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2"/>
  </p:notesMasterIdLst>
  <p:sldIdLst>
    <p:sldId id="306" r:id="rId2"/>
    <p:sldId id="302" r:id="rId3"/>
    <p:sldId id="258" r:id="rId4"/>
    <p:sldId id="335" r:id="rId5"/>
    <p:sldId id="333" r:id="rId6"/>
    <p:sldId id="263" r:id="rId7"/>
    <p:sldId id="308" r:id="rId8"/>
    <p:sldId id="262" r:id="rId9"/>
    <p:sldId id="264" r:id="rId10"/>
    <p:sldId id="265" r:id="rId11"/>
    <p:sldId id="266" r:id="rId12"/>
    <p:sldId id="267" r:id="rId13"/>
    <p:sldId id="268" r:id="rId14"/>
    <p:sldId id="269" r:id="rId15"/>
    <p:sldId id="270" r:id="rId16"/>
    <p:sldId id="271" r:id="rId17"/>
    <p:sldId id="317" r:id="rId18"/>
    <p:sldId id="272" r:id="rId19"/>
    <p:sldId id="336" r:id="rId20"/>
    <p:sldId id="337" r:id="rId21"/>
  </p:sldIdLst>
  <p:sldSz cx="11887200" cy="6858000"/>
  <p:notesSz cx="6858000" cy="9144000"/>
  <p:defaultTextStyle>
    <a:defPPr>
      <a:defRPr lang="vi-VN"/>
    </a:defPPr>
    <a:lvl1pPr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7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FF"/>
    <a:srgbClr val="FF1919"/>
    <a:srgbClr val="5BAABD"/>
    <a:srgbClr val="898F8D"/>
    <a:srgbClr val="A3A89E"/>
    <a:srgbClr val="0000CC"/>
    <a:srgbClr val="14ED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768" y="48"/>
      </p:cViewPr>
      <p:guideLst>
        <p:guide orient="horz" pos="2160"/>
        <p:guide pos="374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9538-71AE-4A7C-B8DE-AC60E98C7ADF}" type="datetimeFigureOut">
              <a:rPr lang="en-US" smtClean="0"/>
              <a:t>11/11/2021</a:t>
            </a:fld>
            <a:endParaRPr lang="en-US"/>
          </a:p>
        </p:txBody>
      </p:sp>
      <p:sp>
        <p:nvSpPr>
          <p:cNvPr id="4" name="Slide Image Placeholder 3"/>
          <p:cNvSpPr>
            <a:spLocks noGrp="1" noRot="1" noChangeAspect="1"/>
          </p:cNvSpPr>
          <p:nvPr>
            <p:ph type="sldImg" idx="2"/>
          </p:nvPr>
        </p:nvSpPr>
        <p:spPr>
          <a:xfrm>
            <a:off x="754063" y="1143000"/>
            <a:ext cx="53498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9B31A9-75A3-4EDC-A29B-8283EB68CFDF}" type="slidenum">
              <a:rPr lang="en-US" smtClean="0"/>
              <a:t>‹#›</a:t>
            </a:fld>
            <a:endParaRPr lang="en-US"/>
          </a:p>
        </p:txBody>
      </p:sp>
    </p:spTree>
    <p:extLst>
      <p:ext uri="{BB962C8B-B14F-4D97-AF65-F5344CB8AC3E}">
        <p14:creationId xmlns:p14="http://schemas.microsoft.com/office/powerpoint/2010/main" val="3623161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9B31A9-75A3-4EDC-A29B-8283EB68CFDF}" type="slidenum">
              <a:rPr lang="en-US" smtClean="0"/>
              <a:t>16</a:t>
            </a:fld>
            <a:endParaRPr lang="en-US"/>
          </a:p>
        </p:txBody>
      </p:sp>
    </p:spTree>
    <p:extLst>
      <p:ext uri="{BB962C8B-B14F-4D97-AF65-F5344CB8AC3E}">
        <p14:creationId xmlns:p14="http://schemas.microsoft.com/office/powerpoint/2010/main" val="3369334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êu đề bản chiếu">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1887200" cy="6934200"/>
            <a:chOff x="0" y="0"/>
            <a:chExt cx="5760" cy="4368"/>
          </a:xfrm>
        </p:grpSpPr>
        <p:sp>
          <p:nvSpPr>
            <p:cNvPr id="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cs typeface="Arial" charset="0"/>
              </a:endParaRPr>
            </a:p>
          </p:txBody>
        </p:sp>
        <p:sp>
          <p:nvSpPr>
            <p:cNvPr id="6"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7"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Arial" charset="0"/>
              </a:endParaRPr>
            </a:p>
          </p:txBody>
        </p:sp>
        <p:sp>
          <p:nvSpPr>
            <p:cNvPr id="8"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Arial" charset="0"/>
              </a:endParaRPr>
            </a:p>
          </p:txBody>
        </p:sp>
        <p:sp>
          <p:nvSpPr>
            <p:cNvPr id="9"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Arial" charset="0"/>
              </a:endParaRPr>
            </a:p>
          </p:txBody>
        </p:sp>
        <p:sp>
          <p:nvSpPr>
            <p:cNvPr id="10"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11"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12"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13"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en-US">
                <a:cs typeface="Arial" charset="0"/>
              </a:endParaRPr>
            </a:p>
          </p:txBody>
        </p:sp>
        <p:sp>
          <p:nvSpPr>
            <p:cNvPr id="14"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a:defRPr/>
              </a:pPr>
              <a:endParaRPr lang="en-US">
                <a:cs typeface="Arial" charset="0"/>
              </a:endParaRPr>
            </a:p>
          </p:txBody>
        </p:sp>
        <p:sp>
          <p:nvSpPr>
            <p:cNvPr id="15"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a:defRPr/>
              </a:pPr>
              <a:endParaRPr lang="en-US">
                <a:cs typeface="Arial" charset="0"/>
              </a:endParaRPr>
            </a:p>
          </p:txBody>
        </p:sp>
        <p:sp>
          <p:nvSpPr>
            <p:cNvPr id="1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cs typeface="Arial" charset="0"/>
              </a:endParaRPr>
            </a:p>
          </p:txBody>
        </p:sp>
        <p:sp>
          <p:nvSpPr>
            <p:cNvPr id="1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cs typeface="Arial" charset="0"/>
              </a:endParaRPr>
            </a:p>
          </p:txBody>
        </p:sp>
        <p:sp>
          <p:nvSpPr>
            <p:cNvPr id="1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en-US">
                <a:cs typeface="Arial" charset="0"/>
              </a:endParaRPr>
            </a:p>
          </p:txBody>
        </p:sp>
        <p:sp>
          <p:nvSpPr>
            <p:cNvPr id="19"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en-US">
                <a:cs typeface="Arial" charset="0"/>
              </a:endParaRPr>
            </a:p>
          </p:txBody>
        </p:sp>
        <p:sp>
          <p:nvSpPr>
            <p:cNvPr id="20"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2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cs typeface="Arial" charset="0"/>
              </a:endParaRPr>
            </a:p>
          </p:txBody>
        </p:sp>
        <p:sp>
          <p:nvSpPr>
            <p:cNvPr id="22"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grpSp>
      <p:sp>
        <p:nvSpPr>
          <p:cNvPr id="8213" name="Rectangle 21"/>
          <p:cNvSpPr>
            <a:spLocks noGrp="1" noChangeArrowheads="1"/>
          </p:cNvSpPr>
          <p:nvPr>
            <p:ph type="ctrTitle" sz="quarter"/>
          </p:nvPr>
        </p:nvSpPr>
        <p:spPr>
          <a:xfrm>
            <a:off x="891540" y="1828801"/>
            <a:ext cx="10104120" cy="1736725"/>
          </a:xfrm>
        </p:spPr>
        <p:txBody>
          <a:bodyPr/>
          <a:lstStyle>
            <a:lvl1pPr>
              <a:defRPr sz="5400"/>
            </a:lvl1pPr>
          </a:lstStyle>
          <a:p>
            <a:r>
              <a:rPr lang="vi-VN"/>
              <a:t>Click to edit Master title style</a:t>
            </a:r>
          </a:p>
        </p:txBody>
      </p:sp>
      <p:sp>
        <p:nvSpPr>
          <p:cNvPr id="8214" name="Rectangle 22"/>
          <p:cNvSpPr>
            <a:spLocks noGrp="1" noChangeArrowheads="1"/>
          </p:cNvSpPr>
          <p:nvPr>
            <p:ph type="subTitle" sz="quarter" idx="1"/>
          </p:nvPr>
        </p:nvSpPr>
        <p:spPr>
          <a:xfrm>
            <a:off x="1783080" y="3886200"/>
            <a:ext cx="8321040" cy="1752600"/>
          </a:xfrm>
        </p:spPr>
        <p:txBody>
          <a:bodyPr/>
          <a:lstStyle>
            <a:lvl1pPr marL="0" indent="0" algn="ctr">
              <a:buFont typeface="Wingdings" pitchFamily="2" charset="2"/>
              <a:buNone/>
              <a:defRPr/>
            </a:lvl1pPr>
          </a:lstStyle>
          <a:p>
            <a:r>
              <a:rPr lang="vi-VN"/>
              <a:t>Click to edit Master subtitle style</a:t>
            </a:r>
          </a:p>
        </p:txBody>
      </p:sp>
      <p:sp>
        <p:nvSpPr>
          <p:cNvPr id="23" name="Rectangle 23"/>
          <p:cNvSpPr>
            <a:spLocks noGrp="1" noChangeArrowheads="1"/>
          </p:cNvSpPr>
          <p:nvPr>
            <p:ph type="dt" sz="quarter" idx="10"/>
          </p:nvPr>
        </p:nvSpPr>
        <p:spPr/>
        <p:txBody>
          <a:bodyPr/>
          <a:lstStyle>
            <a:lvl1pPr>
              <a:defRPr smtClean="0"/>
            </a:lvl1pPr>
          </a:lstStyle>
          <a:p>
            <a:pPr>
              <a:defRPr/>
            </a:pPr>
            <a:endParaRPr lang="vi-VN"/>
          </a:p>
        </p:txBody>
      </p:sp>
      <p:sp>
        <p:nvSpPr>
          <p:cNvPr id="24" name="Rectangle 24"/>
          <p:cNvSpPr>
            <a:spLocks noGrp="1" noChangeArrowheads="1"/>
          </p:cNvSpPr>
          <p:nvPr>
            <p:ph type="ftr" sz="quarter" idx="11"/>
          </p:nvPr>
        </p:nvSpPr>
        <p:spPr/>
        <p:txBody>
          <a:bodyPr/>
          <a:lstStyle>
            <a:lvl1pPr>
              <a:defRPr smtClean="0"/>
            </a:lvl1pPr>
          </a:lstStyle>
          <a:p>
            <a:pPr>
              <a:defRPr/>
            </a:pPr>
            <a:endParaRPr lang="vi-VN"/>
          </a:p>
        </p:txBody>
      </p:sp>
      <p:sp>
        <p:nvSpPr>
          <p:cNvPr id="25" name="Rectangle 25"/>
          <p:cNvSpPr>
            <a:spLocks noGrp="1" noChangeArrowheads="1"/>
          </p:cNvSpPr>
          <p:nvPr>
            <p:ph type="sldNum" sz="quarter" idx="12"/>
          </p:nvPr>
        </p:nvSpPr>
        <p:spPr/>
        <p:txBody>
          <a:bodyPr/>
          <a:lstStyle>
            <a:lvl1pPr>
              <a:defRPr/>
            </a:lvl1pPr>
          </a:lstStyle>
          <a:p>
            <a:fld id="{646FCB01-CB98-4E4C-9F95-7FD6C9728303}" type="slidenum">
              <a:rPr lang="vi-VN"/>
              <a:pPr/>
              <a:t>‹#›</a:t>
            </a:fld>
            <a:endParaRPr lang="vi-VN"/>
          </a:p>
        </p:txBody>
      </p:sp>
    </p:spTree>
    <p:extLst>
      <p:ext uri="{BB962C8B-B14F-4D97-AF65-F5344CB8AC3E}">
        <p14:creationId xmlns:p14="http://schemas.microsoft.com/office/powerpoint/2010/main" val="1609240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vi-VN"/>
          </a:p>
        </p:txBody>
      </p:sp>
      <p:sp>
        <p:nvSpPr>
          <p:cNvPr id="5" name="Rectangle 24"/>
          <p:cNvSpPr>
            <a:spLocks noGrp="1" noChangeArrowheads="1"/>
          </p:cNvSpPr>
          <p:nvPr>
            <p:ph type="ftr" sz="quarter" idx="11"/>
          </p:nvPr>
        </p:nvSpPr>
        <p:spPr>
          <a:ln/>
        </p:spPr>
        <p:txBody>
          <a:bodyPr/>
          <a:lstStyle>
            <a:lvl1pPr>
              <a:defRPr/>
            </a:lvl1pPr>
          </a:lstStyle>
          <a:p>
            <a:pPr>
              <a:defRPr/>
            </a:pPr>
            <a:endParaRPr lang="vi-VN"/>
          </a:p>
        </p:txBody>
      </p:sp>
      <p:sp>
        <p:nvSpPr>
          <p:cNvPr id="6" name="Rectangle 25"/>
          <p:cNvSpPr>
            <a:spLocks noGrp="1" noChangeArrowheads="1"/>
          </p:cNvSpPr>
          <p:nvPr>
            <p:ph type="sldNum" sz="quarter" idx="12"/>
          </p:nvPr>
        </p:nvSpPr>
        <p:spPr>
          <a:ln/>
        </p:spPr>
        <p:txBody>
          <a:bodyPr/>
          <a:lstStyle>
            <a:lvl1pPr>
              <a:defRPr/>
            </a:lvl1pPr>
          </a:lstStyle>
          <a:p>
            <a:fld id="{A5FD36C5-EAD0-4CC0-B0FF-65FA7C04B02B}" type="slidenum">
              <a:rPr lang="vi-VN"/>
              <a:pPr/>
              <a:t>‹#›</a:t>
            </a:fld>
            <a:endParaRPr lang="vi-VN"/>
          </a:p>
        </p:txBody>
      </p:sp>
    </p:spTree>
    <p:extLst>
      <p:ext uri="{BB962C8B-B14F-4D97-AF65-F5344CB8AC3E}">
        <p14:creationId xmlns:p14="http://schemas.microsoft.com/office/powerpoint/2010/main" val="1262921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8618220" y="277813"/>
            <a:ext cx="2674620" cy="5853112"/>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594360" y="277813"/>
            <a:ext cx="7825740" cy="5853112"/>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vi-VN"/>
          </a:p>
        </p:txBody>
      </p:sp>
      <p:sp>
        <p:nvSpPr>
          <p:cNvPr id="5" name="Rectangle 24"/>
          <p:cNvSpPr>
            <a:spLocks noGrp="1" noChangeArrowheads="1"/>
          </p:cNvSpPr>
          <p:nvPr>
            <p:ph type="ftr" sz="quarter" idx="11"/>
          </p:nvPr>
        </p:nvSpPr>
        <p:spPr>
          <a:ln/>
        </p:spPr>
        <p:txBody>
          <a:bodyPr/>
          <a:lstStyle>
            <a:lvl1pPr>
              <a:defRPr/>
            </a:lvl1pPr>
          </a:lstStyle>
          <a:p>
            <a:pPr>
              <a:defRPr/>
            </a:pPr>
            <a:endParaRPr lang="vi-VN"/>
          </a:p>
        </p:txBody>
      </p:sp>
      <p:sp>
        <p:nvSpPr>
          <p:cNvPr id="6" name="Rectangle 25"/>
          <p:cNvSpPr>
            <a:spLocks noGrp="1" noChangeArrowheads="1"/>
          </p:cNvSpPr>
          <p:nvPr>
            <p:ph type="sldNum" sz="quarter" idx="12"/>
          </p:nvPr>
        </p:nvSpPr>
        <p:spPr>
          <a:ln/>
        </p:spPr>
        <p:txBody>
          <a:bodyPr/>
          <a:lstStyle>
            <a:lvl1pPr>
              <a:defRPr/>
            </a:lvl1pPr>
          </a:lstStyle>
          <a:p>
            <a:fld id="{44983B61-5CB0-451C-BE7E-655C37E85A24}" type="slidenum">
              <a:rPr lang="vi-VN"/>
              <a:pPr/>
              <a:t>‹#›</a:t>
            </a:fld>
            <a:endParaRPr lang="vi-VN"/>
          </a:p>
        </p:txBody>
      </p:sp>
    </p:spTree>
    <p:extLst>
      <p:ext uri="{BB962C8B-B14F-4D97-AF65-F5344CB8AC3E}">
        <p14:creationId xmlns:p14="http://schemas.microsoft.com/office/powerpoint/2010/main" val="1062197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vi-VN"/>
          </a:p>
        </p:txBody>
      </p:sp>
      <p:sp>
        <p:nvSpPr>
          <p:cNvPr id="5" name="Rectangle 24"/>
          <p:cNvSpPr>
            <a:spLocks noGrp="1" noChangeArrowheads="1"/>
          </p:cNvSpPr>
          <p:nvPr>
            <p:ph type="ftr" sz="quarter" idx="11"/>
          </p:nvPr>
        </p:nvSpPr>
        <p:spPr>
          <a:ln/>
        </p:spPr>
        <p:txBody>
          <a:bodyPr/>
          <a:lstStyle>
            <a:lvl1pPr>
              <a:defRPr/>
            </a:lvl1pPr>
          </a:lstStyle>
          <a:p>
            <a:pPr>
              <a:defRPr/>
            </a:pPr>
            <a:endParaRPr lang="vi-VN"/>
          </a:p>
        </p:txBody>
      </p:sp>
      <p:sp>
        <p:nvSpPr>
          <p:cNvPr id="6" name="Rectangle 25"/>
          <p:cNvSpPr>
            <a:spLocks noGrp="1" noChangeArrowheads="1"/>
          </p:cNvSpPr>
          <p:nvPr>
            <p:ph type="sldNum" sz="quarter" idx="12"/>
          </p:nvPr>
        </p:nvSpPr>
        <p:spPr>
          <a:ln/>
        </p:spPr>
        <p:txBody>
          <a:bodyPr/>
          <a:lstStyle>
            <a:lvl1pPr>
              <a:defRPr/>
            </a:lvl1pPr>
          </a:lstStyle>
          <a:p>
            <a:fld id="{26044A5B-D3C2-4530-A755-7007EBDBE83C}" type="slidenum">
              <a:rPr lang="vi-VN"/>
              <a:pPr/>
              <a:t>‹#›</a:t>
            </a:fld>
            <a:endParaRPr lang="vi-VN"/>
          </a:p>
        </p:txBody>
      </p:sp>
    </p:spTree>
    <p:extLst>
      <p:ext uri="{BB962C8B-B14F-4D97-AF65-F5344CB8AC3E}">
        <p14:creationId xmlns:p14="http://schemas.microsoft.com/office/powerpoint/2010/main" val="3654513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939007" y="4406901"/>
            <a:ext cx="1010412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939007" y="2906713"/>
            <a:ext cx="1010412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a:t>Bấm &amp; sửa kiểu tiêu đề</a:t>
            </a:r>
          </a:p>
        </p:txBody>
      </p:sp>
      <p:sp>
        <p:nvSpPr>
          <p:cNvPr id="4" name="Rectangle 23"/>
          <p:cNvSpPr>
            <a:spLocks noGrp="1" noChangeArrowheads="1"/>
          </p:cNvSpPr>
          <p:nvPr>
            <p:ph type="dt" sz="half" idx="10"/>
          </p:nvPr>
        </p:nvSpPr>
        <p:spPr>
          <a:ln/>
        </p:spPr>
        <p:txBody>
          <a:bodyPr/>
          <a:lstStyle>
            <a:lvl1pPr>
              <a:defRPr/>
            </a:lvl1pPr>
          </a:lstStyle>
          <a:p>
            <a:pPr>
              <a:defRPr/>
            </a:pPr>
            <a:endParaRPr lang="vi-VN"/>
          </a:p>
        </p:txBody>
      </p:sp>
      <p:sp>
        <p:nvSpPr>
          <p:cNvPr id="5" name="Rectangle 24"/>
          <p:cNvSpPr>
            <a:spLocks noGrp="1" noChangeArrowheads="1"/>
          </p:cNvSpPr>
          <p:nvPr>
            <p:ph type="ftr" sz="quarter" idx="11"/>
          </p:nvPr>
        </p:nvSpPr>
        <p:spPr>
          <a:ln/>
        </p:spPr>
        <p:txBody>
          <a:bodyPr/>
          <a:lstStyle>
            <a:lvl1pPr>
              <a:defRPr/>
            </a:lvl1pPr>
          </a:lstStyle>
          <a:p>
            <a:pPr>
              <a:defRPr/>
            </a:pPr>
            <a:endParaRPr lang="vi-VN"/>
          </a:p>
        </p:txBody>
      </p:sp>
      <p:sp>
        <p:nvSpPr>
          <p:cNvPr id="6" name="Rectangle 25"/>
          <p:cNvSpPr>
            <a:spLocks noGrp="1" noChangeArrowheads="1"/>
          </p:cNvSpPr>
          <p:nvPr>
            <p:ph type="sldNum" sz="quarter" idx="12"/>
          </p:nvPr>
        </p:nvSpPr>
        <p:spPr>
          <a:ln/>
        </p:spPr>
        <p:txBody>
          <a:bodyPr/>
          <a:lstStyle>
            <a:lvl1pPr>
              <a:defRPr/>
            </a:lvl1pPr>
          </a:lstStyle>
          <a:p>
            <a:fld id="{3002628A-8998-40A5-929B-58338F1D8453}" type="slidenum">
              <a:rPr lang="vi-VN"/>
              <a:pPr/>
              <a:t>‹#›</a:t>
            </a:fld>
            <a:endParaRPr lang="vi-VN"/>
          </a:p>
        </p:txBody>
      </p:sp>
    </p:spTree>
    <p:extLst>
      <p:ext uri="{BB962C8B-B14F-4D97-AF65-F5344CB8AC3E}">
        <p14:creationId xmlns:p14="http://schemas.microsoft.com/office/powerpoint/2010/main" val="568089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594360" y="1600201"/>
            <a:ext cx="525018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6042660" y="1600201"/>
            <a:ext cx="525018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Rectangle 23"/>
          <p:cNvSpPr>
            <a:spLocks noGrp="1" noChangeArrowheads="1"/>
          </p:cNvSpPr>
          <p:nvPr>
            <p:ph type="dt" sz="half" idx="10"/>
          </p:nvPr>
        </p:nvSpPr>
        <p:spPr>
          <a:ln/>
        </p:spPr>
        <p:txBody>
          <a:bodyPr/>
          <a:lstStyle>
            <a:lvl1pPr>
              <a:defRPr/>
            </a:lvl1pPr>
          </a:lstStyle>
          <a:p>
            <a:pPr>
              <a:defRPr/>
            </a:pPr>
            <a:endParaRPr lang="vi-VN"/>
          </a:p>
        </p:txBody>
      </p:sp>
      <p:sp>
        <p:nvSpPr>
          <p:cNvPr id="6" name="Rectangle 24"/>
          <p:cNvSpPr>
            <a:spLocks noGrp="1" noChangeArrowheads="1"/>
          </p:cNvSpPr>
          <p:nvPr>
            <p:ph type="ftr" sz="quarter" idx="11"/>
          </p:nvPr>
        </p:nvSpPr>
        <p:spPr>
          <a:ln/>
        </p:spPr>
        <p:txBody>
          <a:bodyPr/>
          <a:lstStyle>
            <a:lvl1pPr>
              <a:defRPr/>
            </a:lvl1pPr>
          </a:lstStyle>
          <a:p>
            <a:pPr>
              <a:defRPr/>
            </a:pPr>
            <a:endParaRPr lang="vi-VN"/>
          </a:p>
        </p:txBody>
      </p:sp>
      <p:sp>
        <p:nvSpPr>
          <p:cNvPr id="7" name="Rectangle 25"/>
          <p:cNvSpPr>
            <a:spLocks noGrp="1" noChangeArrowheads="1"/>
          </p:cNvSpPr>
          <p:nvPr>
            <p:ph type="sldNum" sz="quarter" idx="12"/>
          </p:nvPr>
        </p:nvSpPr>
        <p:spPr>
          <a:ln/>
        </p:spPr>
        <p:txBody>
          <a:bodyPr/>
          <a:lstStyle>
            <a:lvl1pPr>
              <a:defRPr/>
            </a:lvl1pPr>
          </a:lstStyle>
          <a:p>
            <a:fld id="{353245EA-2AC0-4AD5-8F3C-2EC4975AF619}" type="slidenum">
              <a:rPr lang="vi-VN"/>
              <a:pPr/>
              <a:t>‹#›</a:t>
            </a:fld>
            <a:endParaRPr lang="vi-VN"/>
          </a:p>
        </p:txBody>
      </p:sp>
    </p:spTree>
    <p:extLst>
      <p:ext uri="{BB962C8B-B14F-4D97-AF65-F5344CB8AC3E}">
        <p14:creationId xmlns:p14="http://schemas.microsoft.com/office/powerpoint/2010/main" val="3729093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a:xfrm>
            <a:off x="594360" y="274638"/>
            <a:ext cx="10698480" cy="1143000"/>
          </a:xfrm>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594360" y="1535113"/>
            <a:ext cx="525224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594360" y="2174875"/>
            <a:ext cx="525224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6038533" y="1535113"/>
            <a:ext cx="52543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6038533" y="2174875"/>
            <a:ext cx="52543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Rectangle 23"/>
          <p:cNvSpPr>
            <a:spLocks noGrp="1" noChangeArrowheads="1"/>
          </p:cNvSpPr>
          <p:nvPr>
            <p:ph type="dt" sz="half" idx="10"/>
          </p:nvPr>
        </p:nvSpPr>
        <p:spPr>
          <a:ln/>
        </p:spPr>
        <p:txBody>
          <a:bodyPr/>
          <a:lstStyle>
            <a:lvl1pPr>
              <a:defRPr/>
            </a:lvl1pPr>
          </a:lstStyle>
          <a:p>
            <a:pPr>
              <a:defRPr/>
            </a:pPr>
            <a:endParaRPr lang="vi-VN"/>
          </a:p>
        </p:txBody>
      </p:sp>
      <p:sp>
        <p:nvSpPr>
          <p:cNvPr id="8" name="Rectangle 24"/>
          <p:cNvSpPr>
            <a:spLocks noGrp="1" noChangeArrowheads="1"/>
          </p:cNvSpPr>
          <p:nvPr>
            <p:ph type="ftr" sz="quarter" idx="11"/>
          </p:nvPr>
        </p:nvSpPr>
        <p:spPr>
          <a:ln/>
        </p:spPr>
        <p:txBody>
          <a:bodyPr/>
          <a:lstStyle>
            <a:lvl1pPr>
              <a:defRPr/>
            </a:lvl1pPr>
          </a:lstStyle>
          <a:p>
            <a:pPr>
              <a:defRPr/>
            </a:pPr>
            <a:endParaRPr lang="vi-VN"/>
          </a:p>
        </p:txBody>
      </p:sp>
      <p:sp>
        <p:nvSpPr>
          <p:cNvPr id="9" name="Rectangle 25"/>
          <p:cNvSpPr>
            <a:spLocks noGrp="1" noChangeArrowheads="1"/>
          </p:cNvSpPr>
          <p:nvPr>
            <p:ph type="sldNum" sz="quarter" idx="12"/>
          </p:nvPr>
        </p:nvSpPr>
        <p:spPr>
          <a:ln/>
        </p:spPr>
        <p:txBody>
          <a:bodyPr/>
          <a:lstStyle>
            <a:lvl1pPr>
              <a:defRPr/>
            </a:lvl1pPr>
          </a:lstStyle>
          <a:p>
            <a:fld id="{0EC5BD5F-BFB9-45EB-B2E9-DA6E08196800}" type="slidenum">
              <a:rPr lang="vi-VN"/>
              <a:pPr/>
              <a:t>‹#›</a:t>
            </a:fld>
            <a:endParaRPr lang="vi-VN"/>
          </a:p>
        </p:txBody>
      </p:sp>
    </p:spTree>
    <p:extLst>
      <p:ext uri="{BB962C8B-B14F-4D97-AF65-F5344CB8AC3E}">
        <p14:creationId xmlns:p14="http://schemas.microsoft.com/office/powerpoint/2010/main" val="2958887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Rectangle 23"/>
          <p:cNvSpPr>
            <a:spLocks noGrp="1" noChangeArrowheads="1"/>
          </p:cNvSpPr>
          <p:nvPr>
            <p:ph type="dt" sz="half" idx="10"/>
          </p:nvPr>
        </p:nvSpPr>
        <p:spPr>
          <a:ln/>
        </p:spPr>
        <p:txBody>
          <a:bodyPr/>
          <a:lstStyle>
            <a:lvl1pPr>
              <a:defRPr/>
            </a:lvl1pPr>
          </a:lstStyle>
          <a:p>
            <a:pPr>
              <a:defRPr/>
            </a:pPr>
            <a:endParaRPr lang="vi-VN"/>
          </a:p>
        </p:txBody>
      </p:sp>
      <p:sp>
        <p:nvSpPr>
          <p:cNvPr id="4" name="Rectangle 24"/>
          <p:cNvSpPr>
            <a:spLocks noGrp="1" noChangeArrowheads="1"/>
          </p:cNvSpPr>
          <p:nvPr>
            <p:ph type="ftr" sz="quarter" idx="11"/>
          </p:nvPr>
        </p:nvSpPr>
        <p:spPr>
          <a:ln/>
        </p:spPr>
        <p:txBody>
          <a:bodyPr/>
          <a:lstStyle>
            <a:lvl1pPr>
              <a:defRPr/>
            </a:lvl1pPr>
          </a:lstStyle>
          <a:p>
            <a:pPr>
              <a:defRPr/>
            </a:pPr>
            <a:endParaRPr lang="vi-VN"/>
          </a:p>
        </p:txBody>
      </p:sp>
      <p:sp>
        <p:nvSpPr>
          <p:cNvPr id="5" name="Rectangle 25"/>
          <p:cNvSpPr>
            <a:spLocks noGrp="1" noChangeArrowheads="1"/>
          </p:cNvSpPr>
          <p:nvPr>
            <p:ph type="sldNum" sz="quarter" idx="12"/>
          </p:nvPr>
        </p:nvSpPr>
        <p:spPr>
          <a:ln/>
        </p:spPr>
        <p:txBody>
          <a:bodyPr/>
          <a:lstStyle>
            <a:lvl1pPr>
              <a:defRPr/>
            </a:lvl1pPr>
          </a:lstStyle>
          <a:p>
            <a:fld id="{25F1DD32-8395-467A-BCFD-49EBF5D52F76}" type="slidenum">
              <a:rPr lang="vi-VN"/>
              <a:pPr/>
              <a:t>‹#›</a:t>
            </a:fld>
            <a:endParaRPr lang="vi-VN"/>
          </a:p>
        </p:txBody>
      </p:sp>
    </p:spTree>
    <p:extLst>
      <p:ext uri="{BB962C8B-B14F-4D97-AF65-F5344CB8AC3E}">
        <p14:creationId xmlns:p14="http://schemas.microsoft.com/office/powerpoint/2010/main" val="1532339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rống">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vi-VN"/>
          </a:p>
        </p:txBody>
      </p:sp>
      <p:sp>
        <p:nvSpPr>
          <p:cNvPr id="3" name="Rectangle 24"/>
          <p:cNvSpPr>
            <a:spLocks noGrp="1" noChangeArrowheads="1"/>
          </p:cNvSpPr>
          <p:nvPr>
            <p:ph type="ftr" sz="quarter" idx="11"/>
          </p:nvPr>
        </p:nvSpPr>
        <p:spPr>
          <a:ln/>
        </p:spPr>
        <p:txBody>
          <a:bodyPr/>
          <a:lstStyle>
            <a:lvl1pPr>
              <a:defRPr/>
            </a:lvl1pPr>
          </a:lstStyle>
          <a:p>
            <a:pPr>
              <a:defRPr/>
            </a:pPr>
            <a:endParaRPr lang="vi-VN"/>
          </a:p>
        </p:txBody>
      </p:sp>
      <p:sp>
        <p:nvSpPr>
          <p:cNvPr id="4" name="Rectangle 25"/>
          <p:cNvSpPr>
            <a:spLocks noGrp="1" noChangeArrowheads="1"/>
          </p:cNvSpPr>
          <p:nvPr>
            <p:ph type="sldNum" sz="quarter" idx="12"/>
          </p:nvPr>
        </p:nvSpPr>
        <p:spPr>
          <a:ln/>
        </p:spPr>
        <p:txBody>
          <a:bodyPr/>
          <a:lstStyle>
            <a:lvl1pPr>
              <a:defRPr/>
            </a:lvl1pPr>
          </a:lstStyle>
          <a:p>
            <a:fld id="{9F9EA371-81F9-4F81-9007-0467E9F58815}" type="slidenum">
              <a:rPr lang="vi-VN"/>
              <a:pPr/>
              <a:t>‹#›</a:t>
            </a:fld>
            <a:endParaRPr lang="vi-VN"/>
          </a:p>
        </p:txBody>
      </p:sp>
    </p:spTree>
    <p:extLst>
      <p:ext uri="{BB962C8B-B14F-4D97-AF65-F5344CB8AC3E}">
        <p14:creationId xmlns:p14="http://schemas.microsoft.com/office/powerpoint/2010/main" val="1797844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594361" y="273050"/>
            <a:ext cx="3910807"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4647565" y="273051"/>
            <a:ext cx="66452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594361" y="1435101"/>
            <a:ext cx="391080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Rectangle 23"/>
          <p:cNvSpPr>
            <a:spLocks noGrp="1" noChangeArrowheads="1"/>
          </p:cNvSpPr>
          <p:nvPr>
            <p:ph type="dt" sz="half" idx="10"/>
          </p:nvPr>
        </p:nvSpPr>
        <p:spPr>
          <a:ln/>
        </p:spPr>
        <p:txBody>
          <a:bodyPr/>
          <a:lstStyle>
            <a:lvl1pPr>
              <a:defRPr/>
            </a:lvl1pPr>
          </a:lstStyle>
          <a:p>
            <a:pPr>
              <a:defRPr/>
            </a:pPr>
            <a:endParaRPr lang="vi-VN"/>
          </a:p>
        </p:txBody>
      </p:sp>
      <p:sp>
        <p:nvSpPr>
          <p:cNvPr id="6" name="Rectangle 24"/>
          <p:cNvSpPr>
            <a:spLocks noGrp="1" noChangeArrowheads="1"/>
          </p:cNvSpPr>
          <p:nvPr>
            <p:ph type="ftr" sz="quarter" idx="11"/>
          </p:nvPr>
        </p:nvSpPr>
        <p:spPr>
          <a:ln/>
        </p:spPr>
        <p:txBody>
          <a:bodyPr/>
          <a:lstStyle>
            <a:lvl1pPr>
              <a:defRPr/>
            </a:lvl1pPr>
          </a:lstStyle>
          <a:p>
            <a:pPr>
              <a:defRPr/>
            </a:pPr>
            <a:endParaRPr lang="vi-VN"/>
          </a:p>
        </p:txBody>
      </p:sp>
      <p:sp>
        <p:nvSpPr>
          <p:cNvPr id="7" name="Rectangle 25"/>
          <p:cNvSpPr>
            <a:spLocks noGrp="1" noChangeArrowheads="1"/>
          </p:cNvSpPr>
          <p:nvPr>
            <p:ph type="sldNum" sz="quarter" idx="12"/>
          </p:nvPr>
        </p:nvSpPr>
        <p:spPr>
          <a:ln/>
        </p:spPr>
        <p:txBody>
          <a:bodyPr/>
          <a:lstStyle>
            <a:lvl1pPr>
              <a:defRPr/>
            </a:lvl1pPr>
          </a:lstStyle>
          <a:p>
            <a:fld id="{407D412E-3405-4BF9-9019-3D456F1BA7D5}" type="slidenum">
              <a:rPr lang="vi-VN"/>
              <a:pPr/>
              <a:t>‹#›</a:t>
            </a:fld>
            <a:endParaRPr lang="vi-VN"/>
          </a:p>
        </p:txBody>
      </p:sp>
    </p:spTree>
    <p:extLst>
      <p:ext uri="{BB962C8B-B14F-4D97-AF65-F5344CB8AC3E}">
        <p14:creationId xmlns:p14="http://schemas.microsoft.com/office/powerpoint/2010/main" val="4196650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2329974" y="4800600"/>
            <a:ext cx="713232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2329974" y="612775"/>
            <a:ext cx="71323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2329974" y="5367338"/>
            <a:ext cx="71323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Rectangle 23"/>
          <p:cNvSpPr>
            <a:spLocks noGrp="1" noChangeArrowheads="1"/>
          </p:cNvSpPr>
          <p:nvPr>
            <p:ph type="dt" sz="half" idx="10"/>
          </p:nvPr>
        </p:nvSpPr>
        <p:spPr>
          <a:ln/>
        </p:spPr>
        <p:txBody>
          <a:bodyPr/>
          <a:lstStyle>
            <a:lvl1pPr>
              <a:defRPr/>
            </a:lvl1pPr>
          </a:lstStyle>
          <a:p>
            <a:pPr>
              <a:defRPr/>
            </a:pPr>
            <a:endParaRPr lang="vi-VN"/>
          </a:p>
        </p:txBody>
      </p:sp>
      <p:sp>
        <p:nvSpPr>
          <p:cNvPr id="6" name="Rectangle 24"/>
          <p:cNvSpPr>
            <a:spLocks noGrp="1" noChangeArrowheads="1"/>
          </p:cNvSpPr>
          <p:nvPr>
            <p:ph type="ftr" sz="quarter" idx="11"/>
          </p:nvPr>
        </p:nvSpPr>
        <p:spPr>
          <a:ln/>
        </p:spPr>
        <p:txBody>
          <a:bodyPr/>
          <a:lstStyle>
            <a:lvl1pPr>
              <a:defRPr/>
            </a:lvl1pPr>
          </a:lstStyle>
          <a:p>
            <a:pPr>
              <a:defRPr/>
            </a:pPr>
            <a:endParaRPr lang="vi-VN"/>
          </a:p>
        </p:txBody>
      </p:sp>
      <p:sp>
        <p:nvSpPr>
          <p:cNvPr id="7" name="Rectangle 25"/>
          <p:cNvSpPr>
            <a:spLocks noGrp="1" noChangeArrowheads="1"/>
          </p:cNvSpPr>
          <p:nvPr>
            <p:ph type="sldNum" sz="quarter" idx="12"/>
          </p:nvPr>
        </p:nvSpPr>
        <p:spPr>
          <a:ln/>
        </p:spPr>
        <p:txBody>
          <a:bodyPr/>
          <a:lstStyle>
            <a:lvl1pPr>
              <a:defRPr/>
            </a:lvl1pPr>
          </a:lstStyle>
          <a:p>
            <a:fld id="{BFDDA40B-4AC8-4C4A-8645-0933BE9722A5}" type="slidenum">
              <a:rPr lang="vi-VN"/>
              <a:pPr/>
              <a:t>‹#›</a:t>
            </a:fld>
            <a:endParaRPr lang="vi-VN"/>
          </a:p>
        </p:txBody>
      </p:sp>
    </p:spTree>
    <p:extLst>
      <p:ext uri="{BB962C8B-B14F-4D97-AF65-F5344CB8AC3E}">
        <p14:creationId xmlns:p14="http://schemas.microsoft.com/office/powerpoint/2010/main" val="3831471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1887200" cy="6934200"/>
            <a:chOff x="0" y="0"/>
            <a:chExt cx="5760" cy="4368"/>
          </a:xfrm>
        </p:grpSpPr>
        <p:sp>
          <p:nvSpPr>
            <p:cNvPr id="7171"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cs typeface="Arial" charset="0"/>
              </a:endParaRPr>
            </a:p>
          </p:txBody>
        </p:sp>
        <p:sp>
          <p:nvSpPr>
            <p:cNvPr id="7172"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7173"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Arial" charset="0"/>
              </a:endParaRPr>
            </a:p>
          </p:txBody>
        </p:sp>
        <p:sp>
          <p:nvSpPr>
            <p:cNvPr id="7174"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Arial" charset="0"/>
              </a:endParaRPr>
            </a:p>
          </p:txBody>
        </p:sp>
        <p:sp>
          <p:nvSpPr>
            <p:cNvPr id="7175"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Arial" charset="0"/>
              </a:endParaRPr>
            </a:p>
          </p:txBody>
        </p:sp>
        <p:sp>
          <p:nvSpPr>
            <p:cNvPr id="7176"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7177"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7178"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7179"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en-US">
                <a:cs typeface="Arial" charset="0"/>
              </a:endParaRPr>
            </a:p>
          </p:txBody>
        </p:sp>
        <p:sp>
          <p:nvSpPr>
            <p:cNvPr id="7180"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a:defRPr/>
              </a:pPr>
              <a:endParaRPr lang="en-US">
                <a:cs typeface="Arial" charset="0"/>
              </a:endParaRPr>
            </a:p>
          </p:txBody>
        </p:sp>
        <p:sp>
          <p:nvSpPr>
            <p:cNvPr id="7181"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a:defRPr/>
              </a:pPr>
              <a:endParaRPr lang="en-US">
                <a:cs typeface="Arial" charset="0"/>
              </a:endParaRPr>
            </a:p>
          </p:txBody>
        </p:sp>
        <p:sp>
          <p:nvSpPr>
            <p:cNvPr id="7182"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cs typeface="Arial" charset="0"/>
              </a:endParaRPr>
            </a:p>
          </p:txBody>
        </p:sp>
        <p:sp>
          <p:nvSpPr>
            <p:cNvPr id="7183"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cs typeface="Arial" charset="0"/>
              </a:endParaRPr>
            </a:p>
          </p:txBody>
        </p:sp>
        <p:sp>
          <p:nvSpPr>
            <p:cNvPr id="7184"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en-US">
                <a:cs typeface="Arial" charset="0"/>
              </a:endParaRPr>
            </a:p>
          </p:txBody>
        </p:sp>
        <p:sp>
          <p:nvSpPr>
            <p:cNvPr id="7185"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en-US">
                <a:cs typeface="Arial" charset="0"/>
              </a:endParaRPr>
            </a:p>
          </p:txBody>
        </p:sp>
        <p:sp>
          <p:nvSpPr>
            <p:cNvPr id="7186"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7187"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cs typeface="Arial" charset="0"/>
              </a:endParaRPr>
            </a:p>
          </p:txBody>
        </p:sp>
        <p:sp>
          <p:nvSpPr>
            <p:cNvPr id="7188"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grpSp>
      <p:sp>
        <p:nvSpPr>
          <p:cNvPr id="7189" name="Rectangle 21"/>
          <p:cNvSpPr>
            <a:spLocks noGrp="1" noChangeArrowheads="1"/>
          </p:cNvSpPr>
          <p:nvPr>
            <p:ph type="title"/>
          </p:nvPr>
        </p:nvSpPr>
        <p:spPr bwMode="auto">
          <a:xfrm>
            <a:off x="594360" y="277813"/>
            <a:ext cx="1069848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vi-VN"/>
              <a:t>Click to edit Master title style</a:t>
            </a:r>
          </a:p>
        </p:txBody>
      </p:sp>
      <p:sp>
        <p:nvSpPr>
          <p:cNvPr id="7190" name="Rectangle 22"/>
          <p:cNvSpPr>
            <a:spLocks noGrp="1" noChangeArrowheads="1"/>
          </p:cNvSpPr>
          <p:nvPr>
            <p:ph type="body" idx="1"/>
          </p:nvPr>
        </p:nvSpPr>
        <p:spPr bwMode="auto">
          <a:xfrm>
            <a:off x="594360" y="1600201"/>
            <a:ext cx="1069848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vi-VN"/>
              <a:t>Click to edit Master text styles</a:t>
            </a:r>
          </a:p>
          <a:p>
            <a:pPr lvl="1"/>
            <a:r>
              <a:rPr lang="vi-VN"/>
              <a:t>Second level</a:t>
            </a:r>
          </a:p>
          <a:p>
            <a:pPr lvl="2"/>
            <a:r>
              <a:rPr lang="vi-VN"/>
              <a:t>Third level</a:t>
            </a:r>
          </a:p>
          <a:p>
            <a:pPr lvl="3"/>
            <a:r>
              <a:rPr lang="vi-VN"/>
              <a:t>Fourth level</a:t>
            </a:r>
          </a:p>
          <a:p>
            <a:pPr lvl="4"/>
            <a:r>
              <a:rPr lang="vi-VN"/>
              <a:t>Fifth level</a:t>
            </a:r>
          </a:p>
        </p:txBody>
      </p:sp>
      <p:sp>
        <p:nvSpPr>
          <p:cNvPr id="7191" name="Rectangle 23"/>
          <p:cNvSpPr>
            <a:spLocks noGrp="1" noChangeArrowheads="1"/>
          </p:cNvSpPr>
          <p:nvPr>
            <p:ph type="dt" sz="half" idx="2"/>
          </p:nvPr>
        </p:nvSpPr>
        <p:spPr bwMode="auto">
          <a:xfrm>
            <a:off x="594360" y="6248400"/>
            <a:ext cx="277368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effectLst>
                  <a:outerShdw blurRad="38100" dist="38100" dir="2700000" algn="tl">
                    <a:srgbClr val="FFFFFF"/>
                  </a:outerShdw>
                </a:effectLst>
                <a:cs typeface="Arial" charset="0"/>
              </a:defRPr>
            </a:lvl1pPr>
          </a:lstStyle>
          <a:p>
            <a:pPr>
              <a:defRPr/>
            </a:pPr>
            <a:endParaRPr lang="vi-VN"/>
          </a:p>
        </p:txBody>
      </p:sp>
      <p:sp>
        <p:nvSpPr>
          <p:cNvPr id="7192" name="Rectangle 24"/>
          <p:cNvSpPr>
            <a:spLocks noGrp="1" noChangeArrowheads="1"/>
          </p:cNvSpPr>
          <p:nvPr>
            <p:ph type="ftr" sz="quarter" idx="3"/>
          </p:nvPr>
        </p:nvSpPr>
        <p:spPr bwMode="auto">
          <a:xfrm>
            <a:off x="4061460" y="6248400"/>
            <a:ext cx="376428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effectLst>
                  <a:outerShdw blurRad="38100" dist="38100" dir="2700000" algn="tl">
                    <a:srgbClr val="FFFFFF"/>
                  </a:outerShdw>
                </a:effectLst>
                <a:cs typeface="Arial" charset="0"/>
              </a:defRPr>
            </a:lvl1pPr>
          </a:lstStyle>
          <a:p>
            <a:pPr>
              <a:defRPr/>
            </a:pPr>
            <a:endParaRPr lang="vi-VN"/>
          </a:p>
        </p:txBody>
      </p:sp>
      <p:sp>
        <p:nvSpPr>
          <p:cNvPr id="7193" name="Rectangle 25"/>
          <p:cNvSpPr>
            <a:spLocks noGrp="1" noChangeArrowheads="1"/>
          </p:cNvSpPr>
          <p:nvPr>
            <p:ph type="sldNum" sz="quarter" idx="4"/>
          </p:nvPr>
        </p:nvSpPr>
        <p:spPr bwMode="auto">
          <a:xfrm>
            <a:off x="8519160" y="6248400"/>
            <a:ext cx="277368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FFFFFF"/>
                  </a:outerShdw>
                </a:effectLst>
              </a:defRPr>
            </a:lvl1pPr>
          </a:lstStyle>
          <a:p>
            <a:fld id="{C89FE04E-F9CF-4E04-BB13-97748ABD4FAC}" type="slidenum">
              <a:rPr lang="vi-VN"/>
              <a:pPr/>
              <a:t>‹#›</a:t>
            </a:fld>
            <a:endParaRPr lang="vi-VN"/>
          </a:p>
        </p:txBody>
      </p:sp>
    </p:spTree>
  </p:cSld>
  <p:clrMap bg1="lt1" tx1="dk1" bg2="lt2" tx2="dk2" accent1="accent1" accent2="accent2" accent3="accent3" accent4="accent4" accent5="accent5" accent6="accent6" hlink="hlink" folHlink="folHlink"/>
  <p:sldLayoutIdLst>
    <p:sldLayoutId id="2147483674"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anose="05000000000000000000" pitchFamily="2" charset="2"/>
        <a:buChar char="n"/>
        <a:defRPr sz="2800">
          <a:solidFill>
            <a:schemeClr val="tx1"/>
          </a:solidFill>
          <a:effectLst>
            <a:outerShdw blurRad="38100" dist="38100" dir="2700000" algn="tl">
              <a:srgbClr val="FFFFFF"/>
            </a:outerShdw>
          </a:effectLst>
          <a:latin typeface="+mn-lt"/>
          <a:cs typeface="+mn-cs"/>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effectLst>
            <a:outerShdw blurRad="38100" dist="38100" dir="2700000" algn="tl">
              <a:srgbClr val="FFFFFF"/>
            </a:outerShdw>
          </a:effectLst>
          <a:latin typeface="+mn-lt"/>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effectLst>
            <a:outerShdw blurRad="38100" dist="38100" dir="2700000" algn="tl">
              <a:srgbClr val="FFFFFF"/>
            </a:outerShdw>
          </a:effectLst>
          <a:latin typeface="+mn-lt"/>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effectLst>
            <a:outerShdw blurRad="38100" dist="38100" dir="2700000" algn="tl">
              <a:srgbClr val="FFFFFF"/>
            </a:outerShdw>
          </a:effectLst>
          <a:latin typeface="+mn-lt"/>
          <a:cs typeface="+mn-cs"/>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cs typeface="+mn-cs"/>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cs typeface="+mn-cs"/>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cs typeface="+mn-cs"/>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audio" Target="../media/audio3.wav"/></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8" descr="Hình nền pp dễ thương">
            <a:extLst>
              <a:ext uri="{FF2B5EF4-FFF2-40B4-BE49-F238E27FC236}">
                <a16:creationId xmlns:a16="http://schemas.microsoft.com/office/drawing/2014/main" id="{6A909F7F-D02E-4781-BD67-242C0D4574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321" r="8479"/>
          <a:stretch>
            <a:fillRect/>
          </a:stretch>
        </p:blipFill>
        <p:spPr bwMode="auto">
          <a:xfrm>
            <a:off x="0" y="-1371600"/>
            <a:ext cx="11887200" cy="891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Content Placeholder 2">
            <a:extLst>
              <a:ext uri="{FF2B5EF4-FFF2-40B4-BE49-F238E27FC236}">
                <a16:creationId xmlns:a16="http://schemas.microsoft.com/office/drawing/2014/main" id="{ECD4C303-F648-4041-9F54-C7A73E412D17}"/>
              </a:ext>
            </a:extLst>
          </p:cNvPr>
          <p:cNvSpPr>
            <a:spLocks noGrp="1" noChangeArrowheads="1"/>
          </p:cNvSpPr>
          <p:nvPr>
            <p:ph idx="1"/>
          </p:nvPr>
        </p:nvSpPr>
        <p:spPr>
          <a:xfrm>
            <a:off x="1200150" y="533401"/>
            <a:ext cx="8229600" cy="4525963"/>
          </a:xfrm>
        </p:spPr>
        <p:txBody>
          <a:bodyPr/>
          <a:lstStyle/>
          <a:p>
            <a:pPr marL="0" indent="0" algn="ctr">
              <a:buNone/>
            </a:pPr>
            <a:endParaRPr lang="en-US" altLang="en-US"/>
          </a:p>
          <a:p>
            <a:pPr marL="0" indent="0" algn="ctr">
              <a:buNone/>
            </a:pPr>
            <a:endParaRPr lang="en-US" altLang="en-US"/>
          </a:p>
        </p:txBody>
      </p:sp>
      <p:sp>
        <p:nvSpPr>
          <p:cNvPr id="8" name="TextBox 1">
            <a:extLst>
              <a:ext uri="{FF2B5EF4-FFF2-40B4-BE49-F238E27FC236}">
                <a16:creationId xmlns:a16="http://schemas.microsoft.com/office/drawing/2014/main" id="{48863C30-EAB4-4625-99BF-7C580909390E}"/>
              </a:ext>
            </a:extLst>
          </p:cNvPr>
          <p:cNvSpPr txBox="1">
            <a:spLocks noChangeArrowheads="1"/>
          </p:cNvSpPr>
          <p:nvPr/>
        </p:nvSpPr>
        <p:spPr bwMode="auto">
          <a:xfrm>
            <a:off x="1143000" y="1591032"/>
            <a:ext cx="9677400" cy="2523768"/>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60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LUYỆN TỪ VÀ CÂU</a:t>
            </a:r>
          </a:p>
          <a:p>
            <a:pPr algn="ctr" eaLnBrk="1" hangingPunct="1">
              <a:defRPr/>
            </a:pPr>
            <a:r>
              <a:rPr lang="en-US" altLang="en-US" sz="5400" b="1" dirty="0">
                <a:solidFill>
                  <a:srgbClr val="FF3300"/>
                </a:solidFill>
                <a:latin typeface="Times New Roman" panose="02020603050405020304" pitchFamily="18" charset="0"/>
                <a:cs typeface="Times New Roman" panose="02020603050405020304" pitchFamily="18" charset="0"/>
              </a:rPr>
              <a:t> MRVT: </a:t>
            </a:r>
            <a:r>
              <a:rPr lang="en-US" altLang="en-US" sz="5400" b="1" dirty="0" err="1">
                <a:solidFill>
                  <a:srgbClr val="FF3300"/>
                </a:solidFill>
                <a:latin typeface="Times New Roman" panose="02020603050405020304" pitchFamily="18" charset="0"/>
                <a:cs typeface="Times New Roman" panose="02020603050405020304" pitchFamily="18" charset="0"/>
              </a:rPr>
              <a:t>Bảo</a:t>
            </a:r>
            <a:r>
              <a:rPr lang="en-US" altLang="en-US" sz="5400" b="1" dirty="0">
                <a:solidFill>
                  <a:srgbClr val="FF3300"/>
                </a:solidFill>
                <a:latin typeface="Times New Roman" panose="02020603050405020304" pitchFamily="18" charset="0"/>
                <a:cs typeface="Times New Roman" panose="02020603050405020304" pitchFamily="18" charset="0"/>
              </a:rPr>
              <a:t> </a:t>
            </a:r>
            <a:r>
              <a:rPr lang="en-US" altLang="en-US" sz="5400" b="1" dirty="0" err="1">
                <a:solidFill>
                  <a:srgbClr val="FF3300"/>
                </a:solidFill>
                <a:latin typeface="Times New Roman" panose="02020603050405020304" pitchFamily="18" charset="0"/>
                <a:cs typeface="Times New Roman" panose="02020603050405020304" pitchFamily="18" charset="0"/>
              </a:rPr>
              <a:t>vệ</a:t>
            </a:r>
            <a:r>
              <a:rPr lang="en-US" altLang="en-US" sz="5400" b="1" dirty="0">
                <a:solidFill>
                  <a:srgbClr val="FF3300"/>
                </a:solidFill>
                <a:latin typeface="Times New Roman" panose="02020603050405020304" pitchFamily="18" charset="0"/>
                <a:cs typeface="Times New Roman" panose="02020603050405020304" pitchFamily="18" charset="0"/>
              </a:rPr>
              <a:t> </a:t>
            </a:r>
            <a:r>
              <a:rPr lang="en-US" altLang="en-US" sz="5400" b="1" dirty="0" err="1">
                <a:solidFill>
                  <a:srgbClr val="FF3300"/>
                </a:solidFill>
                <a:latin typeface="Times New Roman" panose="02020603050405020304" pitchFamily="18" charset="0"/>
                <a:cs typeface="Times New Roman" panose="02020603050405020304" pitchFamily="18" charset="0"/>
              </a:rPr>
              <a:t>môi</a:t>
            </a:r>
            <a:r>
              <a:rPr lang="en-US" altLang="en-US" sz="5400" b="1" dirty="0">
                <a:solidFill>
                  <a:srgbClr val="FF3300"/>
                </a:solidFill>
                <a:latin typeface="Times New Roman" panose="02020603050405020304" pitchFamily="18" charset="0"/>
                <a:cs typeface="Times New Roman" panose="02020603050405020304" pitchFamily="18" charset="0"/>
              </a:rPr>
              <a:t> </a:t>
            </a:r>
            <a:r>
              <a:rPr lang="en-US" altLang="en-US" sz="5400" b="1" dirty="0" err="1">
                <a:solidFill>
                  <a:srgbClr val="FF3300"/>
                </a:solidFill>
                <a:latin typeface="Times New Roman" panose="02020603050405020304" pitchFamily="18" charset="0"/>
                <a:cs typeface="Times New Roman" panose="02020603050405020304" pitchFamily="18" charset="0"/>
              </a:rPr>
              <a:t>trường</a:t>
            </a:r>
            <a:endParaRPr lang="en-US" altLang="en-US" sz="5400" b="1" dirty="0">
              <a:solidFill>
                <a:srgbClr val="FF3300"/>
              </a:solidFill>
              <a:latin typeface="Times New Roman" panose="02020603050405020304" pitchFamily="18" charset="0"/>
              <a:cs typeface="Times New Roman" panose="02020603050405020304" pitchFamily="18" charset="0"/>
            </a:endParaRPr>
          </a:p>
          <a:p>
            <a:pPr algn="ctr" eaLnBrk="1" hangingPunct="1">
              <a:defRPr/>
            </a:pPr>
            <a:r>
              <a:rPr lang="en-US" altLang="en-US" sz="4400" dirty="0">
                <a:solidFill>
                  <a:srgbClr val="00B0F0"/>
                </a:solidFill>
                <a:latin typeface="Times New Roman" panose="02020603050405020304" pitchFamily="18" charset="0"/>
                <a:cs typeface="Times New Roman" panose="02020603050405020304" pitchFamily="18" charset="0"/>
              </a:rPr>
              <a:t>Trang 115</a:t>
            </a:r>
          </a:p>
        </p:txBody>
      </p:sp>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10" name="Picture 7" descr="9 Màu hồng ý tưởng trong 2021 | hình nền, hình ảnh, màu hồng">
            <a:extLst>
              <a:ext uri="{FF2B5EF4-FFF2-40B4-BE49-F238E27FC236}">
                <a16:creationId xmlns:a16="http://schemas.microsoft.com/office/drawing/2014/main" id="{1959F138-2195-48B5-A86E-ABA33B3751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944"/>
          <a:stretch>
            <a:fillRect/>
          </a:stretch>
        </p:blipFill>
        <p:spPr bwMode="auto">
          <a:xfrm>
            <a:off x="0" y="-533400"/>
            <a:ext cx="11887200" cy="891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Rectangle 9"/>
          <p:cNvSpPr>
            <a:spLocks noGrp="1" noChangeArrowheads="1"/>
          </p:cNvSpPr>
          <p:nvPr>
            <p:ph type="subTitle" idx="1"/>
          </p:nvPr>
        </p:nvSpPr>
        <p:spPr>
          <a:xfrm>
            <a:off x="762000" y="5791200"/>
            <a:ext cx="11277600" cy="1219200"/>
          </a:xfrm>
        </p:spPr>
        <p:txBody>
          <a:bodyPr/>
          <a:lstStyle/>
          <a:p>
            <a:pPr algn="l" eaLnBrk="1" hangingPunct="1">
              <a:defRPr/>
            </a:pPr>
            <a:r>
              <a:rPr lang="en-US" b="1" dirty="0" err="1">
                <a:solidFill>
                  <a:srgbClr val="FF00FF"/>
                </a:solidFill>
                <a:effectLst/>
                <a:latin typeface="+mj-lt"/>
              </a:rPr>
              <a:t>Khu</a:t>
            </a:r>
            <a:r>
              <a:rPr lang="en-US" b="1" dirty="0">
                <a:solidFill>
                  <a:srgbClr val="FF00FF"/>
                </a:solidFill>
                <a:effectLst/>
                <a:latin typeface="+mj-lt"/>
              </a:rPr>
              <a:t> </a:t>
            </a:r>
            <a:r>
              <a:rPr lang="en-US" b="1" dirty="0" err="1">
                <a:solidFill>
                  <a:srgbClr val="FF00FF"/>
                </a:solidFill>
                <a:effectLst/>
                <a:latin typeface="+mj-lt"/>
              </a:rPr>
              <a:t>dân</a:t>
            </a:r>
            <a:r>
              <a:rPr lang="en-US" b="1" dirty="0">
                <a:solidFill>
                  <a:srgbClr val="FF00FF"/>
                </a:solidFill>
                <a:effectLst/>
                <a:latin typeface="+mj-lt"/>
              </a:rPr>
              <a:t> </a:t>
            </a:r>
            <a:r>
              <a:rPr lang="en-US" b="1" dirty="0" err="1">
                <a:solidFill>
                  <a:srgbClr val="FF00FF"/>
                </a:solidFill>
                <a:effectLst/>
                <a:latin typeface="+mj-lt"/>
              </a:rPr>
              <a:t>cư</a:t>
            </a:r>
            <a:r>
              <a:rPr lang="en-US" b="1" dirty="0">
                <a:solidFill>
                  <a:srgbClr val="FF00FF"/>
                </a:solidFill>
                <a:effectLst/>
                <a:latin typeface="+mj-lt"/>
              </a:rPr>
              <a:t> là: </a:t>
            </a:r>
            <a:r>
              <a:rPr lang="en-US" b="1" dirty="0" err="1">
                <a:solidFill>
                  <a:srgbClr val="FF00FF"/>
                </a:solidFill>
                <a:effectLst/>
                <a:latin typeface="+mj-lt"/>
              </a:rPr>
              <a:t>khu</a:t>
            </a:r>
            <a:r>
              <a:rPr lang="en-US" b="1" dirty="0">
                <a:solidFill>
                  <a:srgbClr val="FF00FF"/>
                </a:solidFill>
                <a:effectLst/>
                <a:latin typeface="+mj-lt"/>
              </a:rPr>
              <a:t> </a:t>
            </a:r>
            <a:r>
              <a:rPr lang="en-US" b="1" dirty="0" err="1">
                <a:solidFill>
                  <a:srgbClr val="FF00FF"/>
                </a:solidFill>
                <a:effectLst/>
                <a:latin typeface="+mj-lt"/>
              </a:rPr>
              <a:t>vực</a:t>
            </a:r>
            <a:r>
              <a:rPr lang="en-US" b="1" dirty="0">
                <a:solidFill>
                  <a:srgbClr val="FF00FF"/>
                </a:solidFill>
                <a:effectLst/>
                <a:latin typeface="+mj-lt"/>
              </a:rPr>
              <a:t> </a:t>
            </a:r>
            <a:r>
              <a:rPr lang="en-US" b="1" dirty="0" err="1">
                <a:solidFill>
                  <a:srgbClr val="FF00FF"/>
                </a:solidFill>
                <a:effectLst/>
                <a:latin typeface="+mj-lt"/>
              </a:rPr>
              <a:t>dành</a:t>
            </a:r>
            <a:r>
              <a:rPr lang="en-US" b="1" dirty="0">
                <a:solidFill>
                  <a:srgbClr val="FF00FF"/>
                </a:solidFill>
                <a:effectLst/>
                <a:latin typeface="+mj-lt"/>
              </a:rPr>
              <a:t> </a:t>
            </a:r>
            <a:r>
              <a:rPr lang="en-US" b="1" dirty="0" err="1">
                <a:solidFill>
                  <a:srgbClr val="FF00FF"/>
                </a:solidFill>
                <a:effectLst/>
                <a:latin typeface="+mj-lt"/>
              </a:rPr>
              <a:t>cho</a:t>
            </a:r>
            <a:r>
              <a:rPr lang="en-US" b="1" dirty="0">
                <a:solidFill>
                  <a:srgbClr val="FF00FF"/>
                </a:solidFill>
                <a:effectLst/>
                <a:latin typeface="+mj-lt"/>
              </a:rPr>
              <a:t> </a:t>
            </a:r>
            <a:r>
              <a:rPr lang="en-US" b="1" dirty="0" err="1">
                <a:solidFill>
                  <a:srgbClr val="FF00FF"/>
                </a:solidFill>
                <a:effectLst/>
                <a:latin typeface="+mj-lt"/>
              </a:rPr>
              <a:t>nhân</a:t>
            </a:r>
            <a:r>
              <a:rPr lang="en-US" b="1" dirty="0">
                <a:solidFill>
                  <a:srgbClr val="FF00FF"/>
                </a:solidFill>
                <a:effectLst/>
                <a:latin typeface="+mj-lt"/>
              </a:rPr>
              <a:t> </a:t>
            </a:r>
            <a:r>
              <a:rPr lang="en-US" b="1" dirty="0" err="1">
                <a:solidFill>
                  <a:srgbClr val="FF00FF"/>
                </a:solidFill>
                <a:effectLst/>
                <a:latin typeface="+mj-lt"/>
              </a:rPr>
              <a:t>dân</a:t>
            </a:r>
            <a:r>
              <a:rPr lang="en-US" b="1" dirty="0">
                <a:solidFill>
                  <a:srgbClr val="FF00FF"/>
                </a:solidFill>
                <a:effectLst/>
                <a:latin typeface="+mj-lt"/>
              </a:rPr>
              <a:t> </a:t>
            </a:r>
            <a:r>
              <a:rPr lang="en-US" b="1" dirty="0" err="1">
                <a:solidFill>
                  <a:srgbClr val="FF00FF"/>
                </a:solidFill>
                <a:effectLst/>
                <a:latin typeface="+mj-lt"/>
              </a:rPr>
              <a:t>ăn</a:t>
            </a:r>
            <a:r>
              <a:rPr lang="en-US" b="1" dirty="0">
                <a:solidFill>
                  <a:srgbClr val="FF00FF"/>
                </a:solidFill>
                <a:effectLst/>
                <a:latin typeface="+mj-lt"/>
              </a:rPr>
              <a:t> ở, </a:t>
            </a:r>
            <a:r>
              <a:rPr lang="en-US" b="1" dirty="0" err="1">
                <a:solidFill>
                  <a:srgbClr val="FF00FF"/>
                </a:solidFill>
                <a:effectLst/>
                <a:latin typeface="+mj-lt"/>
              </a:rPr>
              <a:t>sinh</a:t>
            </a:r>
            <a:r>
              <a:rPr lang="en-US" b="1" dirty="0">
                <a:solidFill>
                  <a:srgbClr val="FF00FF"/>
                </a:solidFill>
                <a:effectLst/>
                <a:latin typeface="+mj-lt"/>
              </a:rPr>
              <a:t> </a:t>
            </a:r>
            <a:r>
              <a:rPr lang="en-US" b="1" dirty="0" err="1">
                <a:solidFill>
                  <a:srgbClr val="FF00FF"/>
                </a:solidFill>
                <a:effectLst/>
                <a:latin typeface="+mj-lt"/>
              </a:rPr>
              <a:t>hoạt</a:t>
            </a:r>
            <a:r>
              <a:rPr lang="en-US" b="1" dirty="0">
                <a:solidFill>
                  <a:srgbClr val="FF00FF"/>
                </a:solidFill>
                <a:effectLst/>
                <a:latin typeface="+mj-lt"/>
              </a:rPr>
              <a:t>.</a:t>
            </a:r>
            <a:endParaRPr lang="en-US" dirty="0">
              <a:solidFill>
                <a:srgbClr val="FF00FF"/>
              </a:solidFill>
              <a:effectLst>
                <a:outerShdw blurRad="38100" dist="38100" dir="2700000" algn="tl">
                  <a:srgbClr val="000000"/>
                </a:outerShdw>
              </a:effectLst>
              <a:latin typeface="+mj-lt"/>
            </a:endParaRPr>
          </a:p>
        </p:txBody>
      </p:sp>
      <p:sp>
        <p:nvSpPr>
          <p:cNvPr id="17418" name="Rectangle 10"/>
          <p:cNvSpPr>
            <a:spLocks noGrp="1" noChangeArrowheads="1"/>
          </p:cNvSpPr>
          <p:nvPr>
            <p:ph type="ctrTitle"/>
          </p:nvPr>
        </p:nvSpPr>
        <p:spPr>
          <a:xfrm>
            <a:off x="990600" y="1371600"/>
            <a:ext cx="3352800" cy="533400"/>
          </a:xfrm>
        </p:spPr>
        <p:txBody>
          <a:bodyPr/>
          <a:lstStyle/>
          <a:p>
            <a:pPr eaLnBrk="1" hangingPunct="1">
              <a:defRPr/>
            </a:pPr>
            <a:r>
              <a:rPr lang="en-US" sz="3600" dirty="0">
                <a:solidFill>
                  <a:srgbClr val="0000FF"/>
                </a:solidFill>
              </a:rPr>
              <a:t>KHU D</a:t>
            </a:r>
            <a:r>
              <a:rPr lang="vi-VN" sz="3600" dirty="0">
                <a:solidFill>
                  <a:srgbClr val="0000FF"/>
                </a:solidFill>
              </a:rPr>
              <a:t>Â</a:t>
            </a:r>
            <a:r>
              <a:rPr lang="en-US" sz="3600" dirty="0">
                <a:solidFill>
                  <a:srgbClr val="0000FF"/>
                </a:solidFill>
              </a:rPr>
              <a:t>N C</a:t>
            </a:r>
            <a:r>
              <a:rPr lang="vi-VN" sz="3600" dirty="0">
                <a:solidFill>
                  <a:srgbClr val="0000FF"/>
                </a:solidFill>
              </a:rPr>
              <a:t>Ư</a:t>
            </a:r>
          </a:p>
        </p:txBody>
      </p:sp>
      <p:pic>
        <p:nvPicPr>
          <p:cNvPr id="1026" name="Picture 2" descr="Định nghĩa khu dân cư là gì? Các đặc điểm của khu dân cư">
            <a:extLst>
              <a:ext uri="{FF2B5EF4-FFF2-40B4-BE49-F238E27FC236}">
                <a16:creationId xmlns:a16="http://schemas.microsoft.com/office/drawing/2014/main" id="{81A613BE-6EA7-4839-B238-9EF3289245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37271"/>
            <a:ext cx="4449030" cy="26821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Khu dân cư D-Village - DanhMucBDS.com">
            <a:extLst>
              <a:ext uri="{FF2B5EF4-FFF2-40B4-BE49-F238E27FC236}">
                <a16:creationId xmlns:a16="http://schemas.microsoft.com/office/drawing/2014/main" id="{B02829C7-CAF7-4EED-9155-2E04387440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133600"/>
            <a:ext cx="4579541" cy="27191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0" name="Picture 6" descr="KHU DÂN CƯ HÒA LONG PARK - CÔNG TY CỔ PHẦN PHÁT TRIỂN ĐẦU TƯ XÂY DỰNG PHÚ MỸ">
            <a:extLst>
              <a:ext uri="{FF2B5EF4-FFF2-40B4-BE49-F238E27FC236}">
                <a16:creationId xmlns:a16="http://schemas.microsoft.com/office/drawing/2014/main" id="{92E891AF-9ECE-4D9D-9A4B-598E83FB18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3186112"/>
            <a:ext cx="4495800" cy="25288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417">
                                            <p:txEl>
                                              <p:pRg st="0" end="0"/>
                                            </p:txEl>
                                          </p:spTgt>
                                        </p:tgtEl>
                                        <p:attrNameLst>
                                          <p:attrName>style.visibility</p:attrName>
                                        </p:attrNameLst>
                                      </p:cBhvr>
                                      <p:to>
                                        <p:strVal val="visible"/>
                                      </p:to>
                                    </p:set>
                                    <p:animEffect transition="in" filter="randombar(horizontal)">
                                      <p:cBhvr>
                                        <p:cTn id="7" dur="500"/>
                                        <p:tgtEl>
                                          <p:spTgt spid="174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7"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13" name="Picture 7" descr="9 Màu hồng ý tưởng trong 2021 | hình nền, hình ảnh, màu hồng">
            <a:extLst>
              <a:ext uri="{FF2B5EF4-FFF2-40B4-BE49-F238E27FC236}">
                <a16:creationId xmlns:a16="http://schemas.microsoft.com/office/drawing/2014/main" id="{684A1719-CF52-4DA9-B2E8-F2868EF1DB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944"/>
          <a:stretch>
            <a:fillRect/>
          </a:stretch>
        </p:blipFill>
        <p:spPr bwMode="auto">
          <a:xfrm>
            <a:off x="0" y="-533400"/>
            <a:ext cx="11887200" cy="891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Rectangle 9"/>
          <p:cNvSpPr>
            <a:spLocks noGrp="1" noChangeArrowheads="1"/>
          </p:cNvSpPr>
          <p:nvPr>
            <p:ph type="subTitle" idx="1"/>
          </p:nvPr>
        </p:nvSpPr>
        <p:spPr>
          <a:xfrm>
            <a:off x="1295400" y="5486400"/>
            <a:ext cx="10439400" cy="990600"/>
          </a:xfrm>
        </p:spPr>
        <p:txBody>
          <a:bodyPr/>
          <a:lstStyle/>
          <a:p>
            <a:pPr algn="l" eaLnBrk="1" hangingPunct="1">
              <a:lnSpc>
                <a:spcPct val="80000"/>
              </a:lnSpc>
              <a:defRPr/>
            </a:pPr>
            <a:r>
              <a:rPr lang="en-US" dirty="0">
                <a:effectLst/>
                <a:latin typeface="+mj-lt"/>
              </a:rPr>
              <a:t>   </a:t>
            </a:r>
            <a:r>
              <a:rPr lang="en-US" sz="4000" b="1" dirty="0" err="1">
                <a:solidFill>
                  <a:srgbClr val="FF0000"/>
                </a:solidFill>
                <a:effectLst/>
                <a:latin typeface="+mj-lt"/>
              </a:rPr>
              <a:t>Khu</a:t>
            </a:r>
            <a:r>
              <a:rPr lang="en-US" sz="4000" b="1" dirty="0">
                <a:solidFill>
                  <a:srgbClr val="FF0000"/>
                </a:solidFill>
                <a:effectLst/>
                <a:latin typeface="+mj-lt"/>
              </a:rPr>
              <a:t> </a:t>
            </a:r>
            <a:r>
              <a:rPr lang="en-US" sz="4000" b="1" dirty="0" err="1">
                <a:solidFill>
                  <a:srgbClr val="FF0000"/>
                </a:solidFill>
                <a:effectLst/>
                <a:latin typeface="+mj-lt"/>
              </a:rPr>
              <a:t>sản</a:t>
            </a:r>
            <a:r>
              <a:rPr lang="en-US" sz="4000" b="1" dirty="0">
                <a:solidFill>
                  <a:srgbClr val="FF0000"/>
                </a:solidFill>
                <a:effectLst/>
                <a:latin typeface="+mj-lt"/>
              </a:rPr>
              <a:t> </a:t>
            </a:r>
            <a:r>
              <a:rPr lang="en-US" sz="4000" b="1" dirty="0" err="1">
                <a:solidFill>
                  <a:srgbClr val="FF0000"/>
                </a:solidFill>
                <a:effectLst/>
                <a:latin typeface="+mj-lt"/>
              </a:rPr>
              <a:t>xuất</a:t>
            </a:r>
            <a:r>
              <a:rPr lang="en-US" sz="4000" b="1" dirty="0">
                <a:solidFill>
                  <a:srgbClr val="FF0000"/>
                </a:solidFill>
                <a:effectLst/>
                <a:latin typeface="+mj-lt"/>
              </a:rPr>
              <a:t> là: </a:t>
            </a:r>
            <a:r>
              <a:rPr lang="en-US" sz="4000" b="1" dirty="0" err="1">
                <a:solidFill>
                  <a:srgbClr val="FF0000"/>
                </a:solidFill>
                <a:effectLst/>
                <a:latin typeface="+mj-lt"/>
              </a:rPr>
              <a:t>khu</a:t>
            </a:r>
            <a:r>
              <a:rPr lang="en-US" sz="4000" b="1" dirty="0">
                <a:solidFill>
                  <a:srgbClr val="FF0000"/>
                </a:solidFill>
                <a:effectLst/>
                <a:latin typeface="+mj-lt"/>
              </a:rPr>
              <a:t> </a:t>
            </a:r>
            <a:r>
              <a:rPr lang="en-US" sz="4000" b="1" dirty="0" err="1">
                <a:solidFill>
                  <a:srgbClr val="FF0000"/>
                </a:solidFill>
                <a:effectLst/>
                <a:latin typeface="+mj-lt"/>
              </a:rPr>
              <a:t>vực</a:t>
            </a:r>
            <a:r>
              <a:rPr lang="en-US" sz="4000" b="1" dirty="0">
                <a:solidFill>
                  <a:srgbClr val="FF0000"/>
                </a:solidFill>
                <a:effectLst/>
                <a:latin typeface="+mj-lt"/>
              </a:rPr>
              <a:t> </a:t>
            </a:r>
            <a:r>
              <a:rPr lang="en-US" sz="4000" b="1" dirty="0" err="1">
                <a:solidFill>
                  <a:srgbClr val="FF0000"/>
                </a:solidFill>
                <a:effectLst/>
                <a:latin typeface="+mj-lt"/>
              </a:rPr>
              <a:t>làm</a:t>
            </a:r>
            <a:r>
              <a:rPr lang="en-US" sz="4000" b="1" dirty="0">
                <a:solidFill>
                  <a:srgbClr val="FF0000"/>
                </a:solidFill>
                <a:effectLst/>
                <a:latin typeface="+mj-lt"/>
              </a:rPr>
              <a:t> </a:t>
            </a:r>
            <a:r>
              <a:rPr lang="en-US" sz="4000" b="1" dirty="0" err="1">
                <a:solidFill>
                  <a:srgbClr val="FF0000"/>
                </a:solidFill>
                <a:effectLst/>
                <a:latin typeface="+mj-lt"/>
              </a:rPr>
              <a:t>việc</a:t>
            </a:r>
            <a:r>
              <a:rPr lang="en-US" sz="4000" b="1" dirty="0">
                <a:solidFill>
                  <a:srgbClr val="FF0000"/>
                </a:solidFill>
                <a:effectLst/>
                <a:latin typeface="+mj-lt"/>
              </a:rPr>
              <a:t> </a:t>
            </a:r>
            <a:r>
              <a:rPr lang="en-US" sz="4000" b="1" dirty="0" err="1">
                <a:solidFill>
                  <a:srgbClr val="FF0000"/>
                </a:solidFill>
                <a:effectLst/>
                <a:latin typeface="+mj-lt"/>
              </a:rPr>
              <a:t>của</a:t>
            </a:r>
            <a:r>
              <a:rPr lang="en-US" sz="4000" b="1" dirty="0">
                <a:solidFill>
                  <a:srgbClr val="FF0000"/>
                </a:solidFill>
                <a:effectLst/>
                <a:latin typeface="+mj-lt"/>
              </a:rPr>
              <a:t> </a:t>
            </a:r>
            <a:r>
              <a:rPr lang="en-US" sz="4000" b="1" dirty="0" err="1">
                <a:solidFill>
                  <a:srgbClr val="FF0000"/>
                </a:solidFill>
                <a:effectLst/>
                <a:latin typeface="+mj-lt"/>
              </a:rPr>
              <a:t>nh</a:t>
            </a:r>
            <a:r>
              <a:rPr lang="vi-VN" sz="4000" b="1" dirty="0">
                <a:solidFill>
                  <a:srgbClr val="FF0000"/>
                </a:solidFill>
                <a:effectLst/>
                <a:latin typeface="+mj-lt"/>
              </a:rPr>
              <a:t>à</a:t>
            </a:r>
            <a:r>
              <a:rPr lang="en-US" sz="4000" b="1" dirty="0">
                <a:solidFill>
                  <a:srgbClr val="FF0000"/>
                </a:solidFill>
                <a:effectLst/>
                <a:latin typeface="+mj-lt"/>
              </a:rPr>
              <a:t> </a:t>
            </a:r>
            <a:r>
              <a:rPr lang="en-US" sz="4000" b="1" dirty="0" err="1">
                <a:solidFill>
                  <a:srgbClr val="FF0000"/>
                </a:solidFill>
                <a:effectLst/>
                <a:latin typeface="+mj-lt"/>
              </a:rPr>
              <a:t>máy</a:t>
            </a:r>
            <a:r>
              <a:rPr lang="en-US" sz="4000" b="1" dirty="0">
                <a:solidFill>
                  <a:srgbClr val="FF0000"/>
                </a:solidFill>
                <a:effectLst/>
                <a:latin typeface="+mj-lt"/>
              </a:rPr>
              <a:t>, xí </a:t>
            </a:r>
            <a:r>
              <a:rPr lang="en-US" sz="4000" b="1" dirty="0" err="1">
                <a:solidFill>
                  <a:srgbClr val="FF0000"/>
                </a:solidFill>
                <a:effectLst/>
                <a:latin typeface="+mj-lt"/>
              </a:rPr>
              <a:t>nghiệp</a:t>
            </a:r>
            <a:r>
              <a:rPr lang="en-US" sz="4000" b="1" dirty="0">
                <a:solidFill>
                  <a:srgbClr val="FF0000"/>
                </a:solidFill>
                <a:effectLst/>
                <a:latin typeface="+mj-lt"/>
              </a:rPr>
              <a:t>.</a:t>
            </a:r>
            <a:endParaRPr lang="en-US" sz="4000" b="1" dirty="0">
              <a:solidFill>
                <a:srgbClr val="FF0000"/>
              </a:solidFill>
              <a:effectLst>
                <a:outerShdw blurRad="38100" dist="38100" dir="2700000" algn="tl">
                  <a:srgbClr val="000000"/>
                </a:outerShdw>
              </a:effectLst>
              <a:latin typeface="+mj-lt"/>
            </a:endParaRPr>
          </a:p>
        </p:txBody>
      </p:sp>
      <p:sp>
        <p:nvSpPr>
          <p:cNvPr id="18442" name="Rectangle 10"/>
          <p:cNvSpPr>
            <a:spLocks noGrp="1" noChangeArrowheads="1"/>
          </p:cNvSpPr>
          <p:nvPr>
            <p:ph type="ctrTitle"/>
          </p:nvPr>
        </p:nvSpPr>
        <p:spPr>
          <a:xfrm>
            <a:off x="3581400" y="381000"/>
            <a:ext cx="4724400" cy="914400"/>
          </a:xfrm>
        </p:spPr>
        <p:txBody>
          <a:bodyPr/>
          <a:lstStyle/>
          <a:p>
            <a:pPr eaLnBrk="1" hangingPunct="1">
              <a:defRPr/>
            </a:pPr>
            <a:r>
              <a:rPr lang="en-US" sz="4000">
                <a:solidFill>
                  <a:srgbClr val="180EE0"/>
                </a:solidFill>
              </a:rPr>
              <a:t>KHU S</a:t>
            </a:r>
            <a:r>
              <a:rPr lang="vi-VN" sz="4000">
                <a:solidFill>
                  <a:srgbClr val="180EE0"/>
                </a:solidFill>
              </a:rPr>
              <a:t>ẢN</a:t>
            </a:r>
            <a:r>
              <a:rPr lang="en-US" sz="4000">
                <a:solidFill>
                  <a:srgbClr val="180EE0"/>
                </a:solidFill>
              </a:rPr>
              <a:t> XU</a:t>
            </a:r>
            <a:r>
              <a:rPr lang="vi-VN" sz="4000">
                <a:solidFill>
                  <a:srgbClr val="180EE0"/>
                </a:solidFill>
              </a:rPr>
              <a:t>ẤT</a:t>
            </a:r>
          </a:p>
        </p:txBody>
      </p:sp>
      <p:pic>
        <p:nvPicPr>
          <p:cNvPr id="11266" name="Picture 2" descr="Sách trắng Doanh nghiệp Việt Nam 2019: Cán cân nghiêng về khu vực tư nhân  và những câu hỏi bỏ ngỏ">
            <a:extLst>
              <a:ext uri="{FF2B5EF4-FFF2-40B4-BE49-F238E27FC236}">
                <a16:creationId xmlns:a16="http://schemas.microsoft.com/office/drawing/2014/main" id="{45525A45-53FC-4035-9B71-3403A2AD16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0"/>
            <a:ext cx="4472246" cy="341517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1270" name="Picture 6" descr="Các khu công nghiệp, nhà máy, xí nghiệp phải thực hiện nghiêm quy định 5K">
            <a:extLst>
              <a:ext uri="{FF2B5EF4-FFF2-40B4-BE49-F238E27FC236}">
                <a16:creationId xmlns:a16="http://schemas.microsoft.com/office/drawing/2014/main" id="{3262885E-4AC2-4FAD-8196-78DA2A4E8C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517085"/>
            <a:ext cx="6000750" cy="3429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441">
                                            <p:txEl>
                                              <p:pRg st="0" end="0"/>
                                            </p:txEl>
                                          </p:spTgt>
                                        </p:tgtEl>
                                        <p:attrNameLst>
                                          <p:attrName>style.visibility</p:attrName>
                                        </p:attrNameLst>
                                      </p:cBhvr>
                                      <p:to>
                                        <p:strVal val="visible"/>
                                      </p:to>
                                    </p:set>
                                    <p:animEffect transition="in" filter="checkerboard(across)">
                                      <p:cBhvr>
                                        <p:cTn id="7" dur="500"/>
                                        <p:tgtEl>
                                          <p:spTgt spid="184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1"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13" name="Picture 7" descr="9 Màu hồng ý tưởng trong 2021 | hình nền, hình ảnh, màu hồng">
            <a:extLst>
              <a:ext uri="{FF2B5EF4-FFF2-40B4-BE49-F238E27FC236}">
                <a16:creationId xmlns:a16="http://schemas.microsoft.com/office/drawing/2014/main" id="{EF146723-6AED-43B4-989C-7465B11981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944"/>
          <a:stretch>
            <a:fillRect/>
          </a:stretch>
        </p:blipFill>
        <p:spPr bwMode="auto">
          <a:xfrm>
            <a:off x="0" y="-533400"/>
            <a:ext cx="11887200" cy="891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Rectangle 8"/>
          <p:cNvSpPr>
            <a:spLocks noGrp="1" noChangeArrowheads="1"/>
          </p:cNvSpPr>
          <p:nvPr>
            <p:ph type="subTitle" idx="1"/>
          </p:nvPr>
        </p:nvSpPr>
        <p:spPr>
          <a:xfrm>
            <a:off x="219743" y="4648200"/>
            <a:ext cx="11515057" cy="1371600"/>
          </a:xfrm>
        </p:spPr>
        <p:txBody>
          <a:bodyPr/>
          <a:lstStyle/>
          <a:p>
            <a:pPr algn="just" eaLnBrk="1" hangingPunct="1">
              <a:lnSpc>
                <a:spcPct val="90000"/>
              </a:lnSpc>
              <a:defRPr/>
            </a:pPr>
            <a:r>
              <a:rPr lang="en-US" sz="3600" b="1" dirty="0" err="1">
                <a:solidFill>
                  <a:schemeClr val="hlink"/>
                </a:solidFill>
                <a:effectLst/>
              </a:rPr>
              <a:t>Khu</a:t>
            </a:r>
            <a:r>
              <a:rPr lang="en-US" sz="3600" b="1" dirty="0">
                <a:solidFill>
                  <a:schemeClr val="hlink"/>
                </a:solidFill>
                <a:effectLst/>
              </a:rPr>
              <a:t> </a:t>
            </a:r>
            <a:r>
              <a:rPr lang="en-US" sz="3600" b="1" dirty="0" err="1">
                <a:solidFill>
                  <a:schemeClr val="hlink"/>
                </a:solidFill>
                <a:effectLst/>
              </a:rPr>
              <a:t>bảo</a:t>
            </a:r>
            <a:r>
              <a:rPr lang="en-US" sz="3600" b="1" dirty="0">
                <a:solidFill>
                  <a:schemeClr val="hlink"/>
                </a:solidFill>
                <a:effectLst/>
              </a:rPr>
              <a:t> </a:t>
            </a:r>
            <a:r>
              <a:rPr lang="en-US" sz="3600" b="1" dirty="0" err="1">
                <a:solidFill>
                  <a:schemeClr val="hlink"/>
                </a:solidFill>
                <a:effectLst/>
              </a:rPr>
              <a:t>tồn</a:t>
            </a:r>
            <a:r>
              <a:rPr lang="en-US" sz="3600" b="1" dirty="0">
                <a:solidFill>
                  <a:schemeClr val="hlink"/>
                </a:solidFill>
                <a:effectLst/>
              </a:rPr>
              <a:t> </a:t>
            </a:r>
            <a:r>
              <a:rPr lang="en-US" sz="3600" b="1" dirty="0" err="1">
                <a:solidFill>
                  <a:schemeClr val="hlink"/>
                </a:solidFill>
                <a:effectLst/>
              </a:rPr>
              <a:t>thiên</a:t>
            </a:r>
            <a:r>
              <a:rPr lang="en-US" sz="3600" b="1" dirty="0">
                <a:solidFill>
                  <a:schemeClr val="hlink"/>
                </a:solidFill>
                <a:effectLst/>
              </a:rPr>
              <a:t> </a:t>
            </a:r>
            <a:r>
              <a:rPr lang="en-US" sz="3600" b="1" dirty="0" err="1">
                <a:solidFill>
                  <a:schemeClr val="hlink"/>
                </a:solidFill>
                <a:effectLst/>
              </a:rPr>
              <a:t>nhiên</a:t>
            </a:r>
            <a:r>
              <a:rPr lang="en-US" sz="3600" b="1" dirty="0">
                <a:solidFill>
                  <a:schemeClr val="hlink"/>
                </a:solidFill>
                <a:effectLst/>
              </a:rPr>
              <a:t> là: </a:t>
            </a:r>
            <a:r>
              <a:rPr lang="en-US" sz="3600" b="1" dirty="0" err="1">
                <a:solidFill>
                  <a:schemeClr val="hlink"/>
                </a:solidFill>
                <a:effectLst/>
              </a:rPr>
              <a:t>khu</a:t>
            </a:r>
            <a:r>
              <a:rPr lang="en-US" sz="3600" b="1" dirty="0">
                <a:solidFill>
                  <a:schemeClr val="hlink"/>
                </a:solidFill>
                <a:effectLst/>
              </a:rPr>
              <a:t> </a:t>
            </a:r>
            <a:r>
              <a:rPr lang="en-US" sz="3600" b="1" dirty="0" err="1">
                <a:solidFill>
                  <a:schemeClr val="hlink"/>
                </a:solidFill>
                <a:effectLst/>
              </a:rPr>
              <a:t>vực</a:t>
            </a:r>
            <a:r>
              <a:rPr lang="en-US" sz="3600" b="1" dirty="0">
                <a:solidFill>
                  <a:schemeClr val="hlink"/>
                </a:solidFill>
                <a:effectLst/>
              </a:rPr>
              <a:t> </a:t>
            </a:r>
            <a:r>
              <a:rPr lang="en-US" sz="3600" b="1" dirty="0" err="1">
                <a:solidFill>
                  <a:schemeClr val="hlink"/>
                </a:solidFill>
                <a:effectLst/>
              </a:rPr>
              <a:t>trong</a:t>
            </a:r>
            <a:r>
              <a:rPr lang="en-US" sz="3600" b="1" dirty="0">
                <a:solidFill>
                  <a:schemeClr val="hlink"/>
                </a:solidFill>
                <a:effectLst/>
              </a:rPr>
              <a:t> đ</a:t>
            </a:r>
            <a:r>
              <a:rPr lang="vi-VN" sz="3600" b="1" dirty="0">
                <a:solidFill>
                  <a:schemeClr val="hlink"/>
                </a:solidFill>
                <a:effectLst/>
              </a:rPr>
              <a:t>ó</a:t>
            </a:r>
            <a:r>
              <a:rPr lang="en-US" sz="3600" b="1" dirty="0">
                <a:solidFill>
                  <a:schemeClr val="hlink"/>
                </a:solidFill>
                <a:effectLst/>
              </a:rPr>
              <a:t> </a:t>
            </a:r>
            <a:r>
              <a:rPr lang="en-US" sz="3600" b="1" dirty="0" err="1">
                <a:solidFill>
                  <a:schemeClr val="hlink"/>
                </a:solidFill>
                <a:effectLst/>
              </a:rPr>
              <a:t>các</a:t>
            </a:r>
            <a:r>
              <a:rPr lang="en-US" sz="3600" b="1" dirty="0">
                <a:solidFill>
                  <a:schemeClr val="hlink"/>
                </a:solidFill>
                <a:effectLst/>
              </a:rPr>
              <a:t> </a:t>
            </a:r>
            <a:r>
              <a:rPr lang="en-US" sz="3600" b="1" dirty="0" err="1">
                <a:solidFill>
                  <a:schemeClr val="hlink"/>
                </a:solidFill>
                <a:effectLst/>
              </a:rPr>
              <a:t>loài</a:t>
            </a:r>
            <a:r>
              <a:rPr lang="en-US" sz="3600" b="1" dirty="0">
                <a:solidFill>
                  <a:schemeClr val="hlink"/>
                </a:solidFill>
                <a:effectLst/>
              </a:rPr>
              <a:t> </a:t>
            </a:r>
            <a:r>
              <a:rPr lang="en-US" sz="3600" b="1" dirty="0" err="1">
                <a:solidFill>
                  <a:schemeClr val="hlink"/>
                </a:solidFill>
                <a:effectLst/>
              </a:rPr>
              <a:t>cây</a:t>
            </a:r>
            <a:r>
              <a:rPr lang="en-US" sz="3600" b="1" dirty="0">
                <a:solidFill>
                  <a:schemeClr val="hlink"/>
                </a:solidFill>
                <a:effectLst/>
              </a:rPr>
              <a:t>, con </a:t>
            </a:r>
            <a:r>
              <a:rPr lang="en-US" sz="3600" b="1" dirty="0" err="1">
                <a:solidFill>
                  <a:schemeClr val="hlink"/>
                </a:solidFill>
                <a:effectLst/>
              </a:rPr>
              <a:t>vật</a:t>
            </a:r>
            <a:r>
              <a:rPr lang="en-US" sz="3600" b="1" dirty="0">
                <a:solidFill>
                  <a:schemeClr val="hlink"/>
                </a:solidFill>
                <a:effectLst/>
              </a:rPr>
              <a:t> v</a:t>
            </a:r>
            <a:r>
              <a:rPr lang="vi-VN" sz="3600" b="1" dirty="0">
                <a:solidFill>
                  <a:schemeClr val="hlink"/>
                </a:solidFill>
                <a:effectLst/>
              </a:rPr>
              <a:t>à</a:t>
            </a:r>
            <a:r>
              <a:rPr lang="en-US" sz="3600" b="1" dirty="0">
                <a:solidFill>
                  <a:schemeClr val="hlink"/>
                </a:solidFill>
                <a:effectLst/>
              </a:rPr>
              <a:t> </a:t>
            </a:r>
            <a:r>
              <a:rPr lang="en-US" sz="3600" b="1" dirty="0" err="1">
                <a:solidFill>
                  <a:schemeClr val="hlink"/>
                </a:solidFill>
                <a:effectLst/>
              </a:rPr>
              <a:t>cảnh</a:t>
            </a:r>
            <a:r>
              <a:rPr lang="en-US" sz="3600" b="1" dirty="0">
                <a:solidFill>
                  <a:schemeClr val="hlink"/>
                </a:solidFill>
                <a:effectLst/>
              </a:rPr>
              <a:t> </a:t>
            </a:r>
            <a:r>
              <a:rPr lang="en-US" sz="3600" b="1" dirty="0" err="1">
                <a:solidFill>
                  <a:schemeClr val="hlink"/>
                </a:solidFill>
                <a:effectLst/>
              </a:rPr>
              <a:t>quan</a:t>
            </a:r>
            <a:r>
              <a:rPr lang="en-US" sz="3600" b="1" dirty="0">
                <a:solidFill>
                  <a:schemeClr val="hlink"/>
                </a:solidFill>
                <a:effectLst/>
              </a:rPr>
              <a:t> </a:t>
            </a:r>
            <a:r>
              <a:rPr lang="en-US" sz="3600" b="1" dirty="0" err="1">
                <a:solidFill>
                  <a:schemeClr val="hlink"/>
                </a:solidFill>
                <a:effectLst/>
              </a:rPr>
              <a:t>thiên</a:t>
            </a:r>
            <a:r>
              <a:rPr lang="en-US" sz="3600" b="1" dirty="0">
                <a:solidFill>
                  <a:schemeClr val="hlink"/>
                </a:solidFill>
                <a:effectLst/>
              </a:rPr>
              <a:t> </a:t>
            </a:r>
            <a:r>
              <a:rPr lang="en-US" sz="3600" b="1" dirty="0" err="1">
                <a:solidFill>
                  <a:schemeClr val="hlink"/>
                </a:solidFill>
                <a:effectLst/>
              </a:rPr>
              <a:t>nhiên</a:t>
            </a:r>
            <a:r>
              <a:rPr lang="en-US" sz="3600" b="1" dirty="0">
                <a:solidFill>
                  <a:schemeClr val="hlink"/>
                </a:solidFill>
                <a:effectLst/>
              </a:rPr>
              <a:t> </a:t>
            </a:r>
            <a:r>
              <a:rPr lang="en-US" sz="3600" b="1" dirty="0" err="1">
                <a:solidFill>
                  <a:schemeClr val="hlink"/>
                </a:solidFill>
                <a:effectLst/>
              </a:rPr>
              <a:t>được</a:t>
            </a:r>
            <a:r>
              <a:rPr lang="en-US" sz="3600" b="1" dirty="0">
                <a:solidFill>
                  <a:schemeClr val="hlink"/>
                </a:solidFill>
                <a:effectLst/>
              </a:rPr>
              <a:t> </a:t>
            </a:r>
            <a:r>
              <a:rPr lang="en-US" sz="3600" b="1" dirty="0" err="1">
                <a:solidFill>
                  <a:schemeClr val="hlink"/>
                </a:solidFill>
                <a:effectLst/>
              </a:rPr>
              <a:t>bảo</a:t>
            </a:r>
            <a:r>
              <a:rPr lang="en-US" sz="3600" b="1" dirty="0">
                <a:solidFill>
                  <a:schemeClr val="hlink"/>
                </a:solidFill>
                <a:effectLst/>
              </a:rPr>
              <a:t> v</a:t>
            </a:r>
            <a:r>
              <a:rPr lang="vi-VN" sz="3600" b="1" dirty="0">
                <a:solidFill>
                  <a:schemeClr val="hlink"/>
                </a:solidFill>
                <a:effectLst/>
              </a:rPr>
              <a:t>ệ</a:t>
            </a:r>
            <a:r>
              <a:rPr lang="en-US" sz="3600" b="1" dirty="0">
                <a:solidFill>
                  <a:schemeClr val="hlink"/>
                </a:solidFill>
                <a:effectLst/>
              </a:rPr>
              <a:t>, </a:t>
            </a:r>
            <a:r>
              <a:rPr lang="en-US" sz="3600" b="1" dirty="0" err="1">
                <a:solidFill>
                  <a:schemeClr val="hlink"/>
                </a:solidFill>
                <a:effectLst/>
              </a:rPr>
              <a:t>giư</a:t>
            </a:r>
            <a:r>
              <a:rPr lang="en-US" sz="3600" b="1" dirty="0">
                <a:solidFill>
                  <a:schemeClr val="hlink"/>
                </a:solidFill>
                <a:effectLst/>
              </a:rPr>
              <a:t>̃ </a:t>
            </a:r>
            <a:r>
              <a:rPr lang="en-US" sz="3600" b="1" dirty="0" err="1">
                <a:solidFill>
                  <a:schemeClr val="hlink"/>
                </a:solidFill>
                <a:effectLst/>
              </a:rPr>
              <a:t>gìn</a:t>
            </a:r>
            <a:r>
              <a:rPr lang="en-US" sz="3600" b="1" dirty="0">
                <a:solidFill>
                  <a:schemeClr val="hlink"/>
                </a:solidFill>
                <a:effectLst/>
              </a:rPr>
              <a:t> </a:t>
            </a:r>
            <a:r>
              <a:rPr lang="en-US" sz="3600" b="1" dirty="0" err="1">
                <a:solidFill>
                  <a:schemeClr val="hlink"/>
                </a:solidFill>
                <a:effectLst/>
              </a:rPr>
              <a:t>lâu</a:t>
            </a:r>
            <a:r>
              <a:rPr lang="en-US" sz="3600" b="1" dirty="0">
                <a:solidFill>
                  <a:schemeClr val="hlink"/>
                </a:solidFill>
                <a:effectLst/>
              </a:rPr>
              <a:t> </a:t>
            </a:r>
            <a:r>
              <a:rPr lang="en-US" sz="3600" b="1" dirty="0" err="1">
                <a:solidFill>
                  <a:schemeClr val="hlink"/>
                </a:solidFill>
                <a:effectLst/>
              </a:rPr>
              <a:t>dài</a:t>
            </a:r>
            <a:r>
              <a:rPr lang="en-US" sz="3600" b="1" dirty="0">
                <a:solidFill>
                  <a:schemeClr val="hlink"/>
                </a:solidFill>
                <a:effectLst/>
              </a:rPr>
              <a:t>.</a:t>
            </a:r>
            <a:endParaRPr lang="en-US" sz="3600" b="1" dirty="0">
              <a:solidFill>
                <a:schemeClr val="hlink"/>
              </a:solidFill>
              <a:effectLst>
                <a:outerShdw blurRad="38100" dist="38100" dir="2700000" algn="tl">
                  <a:srgbClr val="000000"/>
                </a:outerShdw>
              </a:effectLst>
              <a:latin typeface="VNI-Vari" pitchFamily="2" charset="0"/>
            </a:endParaRPr>
          </a:p>
        </p:txBody>
      </p:sp>
      <p:sp>
        <p:nvSpPr>
          <p:cNvPr id="19466" name="Rectangle 10"/>
          <p:cNvSpPr>
            <a:spLocks noGrp="1" noChangeArrowheads="1"/>
          </p:cNvSpPr>
          <p:nvPr>
            <p:ph type="ctrTitle"/>
          </p:nvPr>
        </p:nvSpPr>
        <p:spPr>
          <a:xfrm>
            <a:off x="1752600" y="159128"/>
            <a:ext cx="8001000" cy="602872"/>
          </a:xfrm>
        </p:spPr>
        <p:txBody>
          <a:bodyPr/>
          <a:lstStyle/>
          <a:p>
            <a:pPr eaLnBrk="1" hangingPunct="1">
              <a:defRPr/>
            </a:pPr>
            <a:r>
              <a:rPr lang="en-US" sz="3600" dirty="0" err="1">
                <a:solidFill>
                  <a:srgbClr val="180EE0"/>
                </a:solidFill>
              </a:rPr>
              <a:t>KHU</a:t>
            </a:r>
            <a:r>
              <a:rPr lang="en-US" sz="3600" dirty="0">
                <a:solidFill>
                  <a:srgbClr val="180EE0"/>
                </a:solidFill>
              </a:rPr>
              <a:t> B</a:t>
            </a:r>
            <a:r>
              <a:rPr lang="vi-VN" sz="3600" dirty="0">
                <a:solidFill>
                  <a:srgbClr val="180EE0"/>
                </a:solidFill>
              </a:rPr>
              <a:t>ẢO</a:t>
            </a:r>
            <a:r>
              <a:rPr lang="en-US" sz="3600" dirty="0">
                <a:solidFill>
                  <a:srgbClr val="180EE0"/>
                </a:solidFill>
              </a:rPr>
              <a:t> T</a:t>
            </a:r>
            <a:r>
              <a:rPr lang="vi-VN" sz="3600" dirty="0">
                <a:solidFill>
                  <a:srgbClr val="180EE0"/>
                </a:solidFill>
              </a:rPr>
              <a:t>ỒN</a:t>
            </a:r>
            <a:r>
              <a:rPr lang="en-US" sz="3600" dirty="0">
                <a:solidFill>
                  <a:srgbClr val="180EE0"/>
                </a:solidFill>
              </a:rPr>
              <a:t> </a:t>
            </a:r>
            <a:r>
              <a:rPr lang="en-US" sz="3600" dirty="0" err="1">
                <a:solidFill>
                  <a:srgbClr val="180EE0"/>
                </a:solidFill>
              </a:rPr>
              <a:t>THI</a:t>
            </a:r>
            <a:r>
              <a:rPr lang="vi-VN" sz="3600" dirty="0">
                <a:solidFill>
                  <a:srgbClr val="180EE0"/>
                </a:solidFill>
              </a:rPr>
              <a:t>Ê</a:t>
            </a:r>
            <a:r>
              <a:rPr lang="en-US" sz="3600" dirty="0">
                <a:solidFill>
                  <a:srgbClr val="180EE0"/>
                </a:solidFill>
              </a:rPr>
              <a:t>N </a:t>
            </a:r>
            <a:r>
              <a:rPr lang="en-US" sz="3600" dirty="0" err="1">
                <a:solidFill>
                  <a:srgbClr val="180EE0"/>
                </a:solidFill>
              </a:rPr>
              <a:t>NHI</a:t>
            </a:r>
            <a:r>
              <a:rPr lang="vi-VN" sz="3600" dirty="0" err="1">
                <a:solidFill>
                  <a:srgbClr val="180EE0"/>
                </a:solidFill>
              </a:rPr>
              <a:t>ÊN</a:t>
            </a:r>
            <a:endParaRPr lang="vi-VN" sz="3600" dirty="0">
              <a:solidFill>
                <a:srgbClr val="180EE0"/>
              </a:solidFill>
            </a:endParaRPr>
          </a:p>
        </p:txBody>
      </p:sp>
      <p:pic>
        <p:nvPicPr>
          <p:cNvPr id="12290" name="Picture 2" descr="Tăng cường năng lực quản lý hệ thống khu bảo tồn - ThienNhien.Net | Con  người và Thiên nhiên">
            <a:extLst>
              <a:ext uri="{FF2B5EF4-FFF2-40B4-BE49-F238E27FC236}">
                <a16:creationId xmlns:a16="http://schemas.microsoft.com/office/drawing/2014/main" id="{32DDF641-D982-4372-8AB4-F4E20349A4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444264"/>
            <a:ext cx="3889217" cy="25943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292" name="Picture 4" descr="Hé mở chân rết đường dây xâm hại Khu bảo tồn thiên nhiên Sơn Trà | VTV.VN">
            <a:extLst>
              <a:ext uri="{FF2B5EF4-FFF2-40B4-BE49-F238E27FC236}">
                <a16:creationId xmlns:a16="http://schemas.microsoft.com/office/drawing/2014/main" id="{037AFA72-89B9-459A-AFC7-704F367BB2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7200" y="1628539"/>
            <a:ext cx="3480592" cy="27148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294" name="Picture 6" descr="Đẹp không rời mắt&amp;#39; cảnh sắc núi rừng khu bảo tồn thiên nhiên Kon Chư Răng">
            <a:extLst>
              <a:ext uri="{FF2B5EF4-FFF2-40B4-BE49-F238E27FC236}">
                <a16:creationId xmlns:a16="http://schemas.microsoft.com/office/drawing/2014/main" id="{17449DAC-312B-4CE5-A7BF-BF0A9C1F31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120140"/>
            <a:ext cx="3666457" cy="26136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64">
                                            <p:txEl>
                                              <p:pRg st="0" end="0"/>
                                            </p:txEl>
                                          </p:spTgt>
                                        </p:tgtEl>
                                        <p:attrNameLst>
                                          <p:attrName>style.visibility</p:attrName>
                                        </p:attrNameLst>
                                      </p:cBhvr>
                                      <p:to>
                                        <p:strVal val="visible"/>
                                      </p:to>
                                    </p:set>
                                    <p:animEffect transition="in" filter="blinds(horizontal)">
                                      <p:cBhvr>
                                        <p:cTn id="7" dur="500"/>
                                        <p:tgtEl>
                                          <p:spTgt spid="194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4"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7" descr="9 Màu hồng ý tưởng trong 2021 | hình nền, hình ảnh, màu hồng">
            <a:extLst>
              <a:ext uri="{FF2B5EF4-FFF2-40B4-BE49-F238E27FC236}">
                <a16:creationId xmlns:a16="http://schemas.microsoft.com/office/drawing/2014/main" id="{1A6C1C3F-3106-4C6F-A511-E5C5087BB6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944"/>
          <a:stretch>
            <a:fillRect/>
          </a:stretch>
        </p:blipFill>
        <p:spPr bwMode="auto">
          <a:xfrm>
            <a:off x="0" y="-533400"/>
            <a:ext cx="11887200" cy="891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Rectangle 2"/>
          <p:cNvSpPr>
            <a:spLocks noGrp="1" noChangeArrowheads="1"/>
          </p:cNvSpPr>
          <p:nvPr>
            <p:ph type="title"/>
          </p:nvPr>
        </p:nvSpPr>
        <p:spPr>
          <a:xfrm>
            <a:off x="-152400" y="5620"/>
            <a:ext cx="11599888" cy="762000"/>
          </a:xfrm>
        </p:spPr>
        <p:txBody>
          <a:bodyPr/>
          <a:lstStyle/>
          <a:p>
            <a:pPr eaLnBrk="1" hangingPunct="1"/>
            <a:r>
              <a:rPr lang="en-US" sz="4000" dirty="0">
                <a:solidFill>
                  <a:srgbClr val="800000"/>
                </a:solidFill>
                <a:effectLst/>
                <a:latin typeface="Arial" panose="020B0604020202020204" pitchFamily="34" charset="0"/>
                <a:cs typeface="Arial" panose="020B0604020202020204" pitchFamily="34" charset="0"/>
              </a:rPr>
              <a:t>b) </a:t>
            </a:r>
            <a:r>
              <a:rPr lang="en-US" sz="4000" dirty="0" err="1">
                <a:solidFill>
                  <a:srgbClr val="800000"/>
                </a:solidFill>
                <a:effectLst/>
                <a:latin typeface="Arial" panose="020B0604020202020204" pitchFamily="34" charset="0"/>
                <a:cs typeface="Arial" panose="020B0604020202020204" pitchFamily="34" charset="0"/>
              </a:rPr>
              <a:t>Nối</a:t>
            </a:r>
            <a:r>
              <a:rPr lang="en-US" sz="4000" dirty="0">
                <a:solidFill>
                  <a:srgbClr val="800000"/>
                </a:solidFill>
                <a:effectLst/>
                <a:latin typeface="Arial" panose="020B0604020202020204" pitchFamily="34" charset="0"/>
                <a:cs typeface="Arial" panose="020B0604020202020204" pitchFamily="34" charset="0"/>
              </a:rPr>
              <a:t> </a:t>
            </a:r>
            <a:r>
              <a:rPr lang="en-US" sz="4000" dirty="0" err="1">
                <a:solidFill>
                  <a:srgbClr val="800000"/>
                </a:solidFill>
                <a:effectLst/>
                <a:latin typeface="Arial" panose="020B0604020202020204" pitchFamily="34" charset="0"/>
                <a:cs typeface="Arial" panose="020B0604020202020204" pitchFamily="34" charset="0"/>
              </a:rPr>
              <a:t>các</a:t>
            </a:r>
            <a:r>
              <a:rPr lang="en-US" sz="4000" dirty="0">
                <a:solidFill>
                  <a:srgbClr val="800000"/>
                </a:solidFill>
                <a:effectLst/>
                <a:latin typeface="Arial" panose="020B0604020202020204" pitchFamily="34" charset="0"/>
                <a:cs typeface="Arial" panose="020B0604020202020204" pitchFamily="34" charset="0"/>
              </a:rPr>
              <a:t> t</a:t>
            </a:r>
            <a:r>
              <a:rPr lang="vi-VN" sz="4000" dirty="0">
                <a:solidFill>
                  <a:srgbClr val="800000"/>
                </a:solidFill>
                <a:effectLst/>
                <a:latin typeface="Arial" panose="020B0604020202020204" pitchFamily="34" charset="0"/>
                <a:cs typeface="Arial" panose="020B0604020202020204" pitchFamily="34" charset="0"/>
              </a:rPr>
              <a:t>ừ</a:t>
            </a:r>
            <a:r>
              <a:rPr lang="en-US" sz="4000" dirty="0">
                <a:solidFill>
                  <a:srgbClr val="800000"/>
                </a:solidFill>
                <a:effectLst/>
                <a:latin typeface="Arial" panose="020B0604020202020204" pitchFamily="34" charset="0"/>
                <a:cs typeface="Arial" panose="020B0604020202020204" pitchFamily="34" charset="0"/>
              </a:rPr>
              <a:t> ở </a:t>
            </a:r>
            <a:r>
              <a:rPr lang="en-US" sz="4000" dirty="0" err="1">
                <a:solidFill>
                  <a:srgbClr val="800000"/>
                </a:solidFill>
                <a:effectLst/>
                <a:latin typeface="Arial" panose="020B0604020202020204" pitchFamily="34" charset="0"/>
                <a:cs typeface="Arial" panose="020B0604020202020204" pitchFamily="34" charset="0"/>
              </a:rPr>
              <a:t>cột</a:t>
            </a:r>
            <a:r>
              <a:rPr lang="en-US" sz="4000" dirty="0">
                <a:solidFill>
                  <a:srgbClr val="800000"/>
                </a:solidFill>
                <a:effectLst/>
                <a:latin typeface="Arial" panose="020B0604020202020204" pitchFamily="34" charset="0"/>
                <a:cs typeface="Arial" panose="020B0604020202020204" pitchFamily="34" charset="0"/>
              </a:rPr>
              <a:t> </a:t>
            </a:r>
            <a:r>
              <a:rPr lang="en-US" sz="4000" dirty="0">
                <a:solidFill>
                  <a:schemeClr val="hlink"/>
                </a:solidFill>
                <a:effectLst/>
                <a:latin typeface="Arial" panose="020B0604020202020204" pitchFamily="34" charset="0"/>
                <a:cs typeface="Arial" panose="020B0604020202020204" pitchFamily="34" charset="0"/>
              </a:rPr>
              <a:t>A</a:t>
            </a:r>
            <a:r>
              <a:rPr lang="en-US" sz="4000" dirty="0">
                <a:solidFill>
                  <a:srgbClr val="800000"/>
                </a:solidFill>
                <a:effectLst/>
                <a:latin typeface="Arial" panose="020B0604020202020204" pitchFamily="34" charset="0"/>
                <a:cs typeface="Arial" panose="020B0604020202020204" pitchFamily="34" charset="0"/>
              </a:rPr>
              <a:t> </a:t>
            </a:r>
            <a:r>
              <a:rPr lang="en-US" sz="4000" dirty="0" err="1">
                <a:solidFill>
                  <a:srgbClr val="800000"/>
                </a:solidFill>
                <a:effectLst/>
                <a:latin typeface="Arial" panose="020B0604020202020204" pitchFamily="34" charset="0"/>
                <a:cs typeface="Arial" panose="020B0604020202020204" pitchFamily="34" charset="0"/>
              </a:rPr>
              <a:t>ứng</a:t>
            </a:r>
            <a:r>
              <a:rPr lang="en-US" sz="4000" dirty="0">
                <a:solidFill>
                  <a:srgbClr val="800000"/>
                </a:solidFill>
                <a:effectLst/>
                <a:latin typeface="Arial" panose="020B0604020202020204" pitchFamily="34" charset="0"/>
                <a:cs typeface="Arial" panose="020B0604020202020204" pitchFamily="34" charset="0"/>
              </a:rPr>
              <a:t> </a:t>
            </a:r>
            <a:r>
              <a:rPr lang="en-US" sz="4000" dirty="0" err="1">
                <a:solidFill>
                  <a:srgbClr val="800000"/>
                </a:solidFill>
                <a:effectLst/>
                <a:latin typeface="Arial" panose="020B0604020202020204" pitchFamily="34" charset="0"/>
                <a:cs typeface="Arial" panose="020B0604020202020204" pitchFamily="34" charset="0"/>
              </a:rPr>
              <a:t>với</a:t>
            </a:r>
            <a:r>
              <a:rPr lang="en-US" sz="4000" dirty="0">
                <a:solidFill>
                  <a:srgbClr val="800000"/>
                </a:solidFill>
                <a:effectLst/>
                <a:latin typeface="Arial" panose="020B0604020202020204" pitchFamily="34" charset="0"/>
                <a:cs typeface="Arial" panose="020B0604020202020204" pitchFamily="34" charset="0"/>
              </a:rPr>
              <a:t> </a:t>
            </a:r>
            <a:r>
              <a:rPr lang="en-US" sz="4000" dirty="0" err="1">
                <a:solidFill>
                  <a:srgbClr val="800000"/>
                </a:solidFill>
                <a:effectLst/>
                <a:latin typeface="Arial" panose="020B0604020202020204" pitchFamily="34" charset="0"/>
                <a:cs typeface="Arial" panose="020B0604020202020204" pitchFamily="34" charset="0"/>
              </a:rPr>
              <a:t>nghĩa</a:t>
            </a:r>
            <a:r>
              <a:rPr lang="en-US" sz="4000" dirty="0">
                <a:solidFill>
                  <a:srgbClr val="800000"/>
                </a:solidFill>
                <a:effectLst/>
                <a:latin typeface="Arial" panose="020B0604020202020204" pitchFamily="34" charset="0"/>
                <a:cs typeface="Arial" panose="020B0604020202020204" pitchFamily="34" charset="0"/>
              </a:rPr>
              <a:t> ở </a:t>
            </a:r>
            <a:r>
              <a:rPr lang="en-US" sz="4000" dirty="0" err="1">
                <a:solidFill>
                  <a:srgbClr val="800000"/>
                </a:solidFill>
                <a:effectLst/>
                <a:latin typeface="Arial" panose="020B0604020202020204" pitchFamily="34" charset="0"/>
                <a:cs typeface="Arial" panose="020B0604020202020204" pitchFamily="34" charset="0"/>
              </a:rPr>
              <a:t>cột</a:t>
            </a:r>
            <a:r>
              <a:rPr lang="en-US" sz="4000" dirty="0">
                <a:solidFill>
                  <a:srgbClr val="800000"/>
                </a:solidFill>
                <a:effectLst/>
                <a:latin typeface="Arial" panose="020B0604020202020204" pitchFamily="34" charset="0"/>
                <a:cs typeface="Arial" panose="020B0604020202020204" pitchFamily="34" charset="0"/>
              </a:rPr>
              <a:t> </a:t>
            </a:r>
            <a:r>
              <a:rPr lang="en-US" sz="4000" dirty="0">
                <a:solidFill>
                  <a:schemeClr val="hlink"/>
                </a:solidFill>
                <a:effectLst/>
                <a:latin typeface="Arial" panose="020B0604020202020204" pitchFamily="34" charset="0"/>
                <a:cs typeface="Arial" panose="020B0604020202020204" pitchFamily="34" charset="0"/>
              </a:rPr>
              <a:t>B</a:t>
            </a:r>
            <a:r>
              <a:rPr lang="en-US" sz="4000" dirty="0">
                <a:solidFill>
                  <a:srgbClr val="800000"/>
                </a:solidFill>
                <a:effectLst/>
                <a:latin typeface="Arial" panose="020B0604020202020204" pitchFamily="34" charset="0"/>
                <a:cs typeface="Arial" panose="020B0604020202020204" pitchFamily="34" charset="0"/>
              </a:rPr>
              <a:t>.</a:t>
            </a:r>
            <a:endParaRPr lang="en-US" sz="4000" b="0" dirty="0">
              <a:solidFill>
                <a:srgbClr val="800000"/>
              </a:solidFill>
              <a:effectLst/>
              <a:latin typeface="Arial" panose="020B0604020202020204" pitchFamily="34" charset="0"/>
              <a:cs typeface="Arial" panose="020B0604020202020204" pitchFamily="34" charset="0"/>
            </a:endParaRPr>
          </a:p>
        </p:txBody>
      </p:sp>
      <p:sp useBgFill="1">
        <p:nvSpPr>
          <p:cNvPr id="20483" name="AutoShape 3"/>
          <p:cNvSpPr>
            <a:spLocks noChangeArrowheads="1"/>
          </p:cNvSpPr>
          <p:nvPr/>
        </p:nvSpPr>
        <p:spPr bwMode="auto">
          <a:xfrm>
            <a:off x="768246" y="876300"/>
            <a:ext cx="914400" cy="685800"/>
          </a:xfrm>
          <a:prstGeom prst="flowChartOffpageConnector">
            <a:avLst/>
          </a:prstGeom>
          <a:ln w="9525">
            <a:solidFill>
              <a:srgbClr val="FF0000"/>
            </a:solidFill>
            <a:miter lim="800000"/>
            <a:headEnd/>
            <a:tailEnd/>
          </a:ln>
          <a:effectLst/>
        </p:spPr>
        <p:txBody>
          <a:bodyPr wrap="none" anchor="ctr"/>
          <a:lstStyle/>
          <a:p>
            <a:pPr algn="ctr" eaLnBrk="0" hangingPunct="0">
              <a:defRPr/>
            </a:pPr>
            <a:r>
              <a:rPr lang="en-US" sz="4000" b="1" dirty="0">
                <a:solidFill>
                  <a:schemeClr val="hlink"/>
                </a:solidFill>
                <a:effectLst>
                  <a:outerShdw blurRad="38100" dist="38100" dir="2700000" algn="tl">
                    <a:srgbClr val="000000"/>
                  </a:outerShdw>
                </a:effectLst>
                <a:latin typeface="Arial" panose="020B0604020202020204" pitchFamily="34" charset="0"/>
              </a:rPr>
              <a:t>A</a:t>
            </a:r>
          </a:p>
        </p:txBody>
      </p:sp>
      <p:sp useBgFill="1">
        <p:nvSpPr>
          <p:cNvPr id="20484" name="AutoShape 4"/>
          <p:cNvSpPr>
            <a:spLocks noChangeArrowheads="1"/>
          </p:cNvSpPr>
          <p:nvPr/>
        </p:nvSpPr>
        <p:spPr bwMode="auto">
          <a:xfrm>
            <a:off x="7249618" y="771993"/>
            <a:ext cx="914400" cy="685800"/>
          </a:xfrm>
          <a:prstGeom prst="flowChartOffpageConnector">
            <a:avLst/>
          </a:prstGeom>
          <a:ln w="9525">
            <a:solidFill>
              <a:srgbClr val="FF0000"/>
            </a:solidFill>
            <a:miter lim="800000"/>
            <a:headEnd/>
            <a:tailEnd/>
          </a:ln>
          <a:effectLst/>
        </p:spPr>
        <p:txBody>
          <a:bodyPr wrap="none" anchor="ctr"/>
          <a:lstStyle/>
          <a:p>
            <a:pPr algn="ctr" eaLnBrk="0" hangingPunct="0">
              <a:defRPr/>
            </a:pPr>
            <a:r>
              <a:rPr lang="en-US" sz="4000" b="1" dirty="0">
                <a:solidFill>
                  <a:schemeClr val="hlink"/>
                </a:solidFill>
                <a:effectLst>
                  <a:outerShdw blurRad="38100" dist="38100" dir="2700000" algn="tl">
                    <a:srgbClr val="000000"/>
                  </a:outerShdw>
                </a:effectLst>
                <a:latin typeface="Arial" panose="020B0604020202020204" pitchFamily="34" charset="0"/>
              </a:rPr>
              <a:t>B</a:t>
            </a:r>
          </a:p>
        </p:txBody>
      </p:sp>
      <p:sp>
        <p:nvSpPr>
          <p:cNvPr id="20485" name="AutoShape 5"/>
          <p:cNvSpPr>
            <a:spLocks noChangeArrowheads="1"/>
          </p:cNvSpPr>
          <p:nvPr/>
        </p:nvSpPr>
        <p:spPr bwMode="auto">
          <a:xfrm>
            <a:off x="140532" y="1848787"/>
            <a:ext cx="1395335" cy="1066800"/>
          </a:xfrm>
          <a:prstGeom prst="flowChartProcess">
            <a:avLst/>
          </a:prstGeom>
          <a:gradFill rotWithShape="1">
            <a:gsLst>
              <a:gs pos="0">
                <a:srgbClr val="99CCFF"/>
              </a:gs>
              <a:gs pos="50000">
                <a:srgbClr val="F2F9FF"/>
              </a:gs>
              <a:gs pos="100000">
                <a:srgbClr val="99CCFF"/>
              </a:gs>
            </a:gsLst>
            <a:lin ang="54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9CCFF"/>
            </a:extrusionClr>
            <a:contourClr>
              <a:srgbClr val="99CCFF"/>
            </a:contourClr>
          </a:sp3d>
        </p:spPr>
        <p:txBody>
          <a:bodyPr wrap="none" anchor="ctr">
            <a:flatTx/>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4000" dirty="0" err="1">
                <a:solidFill>
                  <a:srgbClr val="130BAF"/>
                </a:solidFill>
                <a:latin typeface="Arial" panose="020B0604020202020204" pitchFamily="34" charset="0"/>
              </a:rPr>
              <a:t>Sinh</a:t>
            </a:r>
            <a:endParaRPr lang="en-US" sz="4000" dirty="0">
              <a:solidFill>
                <a:srgbClr val="130BAF"/>
              </a:solidFill>
              <a:latin typeface="Arial" panose="020B0604020202020204" pitchFamily="34" charset="0"/>
            </a:endParaRPr>
          </a:p>
          <a:p>
            <a:pPr algn="ctr"/>
            <a:r>
              <a:rPr lang="en-US" sz="4000" dirty="0">
                <a:solidFill>
                  <a:srgbClr val="130BAF"/>
                </a:solidFill>
                <a:latin typeface="Arial" panose="020B0604020202020204" pitchFamily="34" charset="0"/>
              </a:rPr>
              <a:t> </a:t>
            </a:r>
            <a:r>
              <a:rPr lang="en-US" sz="4000" dirty="0" err="1">
                <a:solidFill>
                  <a:srgbClr val="130BAF"/>
                </a:solidFill>
                <a:latin typeface="Arial" panose="020B0604020202020204" pitchFamily="34" charset="0"/>
              </a:rPr>
              <a:t>vật</a:t>
            </a:r>
            <a:endParaRPr lang="en-US" sz="4000" dirty="0">
              <a:solidFill>
                <a:srgbClr val="130BAF"/>
              </a:solidFill>
              <a:latin typeface="Arial" panose="020B0604020202020204" pitchFamily="34" charset="0"/>
            </a:endParaRPr>
          </a:p>
        </p:txBody>
      </p:sp>
      <p:sp>
        <p:nvSpPr>
          <p:cNvPr id="20486" name="AutoShape 6"/>
          <p:cNvSpPr>
            <a:spLocks noChangeArrowheads="1"/>
          </p:cNvSpPr>
          <p:nvPr/>
        </p:nvSpPr>
        <p:spPr bwMode="auto">
          <a:xfrm>
            <a:off x="165518" y="3605135"/>
            <a:ext cx="1441554" cy="1066800"/>
          </a:xfrm>
          <a:prstGeom prst="flowChartProcess">
            <a:avLst/>
          </a:prstGeom>
          <a:gradFill rotWithShape="1">
            <a:gsLst>
              <a:gs pos="0">
                <a:srgbClr val="99CCFF"/>
              </a:gs>
              <a:gs pos="50000">
                <a:srgbClr val="F2F9FF"/>
              </a:gs>
              <a:gs pos="100000">
                <a:srgbClr val="99CCFF"/>
              </a:gs>
            </a:gsLst>
            <a:lin ang="54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9CCFF"/>
            </a:extrusionClr>
            <a:contourClr>
              <a:srgbClr val="99CCFF"/>
            </a:contourClr>
          </a:sp3d>
        </p:spPr>
        <p:txBody>
          <a:bodyPr wrap="none" anchor="ctr">
            <a:flatTx/>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4000" dirty="0" err="1">
                <a:solidFill>
                  <a:srgbClr val="130BAF"/>
                </a:solidFill>
                <a:latin typeface="Arial" panose="020B0604020202020204" pitchFamily="34" charset="0"/>
              </a:rPr>
              <a:t>sinh</a:t>
            </a:r>
            <a:r>
              <a:rPr lang="en-US" sz="4000" dirty="0">
                <a:solidFill>
                  <a:srgbClr val="130BAF"/>
                </a:solidFill>
                <a:latin typeface="Arial" panose="020B0604020202020204" pitchFamily="34" charset="0"/>
              </a:rPr>
              <a:t> </a:t>
            </a:r>
          </a:p>
          <a:p>
            <a:pPr algn="ctr"/>
            <a:r>
              <a:rPr lang="en-US" sz="4000" dirty="0" err="1">
                <a:solidFill>
                  <a:srgbClr val="130BAF"/>
                </a:solidFill>
                <a:latin typeface="Arial" panose="020B0604020202020204" pitchFamily="34" charset="0"/>
              </a:rPr>
              <a:t>thái</a:t>
            </a:r>
            <a:endParaRPr lang="en-US" sz="4000" dirty="0">
              <a:solidFill>
                <a:srgbClr val="130BAF"/>
              </a:solidFill>
              <a:latin typeface="Arial" panose="020B0604020202020204" pitchFamily="34" charset="0"/>
            </a:endParaRPr>
          </a:p>
        </p:txBody>
      </p:sp>
      <p:sp>
        <p:nvSpPr>
          <p:cNvPr id="20487" name="AutoShape 7"/>
          <p:cNvSpPr>
            <a:spLocks noChangeArrowheads="1"/>
          </p:cNvSpPr>
          <p:nvPr/>
        </p:nvSpPr>
        <p:spPr bwMode="auto">
          <a:xfrm>
            <a:off x="41226" y="5633179"/>
            <a:ext cx="1494641" cy="1066800"/>
          </a:xfrm>
          <a:prstGeom prst="flowChartProcess">
            <a:avLst/>
          </a:prstGeom>
          <a:gradFill rotWithShape="1">
            <a:gsLst>
              <a:gs pos="0">
                <a:srgbClr val="99CCFF"/>
              </a:gs>
              <a:gs pos="50000">
                <a:srgbClr val="F2F9FF"/>
              </a:gs>
              <a:gs pos="100000">
                <a:srgbClr val="99CCFF"/>
              </a:gs>
            </a:gsLst>
            <a:lin ang="54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9CCFF"/>
            </a:extrusionClr>
            <a:contourClr>
              <a:srgbClr val="99CCFF"/>
            </a:contourClr>
          </a:sp3d>
        </p:spPr>
        <p:txBody>
          <a:bodyPr wrap="none" anchor="ctr">
            <a:flatTx/>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4000" dirty="0" err="1">
                <a:solidFill>
                  <a:srgbClr val="130BAF"/>
                </a:solidFill>
                <a:latin typeface="Arial" panose="020B0604020202020204" pitchFamily="34" charset="0"/>
              </a:rPr>
              <a:t>Hình</a:t>
            </a:r>
            <a:endParaRPr lang="en-US" sz="4000" dirty="0">
              <a:solidFill>
                <a:srgbClr val="130BAF"/>
              </a:solidFill>
              <a:latin typeface="Arial" panose="020B0604020202020204" pitchFamily="34" charset="0"/>
            </a:endParaRPr>
          </a:p>
          <a:p>
            <a:pPr algn="ctr"/>
            <a:r>
              <a:rPr lang="en-US" sz="4000" dirty="0">
                <a:solidFill>
                  <a:srgbClr val="130BAF"/>
                </a:solidFill>
                <a:latin typeface="Arial" panose="020B0604020202020204" pitchFamily="34" charset="0"/>
              </a:rPr>
              <a:t> </a:t>
            </a:r>
            <a:r>
              <a:rPr lang="en-US" sz="4000" dirty="0" err="1">
                <a:solidFill>
                  <a:srgbClr val="130BAF"/>
                </a:solidFill>
                <a:latin typeface="Arial" panose="020B0604020202020204" pitchFamily="34" charset="0"/>
              </a:rPr>
              <a:t>thái</a:t>
            </a:r>
            <a:endParaRPr lang="en-US" sz="4000" dirty="0">
              <a:solidFill>
                <a:srgbClr val="130BAF"/>
              </a:solidFill>
              <a:latin typeface="Arial" panose="020B0604020202020204" pitchFamily="34" charset="0"/>
            </a:endParaRPr>
          </a:p>
        </p:txBody>
      </p:sp>
      <p:sp>
        <p:nvSpPr>
          <p:cNvPr id="20488" name="AutoShape 8"/>
          <p:cNvSpPr>
            <a:spLocks noChangeArrowheads="1"/>
          </p:cNvSpPr>
          <p:nvPr/>
        </p:nvSpPr>
        <p:spPr bwMode="auto">
          <a:xfrm>
            <a:off x="2489678" y="1696387"/>
            <a:ext cx="8780489" cy="1219200"/>
          </a:xfrm>
          <a:prstGeom prst="flowChartProcess">
            <a:avLst/>
          </a:prstGeom>
          <a:gradFill rotWithShape="0">
            <a:gsLst>
              <a:gs pos="0">
                <a:srgbClr val="FFFFFF">
                  <a:gamma/>
                  <a:shade val="82353"/>
                  <a:invGamma/>
                </a:srgbClr>
              </a:gs>
              <a:gs pos="50000">
                <a:srgbClr val="FFFFFF">
                  <a:alpha val="77000"/>
                </a:srgbClr>
              </a:gs>
              <a:gs pos="100000">
                <a:srgbClr val="FFFFFF">
                  <a:gamma/>
                  <a:shade val="82353"/>
                  <a:invGamma/>
                </a:srgbClr>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FF"/>
            </a:extrusionClr>
          </a:sp3d>
        </p:spPr>
        <p:txBody>
          <a:bodyPr wrap="none" anchor="ctr">
            <a:flatTx/>
          </a:bodyPr>
          <a:lstStyle/>
          <a:p>
            <a:pPr algn="ctr">
              <a:defRPr/>
            </a:pPr>
            <a:r>
              <a:rPr lang="en-US" sz="4000" dirty="0" err="1">
                <a:solidFill>
                  <a:schemeClr val="hlink"/>
                </a:solidFill>
                <a:latin typeface="Arial" panose="020B0604020202020204" pitchFamily="34" charset="0"/>
              </a:rPr>
              <a:t>quan</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hê</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giữa</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sinh</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vật</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kê</a:t>
            </a:r>
            <a:r>
              <a:rPr lang="en-US" sz="4000" dirty="0">
                <a:solidFill>
                  <a:schemeClr val="hlink"/>
                </a:solidFill>
                <a:latin typeface="Arial" panose="020B0604020202020204" pitchFamily="34" charset="0"/>
              </a:rPr>
              <a:t>̉ cả </a:t>
            </a:r>
            <a:r>
              <a:rPr lang="en-US" sz="4000" dirty="0" err="1">
                <a:solidFill>
                  <a:schemeClr val="hlink"/>
                </a:solidFill>
                <a:latin typeface="Arial" panose="020B0604020202020204" pitchFamily="34" charset="0"/>
              </a:rPr>
              <a:t>người</a:t>
            </a:r>
            <a:r>
              <a:rPr lang="en-US" sz="4000" dirty="0">
                <a:solidFill>
                  <a:schemeClr val="hlink"/>
                </a:solidFill>
                <a:latin typeface="Arial" panose="020B0604020202020204" pitchFamily="34" charset="0"/>
              </a:rPr>
              <a:t>) </a:t>
            </a:r>
          </a:p>
          <a:p>
            <a:pPr algn="ctr">
              <a:defRPr/>
            </a:pPr>
            <a:r>
              <a:rPr lang="en-US" sz="4000" dirty="0" err="1">
                <a:solidFill>
                  <a:schemeClr val="hlink"/>
                </a:solidFill>
                <a:latin typeface="Arial" panose="020B0604020202020204" pitchFamily="34" charset="0"/>
              </a:rPr>
              <a:t>với</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môi</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trường</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xung</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quanh</a:t>
            </a:r>
            <a:r>
              <a:rPr lang="en-US" sz="4000" dirty="0">
                <a:solidFill>
                  <a:schemeClr val="hlink"/>
                </a:solidFill>
                <a:latin typeface="Arial" panose="020B0604020202020204" pitchFamily="34" charset="0"/>
              </a:rPr>
              <a:t>.</a:t>
            </a:r>
          </a:p>
        </p:txBody>
      </p:sp>
      <p:sp>
        <p:nvSpPr>
          <p:cNvPr id="20489" name="AutoShape 9"/>
          <p:cNvSpPr>
            <a:spLocks noChangeArrowheads="1"/>
          </p:cNvSpPr>
          <p:nvPr/>
        </p:nvSpPr>
        <p:spPr bwMode="auto">
          <a:xfrm>
            <a:off x="2376596" y="3295337"/>
            <a:ext cx="9313888" cy="1805065"/>
          </a:xfrm>
          <a:prstGeom prst="flowChartProcess">
            <a:avLst/>
          </a:prstGeom>
          <a:gradFill rotWithShape="0">
            <a:gsLst>
              <a:gs pos="0">
                <a:srgbClr val="FFFFFF">
                  <a:gamma/>
                  <a:shade val="82353"/>
                  <a:invGamma/>
                </a:srgbClr>
              </a:gs>
              <a:gs pos="50000">
                <a:srgbClr val="FFFFFF">
                  <a:alpha val="77000"/>
                </a:srgbClr>
              </a:gs>
              <a:gs pos="100000">
                <a:srgbClr val="FFFFFF">
                  <a:gamma/>
                  <a:shade val="82353"/>
                  <a:invGamma/>
                </a:srgbClr>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FF"/>
            </a:extrusionClr>
          </a:sp3d>
        </p:spPr>
        <p:txBody>
          <a:bodyPr wrap="none" anchor="ctr">
            <a:flatTx/>
          </a:bodyPr>
          <a:lstStyle/>
          <a:p>
            <a:pPr algn="ctr">
              <a:defRPr/>
            </a:pPr>
            <a:r>
              <a:rPr lang="en-US" sz="4000" dirty="0" err="1">
                <a:solidFill>
                  <a:schemeClr val="hlink"/>
                </a:solidFill>
                <a:latin typeface="Arial" panose="020B0604020202020204" pitchFamily="34" charset="0"/>
              </a:rPr>
              <a:t>tên</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gọi</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chung</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các</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vật</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sống</a:t>
            </a:r>
            <a:r>
              <a:rPr lang="en-US" sz="4000" dirty="0">
                <a:solidFill>
                  <a:schemeClr val="hlink"/>
                </a:solidFill>
                <a:latin typeface="Arial" panose="020B0604020202020204" pitchFamily="34" charset="0"/>
              </a:rPr>
              <a:t>, bao </a:t>
            </a:r>
            <a:r>
              <a:rPr lang="en-US" sz="4000" dirty="0" err="1">
                <a:solidFill>
                  <a:schemeClr val="hlink"/>
                </a:solidFill>
                <a:latin typeface="Arial" panose="020B0604020202020204" pitchFamily="34" charset="0"/>
              </a:rPr>
              <a:t>gồm</a:t>
            </a:r>
            <a:r>
              <a:rPr lang="en-US" sz="4000" dirty="0">
                <a:solidFill>
                  <a:schemeClr val="hlink"/>
                </a:solidFill>
                <a:latin typeface="Arial" panose="020B0604020202020204" pitchFamily="34" charset="0"/>
              </a:rPr>
              <a:t> </a:t>
            </a:r>
          </a:p>
          <a:p>
            <a:pPr algn="ctr">
              <a:defRPr/>
            </a:pPr>
            <a:r>
              <a:rPr lang="en-US" sz="4000" dirty="0" err="1">
                <a:solidFill>
                  <a:schemeClr val="hlink"/>
                </a:solidFill>
                <a:latin typeface="Arial" panose="020B0604020202020204" pitchFamily="34" charset="0"/>
              </a:rPr>
              <a:t>động</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vật</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thực</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vật</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va</a:t>
            </a:r>
            <a:r>
              <a:rPr lang="en-US" sz="4000" dirty="0">
                <a:solidFill>
                  <a:schemeClr val="hlink"/>
                </a:solidFill>
                <a:latin typeface="Arial" panose="020B0604020202020204" pitchFamily="34" charset="0"/>
              </a:rPr>
              <a:t>̀ vi </a:t>
            </a:r>
            <a:r>
              <a:rPr lang="en-US" sz="4000" dirty="0" err="1">
                <a:solidFill>
                  <a:schemeClr val="hlink"/>
                </a:solidFill>
                <a:latin typeface="Arial" panose="020B0604020202020204" pitchFamily="34" charset="0"/>
              </a:rPr>
              <a:t>sinh</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vật</a:t>
            </a:r>
            <a:r>
              <a:rPr lang="en-US" sz="4000" dirty="0">
                <a:solidFill>
                  <a:schemeClr val="hlink"/>
                </a:solidFill>
                <a:latin typeface="Arial" panose="020B0604020202020204" pitchFamily="34" charset="0"/>
              </a:rPr>
              <a:t>, có </a:t>
            </a:r>
          </a:p>
          <a:p>
            <a:pPr algn="ctr">
              <a:defRPr/>
            </a:pPr>
            <a:r>
              <a:rPr lang="en-US" sz="4000" dirty="0" err="1">
                <a:solidFill>
                  <a:schemeClr val="hlink"/>
                </a:solidFill>
                <a:latin typeface="Arial" panose="020B0604020202020204" pitchFamily="34" charset="0"/>
              </a:rPr>
              <a:t>Sinh</a:t>
            </a:r>
            <a:r>
              <a:rPr lang="en-US" sz="4000" dirty="0">
                <a:solidFill>
                  <a:schemeClr val="hlink"/>
                </a:solidFill>
                <a:latin typeface="Arial" panose="020B0604020202020204" pitchFamily="34" charset="0"/>
              </a:rPr>
              <a:t> ra </a:t>
            </a:r>
            <a:r>
              <a:rPr lang="en-US" sz="4000" dirty="0" err="1">
                <a:solidFill>
                  <a:schemeClr val="hlink"/>
                </a:solidFill>
                <a:latin typeface="Arial" panose="020B0604020202020204" pitchFamily="34" charset="0"/>
              </a:rPr>
              <a:t>lớn</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lên</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va</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chết</a:t>
            </a:r>
            <a:r>
              <a:rPr lang="en-US" sz="4000" dirty="0">
                <a:solidFill>
                  <a:schemeClr val="hlink"/>
                </a:solidFill>
                <a:latin typeface="Arial" panose="020B0604020202020204" pitchFamily="34" charset="0"/>
              </a:rPr>
              <a:t>.</a:t>
            </a:r>
          </a:p>
        </p:txBody>
      </p:sp>
      <p:sp>
        <p:nvSpPr>
          <p:cNvPr id="20490" name="AutoShape 10"/>
          <p:cNvSpPr>
            <a:spLocks noChangeArrowheads="1"/>
          </p:cNvSpPr>
          <p:nvPr/>
        </p:nvSpPr>
        <p:spPr bwMode="auto">
          <a:xfrm>
            <a:off x="2467193" y="5542612"/>
            <a:ext cx="9132695" cy="1219200"/>
          </a:xfrm>
          <a:prstGeom prst="flowChartProcess">
            <a:avLst/>
          </a:prstGeom>
          <a:gradFill rotWithShape="0">
            <a:gsLst>
              <a:gs pos="0">
                <a:srgbClr val="FFFFFF">
                  <a:gamma/>
                  <a:shade val="82353"/>
                  <a:invGamma/>
                </a:srgbClr>
              </a:gs>
              <a:gs pos="50000">
                <a:srgbClr val="FFFFFF">
                  <a:alpha val="77000"/>
                </a:srgbClr>
              </a:gs>
              <a:gs pos="100000">
                <a:srgbClr val="FFFFFF">
                  <a:gamma/>
                  <a:shade val="82353"/>
                  <a:invGamma/>
                </a:srgbClr>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FF"/>
            </a:extrusionClr>
          </a:sp3d>
        </p:spPr>
        <p:txBody>
          <a:bodyPr wrap="none" anchor="ctr">
            <a:flatTx/>
          </a:bodyPr>
          <a:lstStyle/>
          <a:p>
            <a:pPr algn="ctr">
              <a:defRPr/>
            </a:pPr>
            <a:r>
              <a:rPr lang="en-US" sz="4000" dirty="0" err="1">
                <a:solidFill>
                  <a:schemeClr val="hlink"/>
                </a:solidFill>
                <a:latin typeface="Arial" panose="020B0604020202020204" pitchFamily="34" charset="0"/>
              </a:rPr>
              <a:t>hình</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thức</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biểu</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hiện</a:t>
            </a:r>
            <a:r>
              <a:rPr lang="en-US" sz="4000" dirty="0">
                <a:solidFill>
                  <a:schemeClr val="hlink"/>
                </a:solidFill>
                <a:latin typeface="Arial" panose="020B0604020202020204" pitchFamily="34" charset="0"/>
              </a:rPr>
              <a:t> ra </a:t>
            </a:r>
            <a:r>
              <a:rPr lang="en-US" sz="4000" dirty="0" err="1">
                <a:solidFill>
                  <a:schemeClr val="hlink"/>
                </a:solidFill>
                <a:latin typeface="Arial" panose="020B0604020202020204" pitchFamily="34" charset="0"/>
              </a:rPr>
              <a:t>bên</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ngoài</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của</a:t>
            </a:r>
            <a:r>
              <a:rPr lang="en-US" sz="4000" dirty="0">
                <a:solidFill>
                  <a:schemeClr val="hlink"/>
                </a:solidFill>
                <a:latin typeface="Arial" panose="020B0604020202020204" pitchFamily="34" charset="0"/>
              </a:rPr>
              <a:t> </a:t>
            </a:r>
          </a:p>
          <a:p>
            <a:pPr algn="ctr">
              <a:defRPr/>
            </a:pPr>
            <a:r>
              <a:rPr lang="en-US" sz="4000" dirty="0" err="1">
                <a:solidFill>
                  <a:schemeClr val="hlink"/>
                </a:solidFill>
                <a:latin typeface="Arial" panose="020B0604020202020204" pitchFamily="34" charset="0"/>
              </a:rPr>
              <a:t>sư</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vật</a:t>
            </a:r>
            <a:r>
              <a:rPr lang="en-US" sz="4000" dirty="0">
                <a:solidFill>
                  <a:schemeClr val="hlink"/>
                </a:solidFill>
                <a:latin typeface="Arial" panose="020B0604020202020204" pitchFamily="34" charset="0"/>
              </a:rPr>
              <a:t>, có </a:t>
            </a:r>
            <a:r>
              <a:rPr lang="en-US" sz="4000" dirty="0" err="1">
                <a:solidFill>
                  <a:schemeClr val="hlink"/>
                </a:solidFill>
                <a:latin typeface="Arial" panose="020B0604020202020204" pitchFamily="34" charset="0"/>
              </a:rPr>
              <a:t>thê</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quan</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sát</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được</a:t>
            </a:r>
            <a:r>
              <a:rPr lang="en-US" sz="4000" dirty="0">
                <a:solidFill>
                  <a:schemeClr val="hlink"/>
                </a:solidFill>
                <a:latin typeface="Arial" panose="020B0604020202020204" pitchFamily="34" charset="0"/>
              </a:rPr>
              <a:t>.</a:t>
            </a:r>
          </a:p>
        </p:txBody>
      </p:sp>
      <p:sp>
        <p:nvSpPr>
          <p:cNvPr id="20494" name="Line 14"/>
          <p:cNvSpPr>
            <a:spLocks noChangeShapeType="1"/>
          </p:cNvSpPr>
          <p:nvPr/>
        </p:nvSpPr>
        <p:spPr bwMode="auto">
          <a:xfrm>
            <a:off x="1600231" y="2421223"/>
            <a:ext cx="776365" cy="1805063"/>
          </a:xfrm>
          <a:prstGeom prst="line">
            <a:avLst/>
          </a:prstGeom>
          <a:noFill/>
          <a:ln w="889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vi-VN" sz="4000">
              <a:latin typeface="Arial" panose="020B0604020202020204" pitchFamily="34" charset="0"/>
            </a:endParaRPr>
          </a:p>
        </p:txBody>
      </p:sp>
      <p:sp>
        <p:nvSpPr>
          <p:cNvPr id="20495" name="Line 15"/>
          <p:cNvSpPr>
            <a:spLocks noChangeShapeType="1"/>
          </p:cNvSpPr>
          <p:nvPr/>
        </p:nvSpPr>
        <p:spPr bwMode="auto">
          <a:xfrm flipV="1">
            <a:off x="1783207" y="2439024"/>
            <a:ext cx="807594" cy="1447800"/>
          </a:xfrm>
          <a:prstGeom prst="line">
            <a:avLst/>
          </a:prstGeom>
          <a:noFill/>
          <a:ln w="889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vi-VN" sz="4000">
              <a:latin typeface="Arial" panose="020B0604020202020204" pitchFamily="34" charset="0"/>
            </a:endParaRPr>
          </a:p>
        </p:txBody>
      </p:sp>
      <p:sp>
        <p:nvSpPr>
          <p:cNvPr id="20496" name="Line 16"/>
          <p:cNvSpPr>
            <a:spLocks noChangeShapeType="1"/>
          </p:cNvSpPr>
          <p:nvPr/>
        </p:nvSpPr>
        <p:spPr bwMode="auto">
          <a:xfrm>
            <a:off x="1644233" y="6090379"/>
            <a:ext cx="822960" cy="0"/>
          </a:xfrm>
          <a:prstGeom prst="line">
            <a:avLst/>
          </a:prstGeom>
          <a:noFill/>
          <a:ln w="889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vi-VN" sz="4000">
              <a:latin typeface="Arial" panose="020B0604020202020204"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0494"/>
                                        </p:tgtEl>
                                        <p:attrNameLst>
                                          <p:attrName>style.visibility</p:attrName>
                                        </p:attrNameLst>
                                      </p:cBhvr>
                                      <p:to>
                                        <p:strVal val="visible"/>
                                      </p:to>
                                    </p:set>
                                    <p:animEffect transition="in" filter="strips(downRight)">
                                      <p:cBhvr>
                                        <p:cTn id="7" dur="1000"/>
                                        <p:tgtEl>
                                          <p:spTgt spid="2049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0495"/>
                                        </p:tgtEl>
                                        <p:attrNameLst>
                                          <p:attrName>style.visibility</p:attrName>
                                        </p:attrNameLst>
                                      </p:cBhvr>
                                      <p:to>
                                        <p:strVal val="visible"/>
                                      </p:to>
                                    </p:set>
                                    <p:animEffect transition="in" filter="strips(upRight)">
                                      <p:cBhvr>
                                        <p:cTn id="12" dur="1000"/>
                                        <p:tgtEl>
                                          <p:spTgt spid="2049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0496"/>
                                        </p:tgtEl>
                                        <p:attrNameLst>
                                          <p:attrName>style.visibility</p:attrName>
                                        </p:attrNameLst>
                                      </p:cBhvr>
                                      <p:to>
                                        <p:strVal val="visible"/>
                                      </p:to>
                                    </p:set>
                                    <p:animEffect transition="in" filter="strips(downRight)">
                                      <p:cBhvr>
                                        <p:cTn id="17" dur="1000"/>
                                        <p:tgtEl>
                                          <p:spTgt spid="20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4" grpId="0" animBg="1"/>
      <p:bldP spid="20495" grpId="0" animBg="1"/>
      <p:bldP spid="20496"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4" name="Picture 7" descr="9 Màu hồng ý tưởng trong 2021 | hình nền, hình ảnh, màu hồng">
            <a:extLst>
              <a:ext uri="{FF2B5EF4-FFF2-40B4-BE49-F238E27FC236}">
                <a16:creationId xmlns:a16="http://schemas.microsoft.com/office/drawing/2014/main" id="{6AB3F2B7-C205-45B4-8604-934C32BD7D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944"/>
          <a:stretch>
            <a:fillRect/>
          </a:stretch>
        </p:blipFill>
        <p:spPr bwMode="auto">
          <a:xfrm>
            <a:off x="0" y="-533400"/>
            <a:ext cx="11887200" cy="891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ctrTitle"/>
          </p:nvPr>
        </p:nvSpPr>
        <p:spPr>
          <a:xfrm>
            <a:off x="457200" y="228600"/>
            <a:ext cx="11201400" cy="3962400"/>
          </a:xfrm>
        </p:spPr>
        <p:txBody>
          <a:bodyPr/>
          <a:lstStyle/>
          <a:p>
            <a:pPr algn="just" eaLnBrk="1" hangingPunct="1"/>
            <a:r>
              <a:rPr lang="en-US" sz="4800">
                <a:solidFill>
                  <a:schemeClr val="hlink"/>
                </a:solidFill>
                <a:effectLst/>
                <a:cs typeface="Arial" panose="020B0604020202020204" pitchFamily="34" charset="0"/>
              </a:rPr>
              <a:t>2. Ghép tiếng </a:t>
            </a:r>
            <a:r>
              <a:rPr lang="en-US" sz="4800">
                <a:solidFill>
                  <a:srgbClr val="0000FF"/>
                </a:solidFill>
                <a:effectLst/>
                <a:cs typeface="Arial" panose="020B0604020202020204" pitchFamily="34" charset="0"/>
              </a:rPr>
              <a:t>bảo</a:t>
            </a:r>
            <a:r>
              <a:rPr lang="en-US" sz="4800">
                <a:solidFill>
                  <a:schemeClr val="hlink"/>
                </a:solidFill>
                <a:effectLst/>
                <a:cs typeface="Arial" panose="020B0604020202020204" pitchFamily="34" charset="0"/>
              </a:rPr>
              <a:t> (có nghĩa “gi</a:t>
            </a:r>
            <a:r>
              <a:rPr lang="vi-VN" sz="4800">
                <a:solidFill>
                  <a:schemeClr val="hlink"/>
                </a:solidFill>
                <a:effectLst/>
                <a:cs typeface="Arial" panose="020B0604020202020204" pitchFamily="34" charset="0"/>
              </a:rPr>
              <a:t>ữ</a:t>
            </a:r>
            <a:r>
              <a:rPr lang="en-US" sz="4800">
                <a:solidFill>
                  <a:schemeClr val="hlink"/>
                </a:solidFill>
                <a:effectLst/>
                <a:cs typeface="Arial" panose="020B0604020202020204" pitchFamily="34" charset="0"/>
              </a:rPr>
              <a:t>, chịu trách nhiệm”) với mỗi tiếng sau để tạo thành t</a:t>
            </a:r>
            <a:r>
              <a:rPr lang="vi-VN" sz="4800">
                <a:solidFill>
                  <a:schemeClr val="hlink"/>
                </a:solidFill>
                <a:effectLst/>
                <a:cs typeface="Arial" panose="020B0604020202020204" pitchFamily="34" charset="0"/>
              </a:rPr>
              <a:t>ừ</a:t>
            </a:r>
            <a:r>
              <a:rPr lang="en-US" sz="4800">
                <a:solidFill>
                  <a:schemeClr val="hlink"/>
                </a:solidFill>
                <a:effectLst/>
                <a:cs typeface="Arial" panose="020B0604020202020204" pitchFamily="34" charset="0"/>
              </a:rPr>
              <a:t> phức v</a:t>
            </a:r>
            <a:r>
              <a:rPr lang="vi-VN" sz="4800">
                <a:solidFill>
                  <a:schemeClr val="hlink"/>
                </a:solidFill>
                <a:effectLst/>
                <a:cs typeface="Arial" panose="020B0604020202020204" pitchFamily="34" charset="0"/>
              </a:rPr>
              <a:t>à</a:t>
            </a:r>
            <a:r>
              <a:rPr lang="en-US" sz="4800">
                <a:solidFill>
                  <a:schemeClr val="hlink"/>
                </a:solidFill>
                <a:effectLst/>
                <a:cs typeface="Arial" panose="020B0604020202020204" pitchFamily="34" charset="0"/>
              </a:rPr>
              <a:t> tìm hiểu nghĩa của mỗi t</a:t>
            </a:r>
            <a:r>
              <a:rPr lang="vi-VN" sz="4800">
                <a:solidFill>
                  <a:schemeClr val="hlink"/>
                </a:solidFill>
                <a:effectLst/>
                <a:cs typeface="Arial" panose="020B0604020202020204" pitchFamily="34" charset="0"/>
              </a:rPr>
              <a:t>ừ</a:t>
            </a:r>
            <a:r>
              <a:rPr lang="en-US" sz="4800">
                <a:solidFill>
                  <a:schemeClr val="hlink"/>
                </a:solidFill>
                <a:effectLst/>
                <a:cs typeface="Arial" panose="020B0604020202020204" pitchFamily="34" charset="0"/>
              </a:rPr>
              <a:t> đ</a:t>
            </a:r>
            <a:r>
              <a:rPr lang="vi-VN" sz="4800">
                <a:solidFill>
                  <a:schemeClr val="hlink"/>
                </a:solidFill>
                <a:effectLst/>
                <a:cs typeface="Arial" panose="020B0604020202020204" pitchFamily="34" charset="0"/>
              </a:rPr>
              <a:t>ó</a:t>
            </a:r>
            <a:r>
              <a:rPr lang="en-US" sz="4800">
                <a:solidFill>
                  <a:schemeClr val="hlink"/>
                </a:solidFill>
                <a:effectLst/>
                <a:cs typeface="Arial" panose="020B0604020202020204" pitchFamily="34" charset="0"/>
              </a:rPr>
              <a:t> (có thể dùng T</a:t>
            </a:r>
            <a:r>
              <a:rPr lang="vi-VN" sz="4800">
                <a:solidFill>
                  <a:schemeClr val="hlink"/>
                </a:solidFill>
                <a:effectLst/>
                <a:cs typeface="Arial" panose="020B0604020202020204" pitchFamily="34" charset="0"/>
              </a:rPr>
              <a:t>ừ</a:t>
            </a:r>
            <a:r>
              <a:rPr lang="en-US" sz="4800">
                <a:solidFill>
                  <a:schemeClr val="hlink"/>
                </a:solidFill>
                <a:effectLst/>
                <a:cs typeface="Arial" panose="020B0604020202020204" pitchFamily="34" charset="0"/>
              </a:rPr>
              <a:t> điển tiếng Việt).</a:t>
            </a:r>
          </a:p>
        </p:txBody>
      </p:sp>
      <p:sp>
        <p:nvSpPr>
          <p:cNvPr id="21507" name="Rectangle 3"/>
          <p:cNvSpPr>
            <a:spLocks noGrp="1" noChangeArrowheads="1"/>
          </p:cNvSpPr>
          <p:nvPr>
            <p:ph type="subTitle" idx="1"/>
          </p:nvPr>
        </p:nvSpPr>
        <p:spPr>
          <a:xfrm>
            <a:off x="592417" y="4419600"/>
            <a:ext cx="11311217" cy="1752600"/>
          </a:xfrm>
          <a:effectLst>
            <a:outerShdw dist="107763" dir="18900000" algn="ctr" rotWithShape="0">
              <a:schemeClr val="bg2">
                <a:alpha val="50000"/>
              </a:schemeClr>
            </a:outerShdw>
          </a:effectLst>
        </p:spPr>
        <p:txBody>
          <a:bodyPr/>
          <a:lstStyle/>
          <a:p>
            <a:pPr algn="l" eaLnBrk="1" hangingPunct="1">
              <a:defRPr/>
            </a:pPr>
            <a:r>
              <a:rPr lang="en-US" sz="4800" b="1" dirty="0" err="1">
                <a:solidFill>
                  <a:srgbClr val="180EE0"/>
                </a:solidFill>
                <a:effectLst/>
                <a:latin typeface="+mj-lt"/>
                <a:cs typeface="Arial" panose="020B0604020202020204" pitchFamily="34" charset="0"/>
              </a:rPr>
              <a:t>đảm</a:t>
            </a:r>
            <a:r>
              <a:rPr lang="en-US" sz="4800" b="1" dirty="0">
                <a:solidFill>
                  <a:srgbClr val="180EE0"/>
                </a:solidFill>
                <a:effectLst/>
                <a:latin typeface="+mj-lt"/>
                <a:cs typeface="Arial" panose="020B0604020202020204" pitchFamily="34" charset="0"/>
              </a:rPr>
              <a:t>, </a:t>
            </a:r>
            <a:r>
              <a:rPr lang="en-US" sz="4800" b="1" dirty="0" err="1">
                <a:solidFill>
                  <a:srgbClr val="180EE0"/>
                </a:solidFill>
                <a:effectLst/>
                <a:latin typeface="+mj-lt"/>
                <a:cs typeface="Arial" panose="020B0604020202020204" pitchFamily="34" charset="0"/>
              </a:rPr>
              <a:t>hiểm</a:t>
            </a:r>
            <a:r>
              <a:rPr lang="en-US" sz="4800" b="1" dirty="0">
                <a:solidFill>
                  <a:srgbClr val="180EE0"/>
                </a:solidFill>
                <a:effectLst/>
                <a:latin typeface="+mj-lt"/>
                <a:cs typeface="Arial" panose="020B0604020202020204" pitchFamily="34" charset="0"/>
              </a:rPr>
              <a:t>, </a:t>
            </a:r>
            <a:r>
              <a:rPr lang="en-US" sz="4800" b="1" dirty="0" err="1">
                <a:solidFill>
                  <a:srgbClr val="180EE0"/>
                </a:solidFill>
                <a:effectLst/>
                <a:latin typeface="+mj-lt"/>
                <a:cs typeface="Arial" panose="020B0604020202020204" pitchFamily="34" charset="0"/>
              </a:rPr>
              <a:t>quản</a:t>
            </a:r>
            <a:r>
              <a:rPr lang="en-US" sz="4800" b="1" dirty="0">
                <a:solidFill>
                  <a:srgbClr val="180EE0"/>
                </a:solidFill>
                <a:effectLst/>
                <a:latin typeface="+mj-lt"/>
                <a:cs typeface="Arial" panose="020B0604020202020204" pitchFamily="34" charset="0"/>
              </a:rPr>
              <a:t>, </a:t>
            </a:r>
            <a:r>
              <a:rPr lang="en-US" sz="4800" b="1" dirty="0" err="1">
                <a:solidFill>
                  <a:srgbClr val="180EE0"/>
                </a:solidFill>
                <a:effectLst/>
                <a:latin typeface="+mj-lt"/>
                <a:cs typeface="Arial" panose="020B0604020202020204" pitchFamily="34" charset="0"/>
              </a:rPr>
              <a:t>toàn</a:t>
            </a:r>
            <a:r>
              <a:rPr lang="en-US" sz="4800" b="1" dirty="0">
                <a:solidFill>
                  <a:srgbClr val="180EE0"/>
                </a:solidFill>
                <a:effectLst/>
                <a:latin typeface="+mj-lt"/>
                <a:cs typeface="Arial" panose="020B0604020202020204" pitchFamily="34" charset="0"/>
              </a:rPr>
              <a:t>, </a:t>
            </a:r>
            <a:r>
              <a:rPr lang="en-US" sz="4800" b="1" dirty="0" err="1">
                <a:solidFill>
                  <a:srgbClr val="180EE0"/>
                </a:solidFill>
                <a:effectLst/>
                <a:latin typeface="+mj-lt"/>
                <a:cs typeface="Arial" panose="020B0604020202020204" pitchFamily="34" charset="0"/>
              </a:rPr>
              <a:t>tồn</a:t>
            </a:r>
            <a:r>
              <a:rPr lang="en-US" sz="4800" b="1" dirty="0">
                <a:solidFill>
                  <a:srgbClr val="180EE0"/>
                </a:solidFill>
                <a:effectLst/>
                <a:latin typeface="+mj-lt"/>
                <a:cs typeface="Arial" panose="020B0604020202020204" pitchFamily="34" charset="0"/>
              </a:rPr>
              <a:t>, </a:t>
            </a:r>
            <a:r>
              <a:rPr lang="en-US" sz="4800" b="1" dirty="0" err="1">
                <a:solidFill>
                  <a:srgbClr val="180EE0"/>
                </a:solidFill>
                <a:effectLst/>
                <a:latin typeface="+mj-lt"/>
                <a:cs typeface="Arial" panose="020B0604020202020204" pitchFamily="34" charset="0"/>
              </a:rPr>
              <a:t>trơ</a:t>
            </a:r>
            <a:r>
              <a:rPr lang="en-US" sz="4800" b="1" dirty="0">
                <a:solidFill>
                  <a:srgbClr val="180EE0"/>
                </a:solidFill>
                <a:effectLst/>
                <a:latin typeface="+mj-lt"/>
                <a:cs typeface="Arial" panose="020B0604020202020204" pitchFamily="34" charset="0"/>
              </a:rPr>
              <a:t>̣, v</a:t>
            </a:r>
            <a:r>
              <a:rPr lang="vi-VN" sz="4800" b="1" dirty="0">
                <a:solidFill>
                  <a:srgbClr val="180EE0"/>
                </a:solidFill>
                <a:effectLst/>
                <a:latin typeface="+mj-lt"/>
                <a:cs typeface="Arial" panose="020B0604020202020204" pitchFamily="34" charset="0"/>
              </a:rPr>
              <a:t>ệ</a:t>
            </a:r>
            <a:r>
              <a:rPr lang="en-US" sz="4800" b="1" dirty="0">
                <a:solidFill>
                  <a:srgbClr val="180EE0"/>
                </a:solidFill>
                <a:effectLst/>
                <a:latin typeface="+mj-lt"/>
                <a:cs typeface="Arial" panose="020B0604020202020204" pitchFamily="34" charset="0"/>
              </a:rPr>
              <a:t>.</a:t>
            </a: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1000"/>
                                        <p:tgtEl>
                                          <p:spTgt spid="21506"/>
                                        </p:tgtEl>
                                      </p:cBhvr>
                                    </p:animEffect>
                                    <p:anim calcmode="lin" valueType="num">
                                      <p:cBhvr>
                                        <p:cTn id="8" dur="1000" fill="hold"/>
                                        <p:tgtEl>
                                          <p:spTgt spid="21506"/>
                                        </p:tgtEl>
                                        <p:attrNameLst>
                                          <p:attrName>ppt_x</p:attrName>
                                        </p:attrNameLst>
                                      </p:cBhvr>
                                      <p:tavLst>
                                        <p:tav tm="0">
                                          <p:val>
                                            <p:strVal val="#ppt_x"/>
                                          </p:val>
                                        </p:tav>
                                        <p:tav tm="100000">
                                          <p:val>
                                            <p:strVal val="#ppt_x"/>
                                          </p:val>
                                        </p:tav>
                                      </p:tavLst>
                                    </p:anim>
                                    <p:anim calcmode="lin" valueType="num">
                                      <p:cBhvr>
                                        <p:cTn id="9" dur="1000" fill="hold"/>
                                        <p:tgtEl>
                                          <p:spTgt spid="2150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6" fill="hold" grpId="0" nodeType="afterEffect">
                                  <p:stCondLst>
                                    <p:cond delay="0"/>
                                  </p:stCondLst>
                                  <p:childTnLst>
                                    <p:set>
                                      <p:cBhvr>
                                        <p:cTn id="12" dur="1" fill="hold">
                                          <p:stCondLst>
                                            <p:cond delay="0"/>
                                          </p:stCondLst>
                                        </p:cTn>
                                        <p:tgtEl>
                                          <p:spTgt spid="21507">
                                            <p:txEl>
                                              <p:pRg st="0" end="0"/>
                                            </p:txEl>
                                          </p:spTgt>
                                        </p:tgtEl>
                                        <p:attrNameLst>
                                          <p:attrName>style.visibility</p:attrName>
                                        </p:attrNameLst>
                                      </p:cBhvr>
                                      <p:to>
                                        <p:strVal val="visible"/>
                                      </p:to>
                                    </p:set>
                                    <p:anim calcmode="lin" valueType="num">
                                      <p:cBhvr additive="base">
                                        <p:cTn id="13" dur="2000" fill="hold"/>
                                        <p:tgtEl>
                                          <p:spTgt spid="21507">
                                            <p:txEl>
                                              <p:pRg st="0" end="0"/>
                                            </p:tx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build="p" rev="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7" descr="9 Màu hồng ý tưởng trong 2021 | hình nền, hình ảnh, màu hồng">
            <a:extLst>
              <a:ext uri="{FF2B5EF4-FFF2-40B4-BE49-F238E27FC236}">
                <a16:creationId xmlns:a16="http://schemas.microsoft.com/office/drawing/2014/main" id="{BE9FDBCC-D0C9-4E29-9D8A-7C2A74E843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944"/>
          <a:stretch>
            <a:fillRect/>
          </a:stretch>
        </p:blipFill>
        <p:spPr bwMode="auto">
          <a:xfrm>
            <a:off x="0" y="-533400"/>
            <a:ext cx="11887200" cy="891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Rectangle 2"/>
          <p:cNvSpPr>
            <a:spLocks noGrp="1" noChangeArrowheads="1"/>
          </p:cNvSpPr>
          <p:nvPr>
            <p:ph type="body" idx="1"/>
          </p:nvPr>
        </p:nvSpPr>
        <p:spPr>
          <a:xfrm>
            <a:off x="0" y="228600"/>
            <a:ext cx="11887200" cy="6324600"/>
          </a:xfrm>
        </p:spPr>
        <p:txBody>
          <a:bodyPr/>
          <a:lstStyle/>
          <a:p>
            <a:pPr algn="just" eaLnBrk="1" hangingPunct="1">
              <a:lnSpc>
                <a:spcPct val="80000"/>
              </a:lnSpc>
              <a:buFont typeface="Wingdings" panose="05000000000000000000" pitchFamily="2" charset="2"/>
              <a:buChar char="ü"/>
              <a:defRPr/>
            </a:pPr>
            <a:r>
              <a:rPr lang="en-US" sz="4000" b="1" dirty="0" err="1">
                <a:solidFill>
                  <a:srgbClr val="FF0000"/>
                </a:solidFill>
                <a:effectLst/>
                <a:latin typeface="+mj-lt"/>
                <a:cs typeface="Arial" panose="020B0604020202020204" pitchFamily="34" charset="0"/>
                <a:sym typeface="Wingdings" pitchFamily="2" charset="2"/>
              </a:rPr>
              <a:t>Bảo</a:t>
            </a:r>
            <a:r>
              <a:rPr lang="en-US" sz="4000" b="1" dirty="0">
                <a:solidFill>
                  <a:srgbClr val="FF0000"/>
                </a:solidFill>
                <a:effectLst/>
                <a:latin typeface="+mj-lt"/>
                <a:cs typeface="Arial" panose="020B0604020202020204" pitchFamily="34" charset="0"/>
                <a:sym typeface="Wingdings" pitchFamily="2" charset="2"/>
              </a:rPr>
              <a:t> </a:t>
            </a:r>
            <a:r>
              <a:rPr lang="en-US" sz="4000" b="1" dirty="0" err="1">
                <a:solidFill>
                  <a:srgbClr val="FF0000"/>
                </a:solidFill>
                <a:effectLst/>
                <a:latin typeface="+mj-lt"/>
                <a:cs typeface="Arial" panose="020B0604020202020204" pitchFamily="34" charset="0"/>
                <a:sym typeface="Wingdings" pitchFamily="2" charset="2"/>
              </a:rPr>
              <a:t>đảm</a:t>
            </a:r>
            <a:r>
              <a:rPr lang="en-US" sz="4000" b="1" dirty="0">
                <a:solidFill>
                  <a:srgbClr val="FF0000"/>
                </a:solidFill>
                <a:effectLst/>
                <a:latin typeface="+mj-lt"/>
                <a:cs typeface="Arial" panose="020B0604020202020204" pitchFamily="34" charset="0"/>
                <a:sym typeface="Wingdings" pitchFamily="2" charset="2"/>
              </a:rPr>
              <a:t> (</a:t>
            </a:r>
            <a:r>
              <a:rPr lang="en-US" sz="4000" b="1" dirty="0" err="1">
                <a:solidFill>
                  <a:srgbClr val="FF0000"/>
                </a:solidFill>
                <a:effectLst/>
                <a:latin typeface="+mj-lt"/>
                <a:cs typeface="Arial" panose="020B0604020202020204" pitchFamily="34" charset="0"/>
                <a:sym typeface="Wingdings" pitchFamily="2" charset="2"/>
              </a:rPr>
              <a:t>đảm</a:t>
            </a:r>
            <a:r>
              <a:rPr lang="en-US" sz="4000" b="1" dirty="0">
                <a:solidFill>
                  <a:srgbClr val="FF0000"/>
                </a:solidFill>
                <a:effectLst/>
                <a:latin typeface="+mj-lt"/>
                <a:cs typeface="Arial" panose="020B0604020202020204" pitchFamily="34" charset="0"/>
                <a:sym typeface="Wingdings" pitchFamily="2" charset="2"/>
              </a:rPr>
              <a:t> </a:t>
            </a:r>
            <a:r>
              <a:rPr lang="en-US" sz="4000" b="1" dirty="0" err="1">
                <a:solidFill>
                  <a:srgbClr val="FF0000"/>
                </a:solidFill>
                <a:effectLst/>
                <a:latin typeface="+mj-lt"/>
                <a:cs typeface="Arial" panose="020B0604020202020204" pitchFamily="34" charset="0"/>
                <a:sym typeface="Wingdings" pitchFamily="2" charset="2"/>
              </a:rPr>
              <a:t>bảo</a:t>
            </a:r>
            <a:r>
              <a:rPr lang="en-US" sz="4000" b="1" dirty="0">
                <a:solidFill>
                  <a:srgbClr val="FF0000"/>
                </a:solidFill>
                <a:effectLst/>
                <a:latin typeface="+mj-lt"/>
                <a:cs typeface="Arial" panose="020B0604020202020204" pitchFamily="34" charset="0"/>
                <a:sym typeface="Wingdings" pitchFamily="2" charset="2"/>
              </a:rPr>
              <a:t>)</a:t>
            </a:r>
            <a:r>
              <a:rPr lang="en-US" sz="4000" dirty="0">
                <a:solidFill>
                  <a:srgbClr val="FF0000"/>
                </a:solidFill>
                <a:effectLst/>
                <a:latin typeface="+mj-lt"/>
                <a:cs typeface="Arial" panose="020B0604020202020204" pitchFamily="34" charset="0"/>
                <a:sym typeface="Wingdings" pitchFamily="2" charset="2"/>
              </a:rPr>
              <a:t>:</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làm</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cho</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chắc</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chắn</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thực</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hiện</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được</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gi</a:t>
            </a:r>
            <a:r>
              <a:rPr lang="vi-VN" sz="4000" dirty="0">
                <a:solidFill>
                  <a:srgbClr val="180EE0"/>
                </a:solidFill>
                <a:effectLst/>
                <a:latin typeface="+mj-lt"/>
                <a:cs typeface="Arial" panose="020B0604020202020204" pitchFamily="34" charset="0"/>
                <a:sym typeface="Wingdings" pitchFamily="2" charset="2"/>
              </a:rPr>
              <a:t>ữ</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gìn</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được</a:t>
            </a:r>
            <a:r>
              <a:rPr lang="en-US" sz="4000" dirty="0">
                <a:solidFill>
                  <a:srgbClr val="180EE0"/>
                </a:solidFill>
                <a:effectLst/>
                <a:latin typeface="+mj-lt"/>
                <a:cs typeface="Arial" panose="020B0604020202020204" pitchFamily="34" charset="0"/>
                <a:sym typeface="Wingdings" pitchFamily="2" charset="2"/>
              </a:rPr>
              <a:t>.</a:t>
            </a:r>
            <a:endParaRPr lang="en-US" sz="4000" dirty="0">
              <a:solidFill>
                <a:srgbClr val="180EE0"/>
              </a:solidFill>
              <a:effectLst>
                <a:outerShdw blurRad="38100" dist="38100" dir="2700000" algn="tl">
                  <a:srgbClr val="000000"/>
                </a:outerShdw>
              </a:effectLst>
              <a:latin typeface="+mj-lt"/>
              <a:cs typeface="Arial" panose="020B0604020202020204" pitchFamily="34" charset="0"/>
              <a:sym typeface="Wingdings" pitchFamily="2" charset="2"/>
            </a:endParaRPr>
          </a:p>
          <a:p>
            <a:pPr algn="just" eaLnBrk="1" hangingPunct="1">
              <a:lnSpc>
                <a:spcPct val="80000"/>
              </a:lnSpc>
              <a:buFont typeface="Wingdings" panose="05000000000000000000" pitchFamily="2" charset="2"/>
              <a:buChar char="ü"/>
              <a:defRPr/>
            </a:pPr>
            <a:r>
              <a:rPr lang="en-US" sz="4000" b="1" dirty="0" err="1">
                <a:solidFill>
                  <a:srgbClr val="FF0000"/>
                </a:solidFill>
                <a:effectLst/>
                <a:latin typeface="+mj-lt"/>
                <a:cs typeface="Arial" panose="020B0604020202020204" pitchFamily="34" charset="0"/>
                <a:sym typeface="Wingdings" pitchFamily="2" charset="2"/>
              </a:rPr>
              <a:t>Bảo</a:t>
            </a:r>
            <a:r>
              <a:rPr lang="en-US" sz="4000" b="1" dirty="0">
                <a:solidFill>
                  <a:srgbClr val="FF0000"/>
                </a:solidFill>
                <a:effectLst/>
                <a:latin typeface="+mj-lt"/>
                <a:cs typeface="Arial" panose="020B0604020202020204" pitchFamily="34" charset="0"/>
                <a:sym typeface="Wingdings" pitchFamily="2" charset="2"/>
              </a:rPr>
              <a:t> </a:t>
            </a:r>
            <a:r>
              <a:rPr lang="en-US" sz="4000" b="1" dirty="0" err="1">
                <a:solidFill>
                  <a:srgbClr val="FF0000"/>
                </a:solidFill>
                <a:effectLst/>
                <a:latin typeface="+mj-lt"/>
                <a:cs typeface="Arial" panose="020B0604020202020204" pitchFamily="34" charset="0"/>
                <a:sym typeface="Wingdings" pitchFamily="2" charset="2"/>
              </a:rPr>
              <a:t>hiểm</a:t>
            </a:r>
            <a:r>
              <a:rPr lang="en-US" sz="4000" dirty="0">
                <a:solidFill>
                  <a:srgbClr val="FF0000"/>
                </a:solidFill>
                <a:effectLst/>
                <a:latin typeface="+mj-lt"/>
                <a:cs typeface="Arial" panose="020B0604020202020204" pitchFamily="34" charset="0"/>
                <a:sym typeface="Wingdings" pitchFamily="2" charset="2"/>
              </a:rPr>
              <a:t>:</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gi</a:t>
            </a:r>
            <a:r>
              <a:rPr lang="vi-VN" sz="4000" dirty="0">
                <a:solidFill>
                  <a:srgbClr val="180EE0"/>
                </a:solidFill>
                <a:effectLst/>
                <a:latin typeface="+mj-lt"/>
                <a:cs typeface="Arial" panose="020B0604020202020204" pitchFamily="34" charset="0"/>
                <a:sym typeface="Wingdings" pitchFamily="2" charset="2"/>
              </a:rPr>
              <a:t>ữ </a:t>
            </a:r>
            <a:r>
              <a:rPr lang="en-US" sz="4000" dirty="0" err="1">
                <a:solidFill>
                  <a:srgbClr val="180EE0"/>
                </a:solidFill>
                <a:effectLst/>
                <a:latin typeface="+mj-lt"/>
                <a:cs typeface="Arial" panose="020B0604020202020204" pitchFamily="34" charset="0"/>
                <a:sym typeface="Wingdings" pitchFamily="2" charset="2"/>
              </a:rPr>
              <a:t>gìn</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đê</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phòng</a:t>
            </a:r>
            <a:r>
              <a:rPr lang="en-US" sz="4000" dirty="0">
                <a:solidFill>
                  <a:srgbClr val="180EE0"/>
                </a:solidFill>
                <a:effectLst/>
                <a:latin typeface="+mj-lt"/>
                <a:cs typeface="Arial" panose="020B0604020202020204" pitchFamily="34" charset="0"/>
                <a:sym typeface="Wingdings" pitchFamily="2" charset="2"/>
              </a:rPr>
              <a:t> tai </a:t>
            </a:r>
            <a:r>
              <a:rPr lang="en-US" sz="4000" dirty="0" err="1">
                <a:solidFill>
                  <a:srgbClr val="180EE0"/>
                </a:solidFill>
                <a:effectLst/>
                <a:latin typeface="+mj-lt"/>
                <a:cs typeface="Arial" panose="020B0604020202020204" pitchFamily="34" charset="0"/>
                <a:sym typeface="Wingdings" pitchFamily="2" charset="2"/>
              </a:rPr>
              <a:t>nạn</a:t>
            </a:r>
            <a:r>
              <a:rPr lang="en-US" sz="4000" dirty="0">
                <a:solidFill>
                  <a:srgbClr val="180EE0"/>
                </a:solidFill>
                <a:effectLst/>
                <a:latin typeface="+mj-lt"/>
                <a:cs typeface="Arial" panose="020B0604020202020204" pitchFamily="34" charset="0"/>
                <a:sym typeface="Wingdings" pitchFamily="2" charset="2"/>
              </a:rPr>
              <a:t>; tr</a:t>
            </a:r>
            <a:r>
              <a:rPr lang="vi-VN" sz="4000" dirty="0">
                <a:solidFill>
                  <a:srgbClr val="180EE0"/>
                </a:solidFill>
                <a:effectLst/>
                <a:latin typeface="+mj-lt"/>
                <a:cs typeface="Arial" panose="020B0604020202020204" pitchFamily="34" charset="0"/>
                <a:sym typeface="Wingdings" pitchFamily="2" charset="2"/>
              </a:rPr>
              <a:t>ả </a:t>
            </a:r>
            <a:r>
              <a:rPr lang="en-US" sz="4000" dirty="0" err="1">
                <a:solidFill>
                  <a:srgbClr val="180EE0"/>
                </a:solidFill>
                <a:effectLst/>
                <a:latin typeface="+mj-lt"/>
                <a:cs typeface="Arial" panose="020B0604020202020204" pitchFamily="34" charset="0"/>
                <a:sym typeface="Wingdings" pitchFamily="2" charset="2"/>
              </a:rPr>
              <a:t>khoản</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ti</a:t>
            </a:r>
            <a:r>
              <a:rPr lang="vi-VN" sz="4000" dirty="0">
                <a:solidFill>
                  <a:srgbClr val="180EE0"/>
                </a:solidFill>
                <a:effectLst/>
                <a:latin typeface="+mj-lt"/>
                <a:cs typeface="Arial" panose="020B0604020202020204" pitchFamily="34" charset="0"/>
                <a:sym typeface="Wingdings" pitchFamily="2" charset="2"/>
              </a:rPr>
              <a:t>ề</a:t>
            </a:r>
            <a:r>
              <a:rPr lang="en-US" sz="4000" dirty="0">
                <a:solidFill>
                  <a:srgbClr val="180EE0"/>
                </a:solidFill>
                <a:effectLst/>
                <a:latin typeface="+mj-lt"/>
                <a:cs typeface="Arial" panose="020B0604020202020204" pitchFamily="34" charset="0"/>
                <a:sym typeface="Wingdings" pitchFamily="2" charset="2"/>
              </a:rPr>
              <a:t>n </a:t>
            </a:r>
            <a:r>
              <a:rPr lang="en-US" sz="4000" dirty="0" err="1">
                <a:solidFill>
                  <a:srgbClr val="180EE0"/>
                </a:solidFill>
                <a:effectLst/>
                <a:latin typeface="+mj-lt"/>
                <a:cs typeface="Arial" panose="020B0604020202020204" pitchFamily="34" charset="0"/>
                <a:sym typeface="Wingdings" pitchFamily="2" charset="2"/>
              </a:rPr>
              <a:t>tho</a:t>
            </a:r>
            <a:r>
              <a:rPr lang="vi-VN" sz="4000" dirty="0">
                <a:solidFill>
                  <a:srgbClr val="180EE0"/>
                </a:solidFill>
                <a:effectLst/>
                <a:latin typeface="+mj-lt"/>
                <a:cs typeface="Arial" panose="020B0604020202020204" pitchFamily="34" charset="0"/>
                <a:sym typeface="Wingdings" pitchFamily="2" charset="2"/>
              </a:rPr>
              <a:t>ả</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thuận</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khi</a:t>
            </a:r>
            <a:r>
              <a:rPr lang="en-US" sz="4000" dirty="0">
                <a:solidFill>
                  <a:srgbClr val="180EE0"/>
                </a:solidFill>
                <a:effectLst/>
                <a:latin typeface="+mj-lt"/>
                <a:cs typeface="Arial" panose="020B0604020202020204" pitchFamily="34" charset="0"/>
                <a:sym typeface="Wingdings" pitchFamily="2" charset="2"/>
              </a:rPr>
              <a:t> có tai </a:t>
            </a:r>
            <a:r>
              <a:rPr lang="en-US" sz="4000" dirty="0" err="1">
                <a:solidFill>
                  <a:srgbClr val="180EE0"/>
                </a:solidFill>
                <a:effectLst/>
                <a:latin typeface="+mj-lt"/>
                <a:cs typeface="Arial" panose="020B0604020202020204" pitchFamily="34" charset="0"/>
                <a:sym typeface="Wingdings" pitchFamily="2" charset="2"/>
              </a:rPr>
              <a:t>nạn</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xảy</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đến</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với</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người</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đóng</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bảo</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hiểm</a:t>
            </a:r>
            <a:r>
              <a:rPr lang="en-US" sz="4000" dirty="0">
                <a:solidFill>
                  <a:srgbClr val="180EE0"/>
                </a:solidFill>
                <a:effectLst/>
                <a:latin typeface="+mj-lt"/>
                <a:cs typeface="Arial" panose="020B0604020202020204" pitchFamily="34" charset="0"/>
                <a:sym typeface="Wingdings" pitchFamily="2" charset="2"/>
              </a:rPr>
              <a:t>. </a:t>
            </a:r>
            <a:endParaRPr lang="en-US" sz="4000" dirty="0">
              <a:solidFill>
                <a:srgbClr val="180EE0"/>
              </a:solidFill>
              <a:effectLst>
                <a:outerShdw blurRad="38100" dist="38100" dir="2700000" algn="tl">
                  <a:srgbClr val="000000"/>
                </a:outerShdw>
              </a:effectLst>
              <a:latin typeface="+mj-lt"/>
              <a:cs typeface="Arial" panose="020B0604020202020204" pitchFamily="34" charset="0"/>
              <a:sym typeface="Wingdings" pitchFamily="2" charset="2"/>
            </a:endParaRPr>
          </a:p>
          <a:p>
            <a:pPr eaLnBrk="1" hangingPunct="1">
              <a:lnSpc>
                <a:spcPct val="80000"/>
              </a:lnSpc>
              <a:buFont typeface="Wingdings" panose="05000000000000000000" pitchFamily="2" charset="2"/>
              <a:buChar char="ü"/>
              <a:defRPr/>
            </a:pPr>
            <a:r>
              <a:rPr lang="en-US" sz="4000" b="1" spc="-60" dirty="0" err="1">
                <a:solidFill>
                  <a:srgbClr val="FF0000"/>
                </a:solidFill>
                <a:effectLst/>
                <a:latin typeface="+mj-lt"/>
                <a:cs typeface="Arial" panose="020B0604020202020204" pitchFamily="34" charset="0"/>
                <a:sym typeface="Wingdings" pitchFamily="2" charset="2"/>
              </a:rPr>
              <a:t>Bảo</a:t>
            </a:r>
            <a:r>
              <a:rPr lang="en-US" sz="4000" b="1" spc="-60" dirty="0">
                <a:solidFill>
                  <a:srgbClr val="FF0000"/>
                </a:solidFill>
                <a:effectLst/>
                <a:latin typeface="+mj-lt"/>
                <a:cs typeface="Arial" panose="020B0604020202020204" pitchFamily="34" charset="0"/>
                <a:sym typeface="Wingdings" pitchFamily="2" charset="2"/>
              </a:rPr>
              <a:t> </a:t>
            </a:r>
            <a:r>
              <a:rPr lang="en-US" sz="4000" b="1" spc="-60" dirty="0" err="1">
                <a:solidFill>
                  <a:srgbClr val="FF0000"/>
                </a:solidFill>
                <a:effectLst/>
                <a:latin typeface="+mj-lt"/>
                <a:cs typeface="Arial" panose="020B0604020202020204" pitchFamily="34" charset="0"/>
                <a:sym typeface="Wingdings" pitchFamily="2" charset="2"/>
              </a:rPr>
              <a:t>quản</a:t>
            </a:r>
            <a:r>
              <a:rPr lang="en-US" sz="4000" spc="-60" dirty="0">
                <a:solidFill>
                  <a:srgbClr val="FF0000"/>
                </a:solidFill>
                <a:effectLst/>
                <a:latin typeface="+mj-lt"/>
                <a:cs typeface="Arial" panose="020B0604020202020204" pitchFamily="34" charset="0"/>
                <a:sym typeface="Wingdings" pitchFamily="2" charset="2"/>
              </a:rPr>
              <a:t>:</a:t>
            </a:r>
            <a:r>
              <a:rPr lang="en-US" sz="4000" spc="-60" dirty="0">
                <a:solidFill>
                  <a:srgbClr val="180EE0"/>
                </a:solidFill>
                <a:effectLst/>
                <a:latin typeface="+mj-lt"/>
                <a:cs typeface="Arial" panose="020B0604020202020204" pitchFamily="34" charset="0"/>
                <a:sym typeface="Wingdings" pitchFamily="2" charset="2"/>
              </a:rPr>
              <a:t> </a:t>
            </a:r>
            <a:r>
              <a:rPr lang="en-US" sz="4000" spc="-60" dirty="0" err="1">
                <a:solidFill>
                  <a:srgbClr val="180EE0"/>
                </a:solidFill>
                <a:effectLst/>
                <a:latin typeface="+mj-lt"/>
                <a:cs typeface="Arial" panose="020B0604020202020204" pitchFamily="34" charset="0"/>
                <a:sym typeface="Wingdings" pitchFamily="2" charset="2"/>
              </a:rPr>
              <a:t>gi</a:t>
            </a:r>
            <a:r>
              <a:rPr lang="vi-VN" sz="4000" spc="-60" dirty="0">
                <a:solidFill>
                  <a:srgbClr val="180EE0"/>
                </a:solidFill>
                <a:effectLst/>
                <a:latin typeface="+mj-lt"/>
                <a:cs typeface="Arial" panose="020B0604020202020204" pitchFamily="34" charset="0"/>
                <a:sym typeface="Wingdings" pitchFamily="2" charset="2"/>
              </a:rPr>
              <a:t>ữ </a:t>
            </a:r>
            <a:r>
              <a:rPr lang="en-US" sz="4000" spc="-60" dirty="0" err="1">
                <a:solidFill>
                  <a:srgbClr val="180EE0"/>
                </a:solidFill>
                <a:effectLst/>
                <a:latin typeface="+mj-lt"/>
                <a:cs typeface="Arial" panose="020B0604020202020204" pitchFamily="34" charset="0"/>
                <a:sym typeface="Wingdings" pitchFamily="2" charset="2"/>
              </a:rPr>
              <a:t>gìn</a:t>
            </a:r>
            <a:r>
              <a:rPr lang="en-US" sz="4000" spc="-60" dirty="0">
                <a:solidFill>
                  <a:srgbClr val="180EE0"/>
                </a:solidFill>
                <a:effectLst/>
                <a:latin typeface="+mj-lt"/>
                <a:cs typeface="Arial" panose="020B0604020202020204" pitchFamily="34" charset="0"/>
                <a:sym typeface="Wingdings" pitchFamily="2" charset="2"/>
              </a:rPr>
              <a:t> </a:t>
            </a:r>
            <a:r>
              <a:rPr lang="en-US" sz="4000" spc="-60" dirty="0" err="1">
                <a:solidFill>
                  <a:srgbClr val="180EE0"/>
                </a:solidFill>
                <a:effectLst/>
                <a:latin typeface="+mj-lt"/>
                <a:cs typeface="Arial" panose="020B0604020202020204" pitchFamily="34" charset="0"/>
                <a:sym typeface="Wingdings" pitchFamily="2" charset="2"/>
              </a:rPr>
              <a:t>cho</a:t>
            </a:r>
            <a:r>
              <a:rPr lang="en-US" sz="4000" spc="-60" dirty="0">
                <a:solidFill>
                  <a:srgbClr val="180EE0"/>
                </a:solidFill>
                <a:effectLst/>
                <a:latin typeface="+mj-lt"/>
                <a:cs typeface="Arial" panose="020B0604020202020204" pitchFamily="34" charset="0"/>
                <a:sym typeface="Wingdings" pitchFamily="2" charset="2"/>
              </a:rPr>
              <a:t> </a:t>
            </a:r>
            <a:r>
              <a:rPr lang="en-US" sz="4000" spc="-60" dirty="0" err="1">
                <a:solidFill>
                  <a:srgbClr val="180EE0"/>
                </a:solidFill>
                <a:effectLst/>
                <a:latin typeface="+mj-lt"/>
                <a:cs typeface="Arial" panose="020B0604020202020204" pitchFamily="34" charset="0"/>
                <a:sym typeface="Wingdings" pitchFamily="2" charset="2"/>
              </a:rPr>
              <a:t>khỏi</a:t>
            </a:r>
            <a:r>
              <a:rPr lang="en-US" sz="4000" spc="-60" dirty="0">
                <a:solidFill>
                  <a:srgbClr val="180EE0"/>
                </a:solidFill>
                <a:effectLst/>
                <a:latin typeface="+mj-lt"/>
                <a:cs typeface="Arial" panose="020B0604020202020204" pitchFamily="34" charset="0"/>
                <a:sym typeface="Wingdings" pitchFamily="2" charset="2"/>
              </a:rPr>
              <a:t> </a:t>
            </a:r>
            <a:r>
              <a:rPr lang="en-US" sz="4000" spc="-60" dirty="0" err="1">
                <a:solidFill>
                  <a:srgbClr val="180EE0"/>
                </a:solidFill>
                <a:effectLst/>
                <a:latin typeface="+mj-lt"/>
                <a:cs typeface="Arial" panose="020B0604020202020204" pitchFamily="34" charset="0"/>
                <a:sym typeface="Wingdings" pitchFamily="2" charset="2"/>
              </a:rPr>
              <a:t>hư</a:t>
            </a:r>
            <a:r>
              <a:rPr lang="en-US" sz="4000" spc="-60" dirty="0">
                <a:solidFill>
                  <a:srgbClr val="180EE0"/>
                </a:solidFill>
                <a:effectLst/>
                <a:latin typeface="+mj-lt"/>
                <a:cs typeface="Arial" panose="020B0604020202020204" pitchFamily="34" charset="0"/>
                <a:sym typeface="Wingdings" pitchFamily="2" charset="2"/>
              </a:rPr>
              <a:t> </a:t>
            </a:r>
            <a:r>
              <a:rPr lang="en-US" sz="4000" spc="-60" dirty="0" err="1">
                <a:solidFill>
                  <a:srgbClr val="180EE0"/>
                </a:solidFill>
                <a:effectLst/>
                <a:latin typeface="+mj-lt"/>
                <a:cs typeface="Arial" panose="020B0604020202020204" pitchFamily="34" charset="0"/>
                <a:sym typeface="Wingdings" pitchFamily="2" charset="2"/>
              </a:rPr>
              <a:t>hỏng</a:t>
            </a:r>
            <a:r>
              <a:rPr lang="en-US" sz="4000" spc="-60" dirty="0">
                <a:solidFill>
                  <a:srgbClr val="180EE0"/>
                </a:solidFill>
                <a:effectLst/>
                <a:latin typeface="+mj-lt"/>
                <a:cs typeface="Arial" panose="020B0604020202020204" pitchFamily="34" charset="0"/>
                <a:sym typeface="Wingdings" pitchFamily="2" charset="2"/>
              </a:rPr>
              <a:t> </a:t>
            </a:r>
            <a:r>
              <a:rPr lang="en-US" sz="4000" spc="-60" dirty="0" err="1">
                <a:solidFill>
                  <a:srgbClr val="180EE0"/>
                </a:solidFill>
                <a:effectLst/>
                <a:latin typeface="+mj-lt"/>
                <a:cs typeface="Arial" panose="020B0604020202020204" pitchFamily="34" charset="0"/>
                <a:sym typeface="Wingdings" pitchFamily="2" charset="2"/>
              </a:rPr>
              <a:t>hoặc</a:t>
            </a:r>
            <a:r>
              <a:rPr lang="en-US" sz="4000" spc="-60" dirty="0">
                <a:solidFill>
                  <a:srgbClr val="180EE0"/>
                </a:solidFill>
                <a:effectLst/>
                <a:latin typeface="+mj-lt"/>
                <a:cs typeface="Arial" panose="020B0604020202020204" pitchFamily="34" charset="0"/>
                <a:sym typeface="Wingdings" pitchFamily="2" charset="2"/>
              </a:rPr>
              <a:t> </a:t>
            </a:r>
            <a:r>
              <a:rPr lang="en-US" sz="4000" spc="-60" dirty="0" err="1">
                <a:solidFill>
                  <a:srgbClr val="180EE0"/>
                </a:solidFill>
                <a:effectLst/>
                <a:latin typeface="+mj-lt"/>
                <a:cs typeface="Arial" panose="020B0604020202020204" pitchFamily="34" charset="0"/>
                <a:sym typeface="Wingdings" pitchFamily="2" charset="2"/>
              </a:rPr>
              <a:t>hao</a:t>
            </a:r>
            <a:r>
              <a:rPr lang="en-US" sz="4000" spc="-60" dirty="0">
                <a:solidFill>
                  <a:srgbClr val="180EE0"/>
                </a:solidFill>
                <a:effectLst/>
                <a:latin typeface="+mj-lt"/>
                <a:cs typeface="Arial" panose="020B0604020202020204" pitchFamily="34" charset="0"/>
                <a:sym typeface="Wingdings" pitchFamily="2" charset="2"/>
              </a:rPr>
              <a:t> </a:t>
            </a:r>
            <a:r>
              <a:rPr lang="en-US" sz="4000" spc="-60" dirty="0" err="1">
                <a:solidFill>
                  <a:srgbClr val="180EE0"/>
                </a:solidFill>
                <a:effectLst/>
                <a:latin typeface="+mj-lt"/>
                <a:cs typeface="Arial" panose="020B0604020202020204" pitchFamily="34" charset="0"/>
                <a:sym typeface="Wingdings" pitchFamily="2" charset="2"/>
              </a:rPr>
              <a:t>hụt</a:t>
            </a:r>
            <a:r>
              <a:rPr lang="en-US" sz="4000" spc="-60" dirty="0">
                <a:solidFill>
                  <a:srgbClr val="180EE0"/>
                </a:solidFill>
                <a:effectLst/>
                <a:latin typeface="+mj-lt"/>
                <a:cs typeface="Arial" panose="020B0604020202020204" pitchFamily="34" charset="0"/>
                <a:sym typeface="Wingdings" pitchFamily="2" charset="2"/>
              </a:rPr>
              <a:t>.</a:t>
            </a:r>
            <a:endParaRPr lang="en-US" sz="4000" spc="-60" dirty="0">
              <a:solidFill>
                <a:srgbClr val="180EE0"/>
              </a:solidFill>
              <a:effectLst>
                <a:outerShdw blurRad="38100" dist="38100" dir="2700000" algn="tl">
                  <a:srgbClr val="000000"/>
                </a:outerShdw>
              </a:effectLst>
              <a:latin typeface="+mj-lt"/>
              <a:cs typeface="Arial" panose="020B0604020202020204" pitchFamily="34" charset="0"/>
              <a:sym typeface="Wingdings" pitchFamily="2" charset="2"/>
            </a:endParaRPr>
          </a:p>
          <a:p>
            <a:pPr algn="just" eaLnBrk="1" hangingPunct="1">
              <a:lnSpc>
                <a:spcPct val="80000"/>
              </a:lnSpc>
              <a:buFont typeface="Wingdings" panose="05000000000000000000" pitchFamily="2" charset="2"/>
              <a:buChar char="ü"/>
              <a:defRPr/>
            </a:pPr>
            <a:r>
              <a:rPr lang="en-US" sz="4000" b="1" dirty="0" err="1">
                <a:solidFill>
                  <a:srgbClr val="FF0000"/>
                </a:solidFill>
                <a:effectLst/>
                <a:latin typeface="+mj-lt"/>
                <a:cs typeface="Arial" panose="020B0604020202020204" pitchFamily="34" charset="0"/>
                <a:sym typeface="Wingdings" pitchFamily="2" charset="2"/>
              </a:rPr>
              <a:t>Bảo</a:t>
            </a:r>
            <a:r>
              <a:rPr lang="en-US" sz="4000" b="1" dirty="0">
                <a:solidFill>
                  <a:srgbClr val="FF0000"/>
                </a:solidFill>
                <a:effectLst/>
                <a:latin typeface="+mj-lt"/>
                <a:cs typeface="Arial" panose="020B0604020202020204" pitchFamily="34" charset="0"/>
                <a:sym typeface="Wingdings" pitchFamily="2" charset="2"/>
              </a:rPr>
              <a:t> </a:t>
            </a:r>
            <a:r>
              <a:rPr lang="en-US" sz="4000" b="1" dirty="0" err="1">
                <a:solidFill>
                  <a:srgbClr val="FF0000"/>
                </a:solidFill>
                <a:effectLst/>
                <a:latin typeface="+mj-lt"/>
                <a:cs typeface="Arial" panose="020B0604020202020204" pitchFamily="34" charset="0"/>
                <a:sym typeface="Wingdings" pitchFamily="2" charset="2"/>
              </a:rPr>
              <a:t>toàn</a:t>
            </a:r>
            <a:r>
              <a:rPr lang="en-US" sz="4000" b="1" dirty="0">
                <a:solidFill>
                  <a:srgbClr val="FF0000"/>
                </a:solidFill>
                <a:effectLst/>
                <a:latin typeface="+mj-lt"/>
                <a:cs typeface="Arial" panose="020B0604020202020204" pitchFamily="34" charset="0"/>
                <a:sym typeface="Wingdings" pitchFamily="2" charset="2"/>
              </a:rPr>
              <a:t>:</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gi</a:t>
            </a:r>
            <a:r>
              <a:rPr lang="vi-VN" sz="4000" dirty="0">
                <a:solidFill>
                  <a:srgbClr val="180EE0"/>
                </a:solidFill>
                <a:effectLst/>
                <a:latin typeface="+mj-lt"/>
                <a:cs typeface="Arial" panose="020B0604020202020204" pitchFamily="34" charset="0"/>
                <a:sym typeface="Wingdings" pitchFamily="2" charset="2"/>
              </a:rPr>
              <a:t>ữ</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cho</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nguyên</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vẹn</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không</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đê</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suy</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suyển</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mất</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mát</a:t>
            </a:r>
            <a:endParaRPr lang="en-US" sz="4000" dirty="0">
              <a:solidFill>
                <a:srgbClr val="180EE0"/>
              </a:solidFill>
              <a:effectLst>
                <a:outerShdw blurRad="38100" dist="38100" dir="2700000" algn="tl">
                  <a:srgbClr val="000000"/>
                </a:outerShdw>
              </a:effectLst>
              <a:latin typeface="+mj-lt"/>
              <a:cs typeface="Arial" panose="020B0604020202020204" pitchFamily="34" charset="0"/>
              <a:sym typeface="Wingdings" pitchFamily="2" charset="2"/>
            </a:endParaRPr>
          </a:p>
          <a:p>
            <a:pPr algn="just" eaLnBrk="1" hangingPunct="1">
              <a:lnSpc>
                <a:spcPct val="80000"/>
              </a:lnSpc>
              <a:buFont typeface="Wingdings" panose="05000000000000000000" pitchFamily="2" charset="2"/>
              <a:buChar char="ü"/>
              <a:defRPr/>
            </a:pPr>
            <a:r>
              <a:rPr lang="en-US" sz="4000" b="1" dirty="0" err="1">
                <a:solidFill>
                  <a:srgbClr val="FF0000"/>
                </a:solidFill>
                <a:effectLst/>
                <a:latin typeface="+mj-lt"/>
                <a:cs typeface="Arial" panose="020B0604020202020204" pitchFamily="34" charset="0"/>
                <a:sym typeface="Wingdings" pitchFamily="2" charset="2"/>
              </a:rPr>
              <a:t>Bảo</a:t>
            </a:r>
            <a:r>
              <a:rPr lang="en-US" sz="4000" b="1" dirty="0">
                <a:solidFill>
                  <a:srgbClr val="FF0000"/>
                </a:solidFill>
                <a:effectLst/>
                <a:latin typeface="+mj-lt"/>
                <a:cs typeface="Arial" panose="020B0604020202020204" pitchFamily="34" charset="0"/>
                <a:sym typeface="Wingdings" pitchFamily="2" charset="2"/>
              </a:rPr>
              <a:t> </a:t>
            </a:r>
            <a:r>
              <a:rPr lang="en-US" sz="4000" b="1" dirty="0" err="1">
                <a:solidFill>
                  <a:srgbClr val="FF0000"/>
                </a:solidFill>
                <a:effectLst/>
                <a:latin typeface="+mj-lt"/>
                <a:cs typeface="Arial" panose="020B0604020202020204" pitchFamily="34" charset="0"/>
                <a:sym typeface="Wingdings" pitchFamily="2" charset="2"/>
              </a:rPr>
              <a:t>tồn</a:t>
            </a:r>
            <a:r>
              <a:rPr lang="en-US" sz="4000" dirty="0">
                <a:solidFill>
                  <a:srgbClr val="FF0000"/>
                </a:solidFill>
                <a:effectLst/>
                <a:latin typeface="+mj-lt"/>
                <a:cs typeface="Arial" panose="020B0604020202020204" pitchFamily="34" charset="0"/>
                <a:sym typeface="Wingdings" pitchFamily="2" charset="2"/>
              </a:rPr>
              <a:t>:</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gi</a:t>
            </a:r>
            <a:r>
              <a:rPr lang="vi-VN" sz="4000" dirty="0">
                <a:solidFill>
                  <a:srgbClr val="180EE0"/>
                </a:solidFill>
                <a:effectLst/>
                <a:latin typeface="+mj-lt"/>
                <a:cs typeface="Arial" panose="020B0604020202020204" pitchFamily="34" charset="0"/>
                <a:sym typeface="Wingdings" pitchFamily="2" charset="2"/>
              </a:rPr>
              <a:t>ữ</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lại</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không</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đê</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cho</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mất</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đi</a:t>
            </a:r>
            <a:r>
              <a:rPr lang="en-US" sz="4000" dirty="0">
                <a:solidFill>
                  <a:srgbClr val="180EE0"/>
                </a:solidFill>
                <a:effectLst/>
                <a:latin typeface="+mj-lt"/>
                <a:cs typeface="Arial" panose="020B0604020202020204" pitchFamily="34" charset="0"/>
                <a:sym typeface="Wingdings" pitchFamily="2" charset="2"/>
              </a:rPr>
              <a:t>.</a:t>
            </a:r>
            <a:endParaRPr lang="en-US" sz="4000" dirty="0">
              <a:solidFill>
                <a:srgbClr val="180EE0"/>
              </a:solidFill>
              <a:effectLst>
                <a:outerShdw blurRad="38100" dist="38100" dir="2700000" algn="tl">
                  <a:srgbClr val="000000"/>
                </a:outerShdw>
              </a:effectLst>
              <a:latin typeface="+mj-lt"/>
              <a:cs typeface="Arial" panose="020B0604020202020204" pitchFamily="34" charset="0"/>
              <a:sym typeface="Wingdings" pitchFamily="2" charset="2"/>
            </a:endParaRPr>
          </a:p>
          <a:p>
            <a:pPr eaLnBrk="1" hangingPunct="1">
              <a:lnSpc>
                <a:spcPct val="80000"/>
              </a:lnSpc>
              <a:buFont typeface="Wingdings" panose="05000000000000000000" pitchFamily="2" charset="2"/>
              <a:buChar char="ü"/>
              <a:defRPr/>
            </a:pPr>
            <a:r>
              <a:rPr lang="en-US" sz="4000" b="1" dirty="0" err="1">
                <a:solidFill>
                  <a:srgbClr val="FF0000"/>
                </a:solidFill>
                <a:effectLst/>
                <a:latin typeface="+mj-lt"/>
                <a:cs typeface="Arial" panose="020B0604020202020204" pitchFamily="34" charset="0"/>
                <a:sym typeface="Wingdings" pitchFamily="2" charset="2"/>
              </a:rPr>
              <a:t>Bảo</a:t>
            </a:r>
            <a:r>
              <a:rPr lang="en-US" sz="4000" b="1" dirty="0">
                <a:solidFill>
                  <a:srgbClr val="FF0000"/>
                </a:solidFill>
                <a:effectLst/>
                <a:latin typeface="+mj-lt"/>
                <a:cs typeface="Arial" panose="020B0604020202020204" pitchFamily="34" charset="0"/>
                <a:sym typeface="Wingdings" pitchFamily="2" charset="2"/>
              </a:rPr>
              <a:t> </a:t>
            </a:r>
            <a:r>
              <a:rPr lang="en-US" sz="4000" b="1" dirty="0" err="1">
                <a:solidFill>
                  <a:srgbClr val="FF0000"/>
                </a:solidFill>
                <a:effectLst/>
                <a:latin typeface="+mj-lt"/>
                <a:cs typeface="Arial" panose="020B0604020202020204" pitchFamily="34" charset="0"/>
                <a:sym typeface="Wingdings" pitchFamily="2" charset="2"/>
              </a:rPr>
              <a:t>trơ</a:t>
            </a:r>
            <a:r>
              <a:rPr lang="en-US" sz="4000" b="1" dirty="0">
                <a:solidFill>
                  <a:srgbClr val="FF0000"/>
                </a:solidFill>
                <a:effectLst/>
                <a:latin typeface="+mj-lt"/>
                <a:cs typeface="Arial" panose="020B0604020202020204" pitchFamily="34" charset="0"/>
                <a:sym typeface="Wingdings" pitchFamily="2" charset="2"/>
              </a:rPr>
              <a:t>̣</a:t>
            </a:r>
            <a:r>
              <a:rPr lang="en-US" sz="4000" dirty="0">
                <a:solidFill>
                  <a:srgbClr val="FF0000"/>
                </a:solidFill>
                <a:effectLst/>
                <a:latin typeface="+mj-lt"/>
                <a:cs typeface="Arial" panose="020B0604020202020204" pitchFamily="34" charset="0"/>
                <a:sym typeface="Wingdings" pitchFamily="2" charset="2"/>
              </a:rPr>
              <a:t>:</a:t>
            </a:r>
            <a:r>
              <a:rPr lang="en-US" sz="4000" dirty="0">
                <a:solidFill>
                  <a:srgbClr val="180EE0"/>
                </a:solidFill>
                <a:effectLst/>
                <a:latin typeface="+mj-lt"/>
                <a:cs typeface="Arial" panose="020B0604020202020204" pitchFamily="34" charset="0"/>
                <a:sym typeface="Wingdings" pitchFamily="2" charset="2"/>
              </a:rPr>
              <a:t> đ</a:t>
            </a:r>
            <a:r>
              <a:rPr lang="vi-VN" sz="4000" dirty="0">
                <a:solidFill>
                  <a:srgbClr val="180EE0"/>
                </a:solidFill>
                <a:effectLst/>
                <a:latin typeface="+mj-lt"/>
                <a:cs typeface="Arial" panose="020B0604020202020204" pitchFamily="34" charset="0"/>
                <a:sym typeface="Wingdings" pitchFamily="2" charset="2"/>
              </a:rPr>
              <a:t>ỡ</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đầu</a:t>
            </a:r>
            <a:r>
              <a:rPr lang="en-US" sz="4000" dirty="0">
                <a:solidFill>
                  <a:srgbClr val="180EE0"/>
                </a:solidFill>
                <a:effectLst/>
                <a:latin typeface="+mj-lt"/>
                <a:cs typeface="Arial" panose="020B0604020202020204" pitchFamily="34" charset="0"/>
                <a:sym typeface="Wingdings" pitchFamily="2" charset="2"/>
              </a:rPr>
              <a:t> v</a:t>
            </a:r>
            <a:r>
              <a:rPr lang="vi-VN" sz="4000" dirty="0">
                <a:solidFill>
                  <a:srgbClr val="180EE0"/>
                </a:solidFill>
                <a:effectLst/>
                <a:latin typeface="+mj-lt"/>
                <a:cs typeface="Arial" panose="020B0604020202020204" pitchFamily="34" charset="0"/>
                <a:sym typeface="Wingdings" pitchFamily="2" charset="2"/>
              </a:rPr>
              <a:t>à</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giúp</a:t>
            </a:r>
            <a:r>
              <a:rPr lang="en-US" sz="4000" dirty="0">
                <a:solidFill>
                  <a:srgbClr val="180EE0"/>
                </a:solidFill>
                <a:effectLst/>
                <a:latin typeface="+mj-lt"/>
                <a:cs typeface="Arial" panose="020B0604020202020204" pitchFamily="34" charset="0"/>
                <a:sym typeface="Wingdings" pitchFamily="2" charset="2"/>
              </a:rPr>
              <a:t> đ</a:t>
            </a:r>
            <a:r>
              <a:rPr lang="vi-VN" sz="4000" dirty="0">
                <a:solidFill>
                  <a:srgbClr val="180EE0"/>
                </a:solidFill>
                <a:effectLst/>
                <a:latin typeface="+mj-lt"/>
                <a:cs typeface="Arial" panose="020B0604020202020204" pitchFamily="34" charset="0"/>
                <a:sym typeface="Wingdings" pitchFamily="2" charset="2"/>
              </a:rPr>
              <a:t>ỡ.</a:t>
            </a:r>
            <a:endParaRPr lang="en-US" sz="4000" dirty="0">
              <a:solidFill>
                <a:srgbClr val="180EE0"/>
              </a:solidFill>
              <a:effectLst>
                <a:outerShdw blurRad="38100" dist="38100" dir="2700000" algn="tl">
                  <a:srgbClr val="000000"/>
                </a:outerShdw>
              </a:effectLst>
              <a:latin typeface="+mj-lt"/>
              <a:cs typeface="Arial" panose="020B0604020202020204" pitchFamily="34" charset="0"/>
              <a:sym typeface="Wingdings" pitchFamily="2" charset="2"/>
            </a:endParaRPr>
          </a:p>
          <a:p>
            <a:pPr eaLnBrk="1" hangingPunct="1">
              <a:lnSpc>
                <a:spcPct val="80000"/>
              </a:lnSpc>
              <a:buFont typeface="Wingdings" panose="05000000000000000000" pitchFamily="2" charset="2"/>
              <a:buChar char="ü"/>
              <a:defRPr/>
            </a:pPr>
            <a:r>
              <a:rPr lang="en-US" sz="4000" b="1" dirty="0" err="1">
                <a:solidFill>
                  <a:srgbClr val="FF0000"/>
                </a:solidFill>
                <a:effectLst/>
                <a:latin typeface="+mj-lt"/>
                <a:cs typeface="Arial" panose="020B0604020202020204" pitchFamily="34" charset="0"/>
                <a:sym typeface="Wingdings" pitchFamily="2" charset="2"/>
              </a:rPr>
              <a:t>Bảo</a:t>
            </a:r>
            <a:r>
              <a:rPr lang="en-US" sz="4000" b="1" dirty="0">
                <a:solidFill>
                  <a:srgbClr val="FF0000"/>
                </a:solidFill>
                <a:effectLst/>
                <a:latin typeface="+mj-lt"/>
                <a:cs typeface="Arial" panose="020B0604020202020204" pitchFamily="34" charset="0"/>
                <a:sym typeface="Wingdings" pitchFamily="2" charset="2"/>
              </a:rPr>
              <a:t> </a:t>
            </a:r>
            <a:r>
              <a:rPr lang="en-US" sz="4000" b="1" dirty="0" err="1">
                <a:solidFill>
                  <a:srgbClr val="FF0000"/>
                </a:solidFill>
                <a:effectLst/>
                <a:latin typeface="+mj-lt"/>
                <a:cs typeface="Arial" panose="020B0604020202020204" pitchFamily="34" charset="0"/>
                <a:sym typeface="Wingdings" pitchFamily="2" charset="2"/>
              </a:rPr>
              <a:t>vê</a:t>
            </a:r>
            <a:r>
              <a:rPr lang="en-US" sz="4000" b="1" dirty="0">
                <a:solidFill>
                  <a:srgbClr val="FF0000"/>
                </a:solidFill>
                <a:effectLst/>
                <a:latin typeface="+mj-lt"/>
                <a:cs typeface="Arial" panose="020B0604020202020204" pitchFamily="34" charset="0"/>
                <a:sym typeface="Wingdings" pitchFamily="2" charset="2"/>
              </a:rPr>
              <a:t>̣</a:t>
            </a:r>
            <a:r>
              <a:rPr lang="en-US" sz="4000" dirty="0">
                <a:solidFill>
                  <a:srgbClr val="FF0000"/>
                </a:solidFill>
                <a:effectLst/>
                <a:latin typeface="+mj-lt"/>
                <a:cs typeface="Arial" panose="020B0604020202020204" pitchFamily="34" charset="0"/>
                <a:sym typeface="Wingdings" pitchFamily="2" charset="2"/>
              </a:rPr>
              <a:t>:</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chống</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lại</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mọi</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sư</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xâm</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phạm</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đê</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gi</a:t>
            </a:r>
            <a:r>
              <a:rPr lang="vi-VN" sz="4000" dirty="0">
                <a:solidFill>
                  <a:srgbClr val="180EE0"/>
                </a:solidFill>
                <a:effectLst/>
                <a:latin typeface="+mj-lt"/>
                <a:cs typeface="Arial" panose="020B0604020202020204" pitchFamily="34" charset="0"/>
                <a:sym typeface="Wingdings" pitchFamily="2" charset="2"/>
              </a:rPr>
              <a:t>ữ</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cho</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nguyên</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vẹn</a:t>
            </a:r>
            <a:r>
              <a:rPr lang="en-US" sz="4000" dirty="0">
                <a:solidFill>
                  <a:srgbClr val="180EE0"/>
                </a:solidFill>
                <a:effectLst/>
                <a:latin typeface="+mj-lt"/>
                <a:cs typeface="Arial" panose="020B0604020202020204" pitchFamily="34" charset="0"/>
                <a:sym typeface="Wingdings" pitchFamily="2" charset="2"/>
              </a:rPr>
              <a:t>.</a:t>
            </a:r>
          </a:p>
        </p:txBody>
      </p:sp>
      <p:sp>
        <p:nvSpPr>
          <p:cNvPr id="22531" name="AutoShape 3"/>
          <p:cNvSpPr>
            <a:spLocks noChangeArrowheads="1"/>
          </p:cNvSpPr>
          <p:nvPr/>
        </p:nvSpPr>
        <p:spPr bwMode="auto">
          <a:xfrm>
            <a:off x="2859437" y="2514600"/>
            <a:ext cx="6061775" cy="1371600"/>
          </a:xfrm>
          <a:prstGeom prst="horizontalScroll">
            <a:avLst>
              <a:gd name="adj" fmla="val 12500"/>
            </a:avLst>
          </a:prstGeom>
          <a:gradFill rotWithShape="1">
            <a:gsLst>
              <a:gs pos="0">
                <a:srgbClr val="8CB7C6"/>
              </a:gs>
              <a:gs pos="50000">
                <a:srgbClr val="DAE8ED"/>
              </a:gs>
              <a:gs pos="100000">
                <a:srgbClr val="8CB7C6"/>
              </a:gs>
            </a:gsLst>
            <a:lin ang="5400000" scaled="1"/>
          </a:gradFill>
          <a:ln w="9525">
            <a:solidFill>
              <a:srgbClr val="3366FF"/>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sz="4000" b="1">
                <a:solidFill>
                  <a:srgbClr val="FF0000"/>
                </a:solidFill>
                <a:latin typeface="Arial" panose="020B0604020202020204" pitchFamily="34" charset="0"/>
                <a:sym typeface="Wingdings" panose="05000000000000000000" pitchFamily="2" charset="2"/>
              </a:rPr>
              <a:t>Bảo đảm (đảm bảo)</a:t>
            </a:r>
            <a:endParaRPr lang="vi-VN" sz="4000">
              <a:solidFill>
                <a:srgbClr val="FF0000"/>
              </a:solidFill>
              <a:latin typeface="Arial" panose="020B0604020202020204" pitchFamily="34" charset="0"/>
              <a:sym typeface="Wingdings" panose="05000000000000000000" pitchFamily="2" charset="2"/>
            </a:endParaRPr>
          </a:p>
        </p:txBody>
      </p:sp>
      <p:sp>
        <p:nvSpPr>
          <p:cNvPr id="22533" name="AutoShape 5"/>
          <p:cNvSpPr>
            <a:spLocks noChangeArrowheads="1"/>
          </p:cNvSpPr>
          <p:nvPr/>
        </p:nvSpPr>
        <p:spPr bwMode="auto">
          <a:xfrm>
            <a:off x="3011837" y="2667000"/>
            <a:ext cx="6061775" cy="1371600"/>
          </a:xfrm>
          <a:prstGeom prst="horizontalScroll">
            <a:avLst>
              <a:gd name="adj" fmla="val 12500"/>
            </a:avLst>
          </a:prstGeom>
          <a:gradFill rotWithShape="1">
            <a:gsLst>
              <a:gs pos="0">
                <a:srgbClr val="8CB7C6"/>
              </a:gs>
              <a:gs pos="50000">
                <a:srgbClr val="DAE8ED"/>
              </a:gs>
              <a:gs pos="100000">
                <a:srgbClr val="8CB7C6"/>
              </a:gs>
            </a:gsLst>
            <a:lin ang="5400000" scaled="1"/>
          </a:gradFill>
          <a:ln w="9525">
            <a:solidFill>
              <a:srgbClr val="3366FF"/>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sz="4000" b="1">
                <a:solidFill>
                  <a:srgbClr val="FF0000"/>
                </a:solidFill>
                <a:latin typeface="Arial" panose="020B0604020202020204" pitchFamily="34" charset="0"/>
                <a:sym typeface="Wingdings" panose="05000000000000000000" pitchFamily="2" charset="2"/>
              </a:rPr>
              <a:t>Bảo hi</a:t>
            </a:r>
            <a:r>
              <a:rPr lang="vi-VN" sz="4000" b="1">
                <a:solidFill>
                  <a:srgbClr val="FF0000"/>
                </a:solidFill>
                <a:latin typeface="Arial" panose="020B0604020202020204" pitchFamily="34" charset="0"/>
                <a:sym typeface="Wingdings" panose="05000000000000000000" pitchFamily="2" charset="2"/>
              </a:rPr>
              <a:t>ểm</a:t>
            </a:r>
            <a:endParaRPr lang="vi-VN" sz="4000">
              <a:solidFill>
                <a:srgbClr val="FF0000"/>
              </a:solidFill>
              <a:latin typeface="Arial" panose="020B0604020202020204" pitchFamily="34" charset="0"/>
              <a:sym typeface="Wingdings" panose="05000000000000000000" pitchFamily="2" charset="2"/>
            </a:endParaRPr>
          </a:p>
        </p:txBody>
      </p:sp>
      <p:sp>
        <p:nvSpPr>
          <p:cNvPr id="22534" name="AutoShape 6"/>
          <p:cNvSpPr>
            <a:spLocks noChangeArrowheads="1"/>
          </p:cNvSpPr>
          <p:nvPr/>
        </p:nvSpPr>
        <p:spPr bwMode="auto">
          <a:xfrm>
            <a:off x="3164237" y="2819400"/>
            <a:ext cx="6061775" cy="1371600"/>
          </a:xfrm>
          <a:prstGeom prst="horizontalScroll">
            <a:avLst>
              <a:gd name="adj" fmla="val 12500"/>
            </a:avLst>
          </a:prstGeom>
          <a:gradFill rotWithShape="1">
            <a:gsLst>
              <a:gs pos="0">
                <a:srgbClr val="8CB7C6"/>
              </a:gs>
              <a:gs pos="50000">
                <a:srgbClr val="DAE8ED"/>
              </a:gs>
              <a:gs pos="100000">
                <a:srgbClr val="8CB7C6"/>
              </a:gs>
            </a:gsLst>
            <a:lin ang="5400000" scaled="1"/>
          </a:gradFill>
          <a:ln w="9525">
            <a:solidFill>
              <a:srgbClr val="3366FF"/>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sz="4000" b="1">
                <a:solidFill>
                  <a:srgbClr val="FF0000"/>
                </a:solidFill>
                <a:latin typeface="Arial" panose="020B0604020202020204" pitchFamily="34" charset="0"/>
                <a:sym typeface="Wingdings" panose="05000000000000000000" pitchFamily="2" charset="2"/>
              </a:rPr>
              <a:t>Bảo qu</a:t>
            </a:r>
            <a:r>
              <a:rPr lang="vi-VN" sz="4000" b="1">
                <a:solidFill>
                  <a:srgbClr val="FF0000"/>
                </a:solidFill>
                <a:latin typeface="Arial" panose="020B0604020202020204" pitchFamily="34" charset="0"/>
                <a:sym typeface="Wingdings" panose="05000000000000000000" pitchFamily="2" charset="2"/>
              </a:rPr>
              <a:t>ản</a:t>
            </a:r>
            <a:endParaRPr lang="vi-VN" sz="4000">
              <a:solidFill>
                <a:srgbClr val="FF0000"/>
              </a:solidFill>
              <a:latin typeface="Arial" panose="020B0604020202020204" pitchFamily="34" charset="0"/>
              <a:sym typeface="Wingdings" panose="05000000000000000000" pitchFamily="2" charset="2"/>
            </a:endParaRPr>
          </a:p>
        </p:txBody>
      </p:sp>
      <p:sp>
        <p:nvSpPr>
          <p:cNvPr id="22535" name="AutoShape 7"/>
          <p:cNvSpPr>
            <a:spLocks noChangeArrowheads="1"/>
          </p:cNvSpPr>
          <p:nvPr/>
        </p:nvSpPr>
        <p:spPr bwMode="auto">
          <a:xfrm>
            <a:off x="3316637" y="2971800"/>
            <a:ext cx="6061775" cy="1371600"/>
          </a:xfrm>
          <a:prstGeom prst="horizontalScroll">
            <a:avLst>
              <a:gd name="adj" fmla="val 12500"/>
            </a:avLst>
          </a:prstGeom>
          <a:gradFill rotWithShape="1">
            <a:gsLst>
              <a:gs pos="0">
                <a:srgbClr val="8CB7C6"/>
              </a:gs>
              <a:gs pos="50000">
                <a:srgbClr val="DAE8ED"/>
              </a:gs>
              <a:gs pos="100000">
                <a:srgbClr val="8CB7C6"/>
              </a:gs>
            </a:gsLst>
            <a:lin ang="5400000" scaled="1"/>
          </a:gradFill>
          <a:ln w="9525">
            <a:solidFill>
              <a:srgbClr val="3366FF"/>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sz="4000" b="1">
                <a:solidFill>
                  <a:srgbClr val="FF0000"/>
                </a:solidFill>
                <a:latin typeface="Arial" panose="020B0604020202020204" pitchFamily="34" charset="0"/>
                <a:sym typeface="Wingdings" panose="05000000000000000000" pitchFamily="2" charset="2"/>
              </a:rPr>
              <a:t>Bảo to</a:t>
            </a:r>
            <a:r>
              <a:rPr lang="vi-VN" sz="4000" b="1">
                <a:solidFill>
                  <a:srgbClr val="FF0000"/>
                </a:solidFill>
                <a:latin typeface="Arial" panose="020B0604020202020204" pitchFamily="34" charset="0"/>
                <a:sym typeface="Wingdings" panose="05000000000000000000" pitchFamily="2" charset="2"/>
              </a:rPr>
              <a:t>àn</a:t>
            </a:r>
            <a:endParaRPr lang="vi-VN" sz="4000">
              <a:solidFill>
                <a:srgbClr val="FF0000"/>
              </a:solidFill>
              <a:latin typeface="Arial" panose="020B0604020202020204" pitchFamily="34" charset="0"/>
              <a:sym typeface="Wingdings" panose="05000000000000000000" pitchFamily="2" charset="2"/>
            </a:endParaRPr>
          </a:p>
        </p:txBody>
      </p:sp>
      <p:sp>
        <p:nvSpPr>
          <p:cNvPr id="22536" name="AutoShape 8"/>
          <p:cNvSpPr>
            <a:spLocks noChangeArrowheads="1"/>
          </p:cNvSpPr>
          <p:nvPr/>
        </p:nvSpPr>
        <p:spPr bwMode="auto">
          <a:xfrm>
            <a:off x="3469037" y="3124200"/>
            <a:ext cx="6061775" cy="1371600"/>
          </a:xfrm>
          <a:prstGeom prst="horizontalScroll">
            <a:avLst>
              <a:gd name="adj" fmla="val 12500"/>
            </a:avLst>
          </a:prstGeom>
          <a:gradFill rotWithShape="1">
            <a:gsLst>
              <a:gs pos="0">
                <a:srgbClr val="8CB7C6"/>
              </a:gs>
              <a:gs pos="50000">
                <a:srgbClr val="DAE8ED"/>
              </a:gs>
              <a:gs pos="100000">
                <a:srgbClr val="8CB7C6"/>
              </a:gs>
            </a:gsLst>
            <a:lin ang="5400000" scaled="1"/>
          </a:gradFill>
          <a:ln w="9525">
            <a:solidFill>
              <a:srgbClr val="3366FF"/>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sz="4000" b="1">
                <a:solidFill>
                  <a:srgbClr val="FF0000"/>
                </a:solidFill>
                <a:latin typeface="Arial" panose="020B0604020202020204" pitchFamily="34" charset="0"/>
                <a:sym typeface="Wingdings" panose="05000000000000000000" pitchFamily="2" charset="2"/>
              </a:rPr>
              <a:t>Bảo t</a:t>
            </a:r>
            <a:r>
              <a:rPr lang="vi-VN" sz="4000" b="1">
                <a:solidFill>
                  <a:srgbClr val="FF0000"/>
                </a:solidFill>
                <a:latin typeface="Arial" panose="020B0604020202020204" pitchFamily="34" charset="0"/>
                <a:sym typeface="Wingdings" panose="05000000000000000000" pitchFamily="2" charset="2"/>
              </a:rPr>
              <a:t>ồn</a:t>
            </a:r>
            <a:endParaRPr lang="vi-VN" sz="4000">
              <a:solidFill>
                <a:srgbClr val="FF0000"/>
              </a:solidFill>
              <a:latin typeface="Arial" panose="020B0604020202020204" pitchFamily="34" charset="0"/>
              <a:sym typeface="Wingdings" panose="05000000000000000000" pitchFamily="2" charset="2"/>
            </a:endParaRPr>
          </a:p>
        </p:txBody>
      </p:sp>
      <p:sp>
        <p:nvSpPr>
          <p:cNvPr id="22537" name="AutoShape 9"/>
          <p:cNvSpPr>
            <a:spLocks noChangeArrowheads="1"/>
          </p:cNvSpPr>
          <p:nvPr/>
        </p:nvSpPr>
        <p:spPr bwMode="auto">
          <a:xfrm>
            <a:off x="3621437" y="3276600"/>
            <a:ext cx="6061775" cy="1371600"/>
          </a:xfrm>
          <a:prstGeom prst="horizontalScroll">
            <a:avLst>
              <a:gd name="adj" fmla="val 12500"/>
            </a:avLst>
          </a:prstGeom>
          <a:gradFill rotWithShape="1">
            <a:gsLst>
              <a:gs pos="0">
                <a:srgbClr val="8CB7C6"/>
              </a:gs>
              <a:gs pos="50000">
                <a:srgbClr val="DAE8ED"/>
              </a:gs>
              <a:gs pos="100000">
                <a:srgbClr val="8CB7C6"/>
              </a:gs>
            </a:gsLst>
            <a:lin ang="5400000" scaled="1"/>
          </a:gradFill>
          <a:ln w="9525">
            <a:solidFill>
              <a:srgbClr val="3366FF"/>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sz="4000" b="1">
                <a:solidFill>
                  <a:srgbClr val="FF0000"/>
                </a:solidFill>
                <a:latin typeface="Arial" panose="020B0604020202020204" pitchFamily="34" charset="0"/>
                <a:sym typeface="Wingdings" panose="05000000000000000000" pitchFamily="2" charset="2"/>
              </a:rPr>
              <a:t>Bảo tr</a:t>
            </a:r>
            <a:r>
              <a:rPr lang="vi-VN" sz="4000" b="1">
                <a:solidFill>
                  <a:srgbClr val="FF0000"/>
                </a:solidFill>
                <a:latin typeface="Arial" panose="020B0604020202020204" pitchFamily="34" charset="0"/>
                <a:sym typeface="Wingdings" panose="05000000000000000000" pitchFamily="2" charset="2"/>
              </a:rPr>
              <a:t>ợ</a:t>
            </a:r>
            <a:endParaRPr lang="vi-VN" sz="4000">
              <a:solidFill>
                <a:srgbClr val="FF0000"/>
              </a:solidFill>
              <a:latin typeface="Arial" panose="020B0604020202020204" pitchFamily="34" charset="0"/>
              <a:sym typeface="Wingdings" panose="05000000000000000000" pitchFamily="2" charset="2"/>
            </a:endParaRPr>
          </a:p>
        </p:txBody>
      </p:sp>
      <p:sp>
        <p:nvSpPr>
          <p:cNvPr id="22538" name="AutoShape 10"/>
          <p:cNvSpPr>
            <a:spLocks noChangeArrowheads="1"/>
          </p:cNvSpPr>
          <p:nvPr/>
        </p:nvSpPr>
        <p:spPr bwMode="auto">
          <a:xfrm>
            <a:off x="3773837" y="3429000"/>
            <a:ext cx="6061775" cy="1371600"/>
          </a:xfrm>
          <a:prstGeom prst="horizontalScroll">
            <a:avLst>
              <a:gd name="adj" fmla="val 12500"/>
            </a:avLst>
          </a:prstGeom>
          <a:gradFill rotWithShape="1">
            <a:gsLst>
              <a:gs pos="0">
                <a:srgbClr val="8CB7C6"/>
              </a:gs>
              <a:gs pos="50000">
                <a:srgbClr val="DAE8ED"/>
              </a:gs>
              <a:gs pos="100000">
                <a:srgbClr val="8CB7C6"/>
              </a:gs>
            </a:gsLst>
            <a:lin ang="5400000" scaled="1"/>
          </a:gradFill>
          <a:ln w="9525">
            <a:solidFill>
              <a:srgbClr val="3366FF"/>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sz="4000" b="1" dirty="0" err="1">
                <a:solidFill>
                  <a:srgbClr val="FF0000"/>
                </a:solidFill>
                <a:latin typeface="Arial" panose="020B0604020202020204" pitchFamily="34" charset="0"/>
                <a:sym typeface="Wingdings" panose="05000000000000000000" pitchFamily="2" charset="2"/>
              </a:rPr>
              <a:t>Bảo</a:t>
            </a:r>
            <a:r>
              <a:rPr lang="en-US" sz="4000" b="1" dirty="0">
                <a:solidFill>
                  <a:srgbClr val="FF0000"/>
                </a:solidFill>
                <a:latin typeface="Arial" panose="020B0604020202020204" pitchFamily="34" charset="0"/>
                <a:sym typeface="Wingdings" panose="05000000000000000000" pitchFamily="2" charset="2"/>
              </a:rPr>
              <a:t> v</a:t>
            </a:r>
            <a:r>
              <a:rPr lang="vi-VN" sz="4000" b="1" dirty="0">
                <a:solidFill>
                  <a:srgbClr val="FF0000"/>
                </a:solidFill>
                <a:latin typeface="Arial" panose="020B0604020202020204" pitchFamily="34" charset="0"/>
                <a:sym typeface="Wingdings" panose="05000000000000000000" pitchFamily="2" charset="2"/>
              </a:rPr>
              <a:t>ệ</a:t>
            </a:r>
            <a:endParaRPr lang="vi-VN" sz="4000" dirty="0">
              <a:solidFill>
                <a:srgbClr val="FF0000"/>
              </a:solidFill>
              <a:latin typeface="Arial" panose="020B0604020202020204" pitchFamily="34" charset="0"/>
              <a:sym typeface="Wingdings" panose="05000000000000000000" pitchFamily="2" charset="2"/>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animScale>
                                      <p:cBhvr>
                                        <p:cTn id="7" dur="1000" decel="50000" fill="hold">
                                          <p:stCondLst>
                                            <p:cond delay="0"/>
                                          </p:stCondLst>
                                        </p:cTn>
                                        <p:tgtEl>
                                          <p:spTgt spid="225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2531"/>
                                        </p:tgtEl>
                                        <p:attrNameLst>
                                          <p:attrName>ppt_x</p:attrName>
                                          <p:attrName>ppt_y</p:attrName>
                                        </p:attrNameLst>
                                      </p:cBhvr>
                                    </p:animMotion>
                                    <p:animEffect transition="in" filter="fade">
                                      <p:cBhvr>
                                        <p:cTn id="9" dur="1000"/>
                                        <p:tgtEl>
                                          <p:spTgt spid="2253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7" presetClass="entr" presetSubtype="0" fill="hold" nodeType="clickEffect">
                                  <p:stCondLst>
                                    <p:cond delay="0"/>
                                  </p:stCondLst>
                                  <p:childTnLst>
                                    <p:set>
                                      <p:cBhvr>
                                        <p:cTn id="13" dur="1" fill="hold">
                                          <p:stCondLst>
                                            <p:cond delay="0"/>
                                          </p:stCondLst>
                                        </p:cTn>
                                        <p:tgtEl>
                                          <p:spTgt spid="22530">
                                            <p:txEl>
                                              <p:pRg st="0" end="0"/>
                                            </p:txEl>
                                          </p:spTgt>
                                        </p:tgtEl>
                                        <p:attrNameLst>
                                          <p:attrName>style.visibility</p:attrName>
                                        </p:attrNameLst>
                                      </p:cBhvr>
                                      <p:to>
                                        <p:strVal val="visible"/>
                                      </p:to>
                                    </p:set>
                                    <p:animEffect transition="in" filter="fade">
                                      <p:cBhvr>
                                        <p:cTn id="14" dur="1000"/>
                                        <p:tgtEl>
                                          <p:spTgt spid="22530">
                                            <p:txEl>
                                              <p:pRg st="0" end="0"/>
                                            </p:txEl>
                                          </p:spTgt>
                                        </p:tgtEl>
                                      </p:cBhvr>
                                    </p:animEffect>
                                    <p:anim calcmode="lin" valueType="num">
                                      <p:cBhvr>
                                        <p:cTn id="15" dur="1000" fill="hold"/>
                                        <p:tgtEl>
                                          <p:spTgt spid="22530">
                                            <p:txEl>
                                              <p:pRg st="0" end="0"/>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22530">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22530">
                                            <p:txEl>
                                              <p:pRg st="0" end="0"/>
                                            </p:txEl>
                                          </p:spTgt>
                                        </p:tgtEl>
                                        <p:attrNameLst>
                                          <p:attrName>ppt_y</p:attrName>
                                        </p:attrNameLst>
                                      </p:cBhvr>
                                      <p:tavLst>
                                        <p:tav tm="0">
                                          <p:val>
                                            <p:strVal val="#ppt_y-.03"/>
                                          </p:val>
                                        </p:tav>
                                        <p:tav tm="100000">
                                          <p:val>
                                            <p:strVal val="#ppt_y"/>
                                          </p:val>
                                        </p:tav>
                                      </p:tavLst>
                                    </p:anim>
                                  </p:childTnLst>
                                </p:cTn>
                              </p:par>
                              <p:par>
                                <p:cTn id="18" presetID="53" presetClass="exit" presetSubtype="0" fill="hold" grpId="1" nodeType="withEffect">
                                  <p:stCondLst>
                                    <p:cond delay="0"/>
                                  </p:stCondLst>
                                  <p:childTnLst>
                                    <p:anim calcmode="lin" valueType="num">
                                      <p:cBhvr>
                                        <p:cTn id="19" dur="500"/>
                                        <p:tgtEl>
                                          <p:spTgt spid="22531"/>
                                        </p:tgtEl>
                                        <p:attrNameLst>
                                          <p:attrName>ppt_w</p:attrName>
                                        </p:attrNameLst>
                                      </p:cBhvr>
                                      <p:tavLst>
                                        <p:tav tm="0">
                                          <p:val>
                                            <p:strVal val="ppt_w"/>
                                          </p:val>
                                        </p:tav>
                                        <p:tav tm="100000">
                                          <p:val>
                                            <p:fltVal val="0"/>
                                          </p:val>
                                        </p:tav>
                                      </p:tavLst>
                                    </p:anim>
                                    <p:anim calcmode="lin" valueType="num">
                                      <p:cBhvr>
                                        <p:cTn id="20" dur="500"/>
                                        <p:tgtEl>
                                          <p:spTgt spid="22531"/>
                                        </p:tgtEl>
                                        <p:attrNameLst>
                                          <p:attrName>ppt_h</p:attrName>
                                        </p:attrNameLst>
                                      </p:cBhvr>
                                      <p:tavLst>
                                        <p:tav tm="0">
                                          <p:val>
                                            <p:strVal val="ppt_h"/>
                                          </p:val>
                                        </p:tav>
                                        <p:tav tm="100000">
                                          <p:val>
                                            <p:fltVal val="0"/>
                                          </p:val>
                                        </p:tav>
                                      </p:tavLst>
                                    </p:anim>
                                    <p:animEffect transition="out" filter="fade">
                                      <p:cBhvr>
                                        <p:cTn id="21" dur="500"/>
                                        <p:tgtEl>
                                          <p:spTgt spid="22531"/>
                                        </p:tgtEl>
                                      </p:cBhvr>
                                    </p:animEffect>
                                    <p:set>
                                      <p:cBhvr>
                                        <p:cTn id="22" dur="1" fill="hold">
                                          <p:stCondLst>
                                            <p:cond delay="499"/>
                                          </p:stCondLst>
                                        </p:cTn>
                                        <p:tgtEl>
                                          <p:spTgt spid="22531"/>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52" presetClass="entr" presetSubtype="0" fill="hold" grpId="0" nodeType="clickEffect">
                                  <p:stCondLst>
                                    <p:cond delay="0"/>
                                  </p:stCondLst>
                                  <p:childTnLst>
                                    <p:set>
                                      <p:cBhvr>
                                        <p:cTn id="26" dur="1" fill="hold">
                                          <p:stCondLst>
                                            <p:cond delay="0"/>
                                          </p:stCondLst>
                                        </p:cTn>
                                        <p:tgtEl>
                                          <p:spTgt spid="22533"/>
                                        </p:tgtEl>
                                        <p:attrNameLst>
                                          <p:attrName>style.visibility</p:attrName>
                                        </p:attrNameLst>
                                      </p:cBhvr>
                                      <p:to>
                                        <p:strVal val="visible"/>
                                      </p:to>
                                    </p:set>
                                    <p:animScale>
                                      <p:cBhvr>
                                        <p:cTn id="27" dur="1000" decel="50000" fill="hold">
                                          <p:stCondLst>
                                            <p:cond delay="0"/>
                                          </p:stCondLst>
                                        </p:cTn>
                                        <p:tgtEl>
                                          <p:spTgt spid="225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22533"/>
                                        </p:tgtEl>
                                        <p:attrNameLst>
                                          <p:attrName>ppt_x</p:attrName>
                                          <p:attrName>ppt_y</p:attrName>
                                        </p:attrNameLst>
                                      </p:cBhvr>
                                    </p:animMotion>
                                    <p:animEffect transition="in" filter="fade">
                                      <p:cBhvr>
                                        <p:cTn id="29" dur="1000"/>
                                        <p:tgtEl>
                                          <p:spTgt spid="2253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7" presetClass="entr" presetSubtype="0" fill="hold" nodeType="clickEffect">
                                  <p:stCondLst>
                                    <p:cond delay="0"/>
                                  </p:stCondLst>
                                  <p:childTnLst>
                                    <p:set>
                                      <p:cBhvr>
                                        <p:cTn id="33" dur="1" fill="hold">
                                          <p:stCondLst>
                                            <p:cond delay="0"/>
                                          </p:stCondLst>
                                        </p:cTn>
                                        <p:tgtEl>
                                          <p:spTgt spid="22530">
                                            <p:txEl>
                                              <p:pRg st="1" end="1"/>
                                            </p:txEl>
                                          </p:spTgt>
                                        </p:tgtEl>
                                        <p:attrNameLst>
                                          <p:attrName>style.visibility</p:attrName>
                                        </p:attrNameLst>
                                      </p:cBhvr>
                                      <p:to>
                                        <p:strVal val="visible"/>
                                      </p:to>
                                    </p:set>
                                    <p:animEffect transition="in" filter="fade">
                                      <p:cBhvr>
                                        <p:cTn id="34" dur="1000"/>
                                        <p:tgtEl>
                                          <p:spTgt spid="22530">
                                            <p:txEl>
                                              <p:pRg st="1" end="1"/>
                                            </p:txEl>
                                          </p:spTgt>
                                        </p:tgtEl>
                                      </p:cBhvr>
                                    </p:animEffect>
                                    <p:anim calcmode="lin" valueType="num">
                                      <p:cBhvr>
                                        <p:cTn id="35" dur="1000" fill="hold"/>
                                        <p:tgtEl>
                                          <p:spTgt spid="22530">
                                            <p:txEl>
                                              <p:pRg st="1" end="1"/>
                                            </p:txEl>
                                          </p:spTgt>
                                        </p:tgtEl>
                                        <p:attrNameLst>
                                          <p:attrName>ppt_x</p:attrName>
                                        </p:attrNameLst>
                                      </p:cBhvr>
                                      <p:tavLst>
                                        <p:tav tm="0">
                                          <p:val>
                                            <p:strVal val="#ppt_x"/>
                                          </p:val>
                                        </p:tav>
                                        <p:tav tm="100000">
                                          <p:val>
                                            <p:strVal val="#ppt_x"/>
                                          </p:val>
                                        </p:tav>
                                      </p:tavLst>
                                    </p:anim>
                                    <p:anim calcmode="lin" valueType="num">
                                      <p:cBhvr>
                                        <p:cTn id="36" dur="900" decel="100000" fill="hold"/>
                                        <p:tgtEl>
                                          <p:spTgt spid="22530">
                                            <p:txEl>
                                              <p:pRg st="1" end="1"/>
                                            </p:txEl>
                                          </p:spTgt>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22530">
                                            <p:txEl>
                                              <p:pRg st="1" end="1"/>
                                            </p:txEl>
                                          </p:spTgt>
                                        </p:tgtEl>
                                        <p:attrNameLst>
                                          <p:attrName>ppt_y</p:attrName>
                                        </p:attrNameLst>
                                      </p:cBhvr>
                                      <p:tavLst>
                                        <p:tav tm="0">
                                          <p:val>
                                            <p:strVal val="#ppt_y-.03"/>
                                          </p:val>
                                        </p:tav>
                                        <p:tav tm="100000">
                                          <p:val>
                                            <p:strVal val="#ppt_y"/>
                                          </p:val>
                                        </p:tav>
                                      </p:tavLst>
                                    </p:anim>
                                  </p:childTnLst>
                                </p:cTn>
                              </p:par>
                              <p:par>
                                <p:cTn id="38" presetID="53" presetClass="exit" presetSubtype="0" fill="hold" grpId="1" nodeType="withEffect">
                                  <p:stCondLst>
                                    <p:cond delay="0"/>
                                  </p:stCondLst>
                                  <p:childTnLst>
                                    <p:anim calcmode="lin" valueType="num">
                                      <p:cBhvr>
                                        <p:cTn id="39" dur="500"/>
                                        <p:tgtEl>
                                          <p:spTgt spid="22533"/>
                                        </p:tgtEl>
                                        <p:attrNameLst>
                                          <p:attrName>ppt_w</p:attrName>
                                        </p:attrNameLst>
                                      </p:cBhvr>
                                      <p:tavLst>
                                        <p:tav tm="0">
                                          <p:val>
                                            <p:strVal val="ppt_w"/>
                                          </p:val>
                                        </p:tav>
                                        <p:tav tm="100000">
                                          <p:val>
                                            <p:fltVal val="0"/>
                                          </p:val>
                                        </p:tav>
                                      </p:tavLst>
                                    </p:anim>
                                    <p:anim calcmode="lin" valueType="num">
                                      <p:cBhvr>
                                        <p:cTn id="40" dur="500"/>
                                        <p:tgtEl>
                                          <p:spTgt spid="22533"/>
                                        </p:tgtEl>
                                        <p:attrNameLst>
                                          <p:attrName>ppt_h</p:attrName>
                                        </p:attrNameLst>
                                      </p:cBhvr>
                                      <p:tavLst>
                                        <p:tav tm="0">
                                          <p:val>
                                            <p:strVal val="ppt_h"/>
                                          </p:val>
                                        </p:tav>
                                        <p:tav tm="100000">
                                          <p:val>
                                            <p:fltVal val="0"/>
                                          </p:val>
                                        </p:tav>
                                      </p:tavLst>
                                    </p:anim>
                                    <p:animEffect transition="out" filter="fade">
                                      <p:cBhvr>
                                        <p:cTn id="41" dur="500"/>
                                        <p:tgtEl>
                                          <p:spTgt spid="22533"/>
                                        </p:tgtEl>
                                      </p:cBhvr>
                                    </p:animEffect>
                                    <p:set>
                                      <p:cBhvr>
                                        <p:cTn id="42" dur="1" fill="hold">
                                          <p:stCondLst>
                                            <p:cond delay="499"/>
                                          </p:stCondLst>
                                        </p:cTn>
                                        <p:tgtEl>
                                          <p:spTgt spid="22533"/>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52" presetClass="entr" presetSubtype="0" fill="hold" grpId="0" nodeType="clickEffect">
                                  <p:stCondLst>
                                    <p:cond delay="0"/>
                                  </p:stCondLst>
                                  <p:childTnLst>
                                    <p:set>
                                      <p:cBhvr>
                                        <p:cTn id="46" dur="1" fill="hold">
                                          <p:stCondLst>
                                            <p:cond delay="0"/>
                                          </p:stCondLst>
                                        </p:cTn>
                                        <p:tgtEl>
                                          <p:spTgt spid="22534"/>
                                        </p:tgtEl>
                                        <p:attrNameLst>
                                          <p:attrName>style.visibility</p:attrName>
                                        </p:attrNameLst>
                                      </p:cBhvr>
                                      <p:to>
                                        <p:strVal val="visible"/>
                                      </p:to>
                                    </p:set>
                                    <p:animScale>
                                      <p:cBhvr>
                                        <p:cTn id="47" dur="1000" decel="50000" fill="hold">
                                          <p:stCondLst>
                                            <p:cond delay="0"/>
                                          </p:stCondLst>
                                        </p:cTn>
                                        <p:tgtEl>
                                          <p:spTgt spid="225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22534"/>
                                        </p:tgtEl>
                                        <p:attrNameLst>
                                          <p:attrName>ppt_x</p:attrName>
                                          <p:attrName>ppt_y</p:attrName>
                                        </p:attrNameLst>
                                      </p:cBhvr>
                                    </p:animMotion>
                                    <p:animEffect transition="in" filter="fade">
                                      <p:cBhvr>
                                        <p:cTn id="49" dur="1000"/>
                                        <p:tgtEl>
                                          <p:spTgt spid="22534"/>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7" presetClass="entr" presetSubtype="0" fill="hold" nodeType="clickEffect">
                                  <p:stCondLst>
                                    <p:cond delay="0"/>
                                  </p:stCondLst>
                                  <p:childTnLst>
                                    <p:set>
                                      <p:cBhvr>
                                        <p:cTn id="53" dur="1" fill="hold">
                                          <p:stCondLst>
                                            <p:cond delay="0"/>
                                          </p:stCondLst>
                                        </p:cTn>
                                        <p:tgtEl>
                                          <p:spTgt spid="22530">
                                            <p:txEl>
                                              <p:pRg st="2" end="2"/>
                                            </p:txEl>
                                          </p:spTgt>
                                        </p:tgtEl>
                                        <p:attrNameLst>
                                          <p:attrName>style.visibility</p:attrName>
                                        </p:attrNameLst>
                                      </p:cBhvr>
                                      <p:to>
                                        <p:strVal val="visible"/>
                                      </p:to>
                                    </p:set>
                                    <p:animEffect transition="in" filter="fade">
                                      <p:cBhvr>
                                        <p:cTn id="54" dur="1000"/>
                                        <p:tgtEl>
                                          <p:spTgt spid="22530">
                                            <p:txEl>
                                              <p:pRg st="2" end="2"/>
                                            </p:txEl>
                                          </p:spTgt>
                                        </p:tgtEl>
                                      </p:cBhvr>
                                    </p:animEffect>
                                    <p:anim calcmode="lin" valueType="num">
                                      <p:cBhvr>
                                        <p:cTn id="55" dur="1000" fill="hold"/>
                                        <p:tgtEl>
                                          <p:spTgt spid="22530">
                                            <p:txEl>
                                              <p:pRg st="2" end="2"/>
                                            </p:txEl>
                                          </p:spTgt>
                                        </p:tgtEl>
                                        <p:attrNameLst>
                                          <p:attrName>ppt_x</p:attrName>
                                        </p:attrNameLst>
                                      </p:cBhvr>
                                      <p:tavLst>
                                        <p:tav tm="0">
                                          <p:val>
                                            <p:strVal val="#ppt_x"/>
                                          </p:val>
                                        </p:tav>
                                        <p:tav tm="100000">
                                          <p:val>
                                            <p:strVal val="#ppt_x"/>
                                          </p:val>
                                        </p:tav>
                                      </p:tavLst>
                                    </p:anim>
                                    <p:anim calcmode="lin" valueType="num">
                                      <p:cBhvr>
                                        <p:cTn id="56" dur="900" decel="100000" fill="hold"/>
                                        <p:tgtEl>
                                          <p:spTgt spid="22530">
                                            <p:txEl>
                                              <p:pRg st="2" end="2"/>
                                            </p:txEl>
                                          </p:spTgt>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530">
                                            <p:txEl>
                                              <p:pRg st="2" end="2"/>
                                            </p:txEl>
                                          </p:spTgt>
                                        </p:tgtEl>
                                        <p:attrNameLst>
                                          <p:attrName>ppt_y</p:attrName>
                                        </p:attrNameLst>
                                      </p:cBhvr>
                                      <p:tavLst>
                                        <p:tav tm="0">
                                          <p:val>
                                            <p:strVal val="#ppt_y-.03"/>
                                          </p:val>
                                        </p:tav>
                                        <p:tav tm="100000">
                                          <p:val>
                                            <p:strVal val="#ppt_y"/>
                                          </p:val>
                                        </p:tav>
                                      </p:tavLst>
                                    </p:anim>
                                  </p:childTnLst>
                                </p:cTn>
                              </p:par>
                              <p:par>
                                <p:cTn id="58" presetID="53" presetClass="exit" presetSubtype="0" fill="hold" grpId="1" nodeType="withEffect">
                                  <p:stCondLst>
                                    <p:cond delay="0"/>
                                  </p:stCondLst>
                                  <p:childTnLst>
                                    <p:anim calcmode="lin" valueType="num">
                                      <p:cBhvr>
                                        <p:cTn id="59" dur="500"/>
                                        <p:tgtEl>
                                          <p:spTgt spid="22534"/>
                                        </p:tgtEl>
                                        <p:attrNameLst>
                                          <p:attrName>ppt_w</p:attrName>
                                        </p:attrNameLst>
                                      </p:cBhvr>
                                      <p:tavLst>
                                        <p:tav tm="0">
                                          <p:val>
                                            <p:strVal val="ppt_w"/>
                                          </p:val>
                                        </p:tav>
                                        <p:tav tm="100000">
                                          <p:val>
                                            <p:fltVal val="0"/>
                                          </p:val>
                                        </p:tav>
                                      </p:tavLst>
                                    </p:anim>
                                    <p:anim calcmode="lin" valueType="num">
                                      <p:cBhvr>
                                        <p:cTn id="60" dur="500"/>
                                        <p:tgtEl>
                                          <p:spTgt spid="22534"/>
                                        </p:tgtEl>
                                        <p:attrNameLst>
                                          <p:attrName>ppt_h</p:attrName>
                                        </p:attrNameLst>
                                      </p:cBhvr>
                                      <p:tavLst>
                                        <p:tav tm="0">
                                          <p:val>
                                            <p:strVal val="ppt_h"/>
                                          </p:val>
                                        </p:tav>
                                        <p:tav tm="100000">
                                          <p:val>
                                            <p:fltVal val="0"/>
                                          </p:val>
                                        </p:tav>
                                      </p:tavLst>
                                    </p:anim>
                                    <p:animEffect transition="out" filter="fade">
                                      <p:cBhvr>
                                        <p:cTn id="61" dur="500"/>
                                        <p:tgtEl>
                                          <p:spTgt spid="22534"/>
                                        </p:tgtEl>
                                      </p:cBhvr>
                                    </p:animEffect>
                                    <p:set>
                                      <p:cBhvr>
                                        <p:cTn id="62" dur="1" fill="hold">
                                          <p:stCondLst>
                                            <p:cond delay="499"/>
                                          </p:stCondLst>
                                        </p:cTn>
                                        <p:tgtEl>
                                          <p:spTgt spid="22534"/>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52" presetClass="entr" presetSubtype="0" fill="hold" grpId="0" nodeType="clickEffect">
                                  <p:stCondLst>
                                    <p:cond delay="0"/>
                                  </p:stCondLst>
                                  <p:childTnLst>
                                    <p:set>
                                      <p:cBhvr>
                                        <p:cTn id="66" dur="1" fill="hold">
                                          <p:stCondLst>
                                            <p:cond delay="0"/>
                                          </p:stCondLst>
                                        </p:cTn>
                                        <p:tgtEl>
                                          <p:spTgt spid="22535"/>
                                        </p:tgtEl>
                                        <p:attrNameLst>
                                          <p:attrName>style.visibility</p:attrName>
                                        </p:attrNameLst>
                                      </p:cBhvr>
                                      <p:to>
                                        <p:strVal val="visible"/>
                                      </p:to>
                                    </p:set>
                                    <p:animScale>
                                      <p:cBhvr>
                                        <p:cTn id="67" dur="1000" decel="50000" fill="hold">
                                          <p:stCondLst>
                                            <p:cond delay="0"/>
                                          </p:stCondLst>
                                        </p:cTn>
                                        <p:tgtEl>
                                          <p:spTgt spid="225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8" dur="1000" decel="50000" fill="hold">
                                          <p:stCondLst>
                                            <p:cond delay="0"/>
                                          </p:stCondLst>
                                        </p:cTn>
                                        <p:tgtEl>
                                          <p:spTgt spid="22535"/>
                                        </p:tgtEl>
                                        <p:attrNameLst>
                                          <p:attrName>ppt_x</p:attrName>
                                          <p:attrName>ppt_y</p:attrName>
                                        </p:attrNameLst>
                                      </p:cBhvr>
                                    </p:animMotion>
                                    <p:animEffect transition="in" filter="fade">
                                      <p:cBhvr>
                                        <p:cTn id="69" dur="1000"/>
                                        <p:tgtEl>
                                          <p:spTgt spid="22535"/>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37" presetClass="entr" presetSubtype="0" fill="hold" nodeType="clickEffect">
                                  <p:stCondLst>
                                    <p:cond delay="0"/>
                                  </p:stCondLst>
                                  <p:childTnLst>
                                    <p:set>
                                      <p:cBhvr>
                                        <p:cTn id="73" dur="1" fill="hold">
                                          <p:stCondLst>
                                            <p:cond delay="0"/>
                                          </p:stCondLst>
                                        </p:cTn>
                                        <p:tgtEl>
                                          <p:spTgt spid="22530">
                                            <p:txEl>
                                              <p:pRg st="3" end="3"/>
                                            </p:txEl>
                                          </p:spTgt>
                                        </p:tgtEl>
                                        <p:attrNameLst>
                                          <p:attrName>style.visibility</p:attrName>
                                        </p:attrNameLst>
                                      </p:cBhvr>
                                      <p:to>
                                        <p:strVal val="visible"/>
                                      </p:to>
                                    </p:set>
                                    <p:animEffect transition="in" filter="fade">
                                      <p:cBhvr>
                                        <p:cTn id="74" dur="1000"/>
                                        <p:tgtEl>
                                          <p:spTgt spid="22530">
                                            <p:txEl>
                                              <p:pRg st="3" end="3"/>
                                            </p:txEl>
                                          </p:spTgt>
                                        </p:tgtEl>
                                      </p:cBhvr>
                                    </p:animEffect>
                                    <p:anim calcmode="lin" valueType="num">
                                      <p:cBhvr>
                                        <p:cTn id="75" dur="1000" fill="hold"/>
                                        <p:tgtEl>
                                          <p:spTgt spid="22530">
                                            <p:txEl>
                                              <p:pRg st="3" end="3"/>
                                            </p:txEl>
                                          </p:spTgt>
                                        </p:tgtEl>
                                        <p:attrNameLst>
                                          <p:attrName>ppt_x</p:attrName>
                                        </p:attrNameLst>
                                      </p:cBhvr>
                                      <p:tavLst>
                                        <p:tav tm="0">
                                          <p:val>
                                            <p:strVal val="#ppt_x"/>
                                          </p:val>
                                        </p:tav>
                                        <p:tav tm="100000">
                                          <p:val>
                                            <p:strVal val="#ppt_x"/>
                                          </p:val>
                                        </p:tav>
                                      </p:tavLst>
                                    </p:anim>
                                    <p:anim calcmode="lin" valueType="num">
                                      <p:cBhvr>
                                        <p:cTn id="76" dur="900" decel="100000" fill="hold"/>
                                        <p:tgtEl>
                                          <p:spTgt spid="22530">
                                            <p:txEl>
                                              <p:pRg st="3" end="3"/>
                                            </p:txEl>
                                          </p:spTgt>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530">
                                            <p:txEl>
                                              <p:pRg st="3" end="3"/>
                                            </p:txEl>
                                          </p:spTgt>
                                        </p:tgtEl>
                                        <p:attrNameLst>
                                          <p:attrName>ppt_y</p:attrName>
                                        </p:attrNameLst>
                                      </p:cBhvr>
                                      <p:tavLst>
                                        <p:tav tm="0">
                                          <p:val>
                                            <p:strVal val="#ppt_y-.03"/>
                                          </p:val>
                                        </p:tav>
                                        <p:tav tm="100000">
                                          <p:val>
                                            <p:strVal val="#ppt_y"/>
                                          </p:val>
                                        </p:tav>
                                      </p:tavLst>
                                    </p:anim>
                                  </p:childTnLst>
                                </p:cTn>
                              </p:par>
                              <p:par>
                                <p:cTn id="78" presetID="53" presetClass="exit" presetSubtype="0" fill="hold" grpId="1" nodeType="withEffect">
                                  <p:stCondLst>
                                    <p:cond delay="0"/>
                                  </p:stCondLst>
                                  <p:childTnLst>
                                    <p:anim calcmode="lin" valueType="num">
                                      <p:cBhvr>
                                        <p:cTn id="79" dur="500"/>
                                        <p:tgtEl>
                                          <p:spTgt spid="22535"/>
                                        </p:tgtEl>
                                        <p:attrNameLst>
                                          <p:attrName>ppt_w</p:attrName>
                                        </p:attrNameLst>
                                      </p:cBhvr>
                                      <p:tavLst>
                                        <p:tav tm="0">
                                          <p:val>
                                            <p:strVal val="ppt_w"/>
                                          </p:val>
                                        </p:tav>
                                        <p:tav tm="100000">
                                          <p:val>
                                            <p:fltVal val="0"/>
                                          </p:val>
                                        </p:tav>
                                      </p:tavLst>
                                    </p:anim>
                                    <p:anim calcmode="lin" valueType="num">
                                      <p:cBhvr>
                                        <p:cTn id="80" dur="500"/>
                                        <p:tgtEl>
                                          <p:spTgt spid="22535"/>
                                        </p:tgtEl>
                                        <p:attrNameLst>
                                          <p:attrName>ppt_h</p:attrName>
                                        </p:attrNameLst>
                                      </p:cBhvr>
                                      <p:tavLst>
                                        <p:tav tm="0">
                                          <p:val>
                                            <p:strVal val="ppt_h"/>
                                          </p:val>
                                        </p:tav>
                                        <p:tav tm="100000">
                                          <p:val>
                                            <p:fltVal val="0"/>
                                          </p:val>
                                        </p:tav>
                                      </p:tavLst>
                                    </p:anim>
                                    <p:animEffect transition="out" filter="fade">
                                      <p:cBhvr>
                                        <p:cTn id="81" dur="500"/>
                                        <p:tgtEl>
                                          <p:spTgt spid="22535"/>
                                        </p:tgtEl>
                                      </p:cBhvr>
                                    </p:animEffect>
                                    <p:set>
                                      <p:cBhvr>
                                        <p:cTn id="82" dur="1" fill="hold">
                                          <p:stCondLst>
                                            <p:cond delay="499"/>
                                          </p:stCondLst>
                                        </p:cTn>
                                        <p:tgtEl>
                                          <p:spTgt spid="22535"/>
                                        </p:tgtEl>
                                        <p:attrNameLst>
                                          <p:attrName>style.visibility</p:attrName>
                                        </p:attrNameLst>
                                      </p:cBhvr>
                                      <p:to>
                                        <p:strVal val="hidden"/>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52" presetClass="entr" presetSubtype="0" fill="hold" grpId="0" nodeType="clickEffect">
                                  <p:stCondLst>
                                    <p:cond delay="0"/>
                                  </p:stCondLst>
                                  <p:childTnLst>
                                    <p:set>
                                      <p:cBhvr>
                                        <p:cTn id="86" dur="1" fill="hold">
                                          <p:stCondLst>
                                            <p:cond delay="0"/>
                                          </p:stCondLst>
                                        </p:cTn>
                                        <p:tgtEl>
                                          <p:spTgt spid="22536"/>
                                        </p:tgtEl>
                                        <p:attrNameLst>
                                          <p:attrName>style.visibility</p:attrName>
                                        </p:attrNameLst>
                                      </p:cBhvr>
                                      <p:to>
                                        <p:strVal val="visible"/>
                                      </p:to>
                                    </p:set>
                                    <p:animScale>
                                      <p:cBhvr>
                                        <p:cTn id="87" dur="1000" decel="50000" fill="hold">
                                          <p:stCondLst>
                                            <p:cond delay="0"/>
                                          </p:stCondLst>
                                        </p:cTn>
                                        <p:tgtEl>
                                          <p:spTgt spid="225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22536"/>
                                        </p:tgtEl>
                                        <p:attrNameLst>
                                          <p:attrName>ppt_x</p:attrName>
                                          <p:attrName>ppt_y</p:attrName>
                                        </p:attrNameLst>
                                      </p:cBhvr>
                                    </p:animMotion>
                                    <p:animEffect transition="in" filter="fade">
                                      <p:cBhvr>
                                        <p:cTn id="89" dur="1000"/>
                                        <p:tgtEl>
                                          <p:spTgt spid="22536"/>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37" presetClass="entr" presetSubtype="0" fill="hold" nodeType="clickEffect">
                                  <p:stCondLst>
                                    <p:cond delay="0"/>
                                  </p:stCondLst>
                                  <p:childTnLst>
                                    <p:set>
                                      <p:cBhvr>
                                        <p:cTn id="93" dur="1" fill="hold">
                                          <p:stCondLst>
                                            <p:cond delay="0"/>
                                          </p:stCondLst>
                                        </p:cTn>
                                        <p:tgtEl>
                                          <p:spTgt spid="22530">
                                            <p:txEl>
                                              <p:pRg st="4" end="4"/>
                                            </p:txEl>
                                          </p:spTgt>
                                        </p:tgtEl>
                                        <p:attrNameLst>
                                          <p:attrName>style.visibility</p:attrName>
                                        </p:attrNameLst>
                                      </p:cBhvr>
                                      <p:to>
                                        <p:strVal val="visible"/>
                                      </p:to>
                                    </p:set>
                                    <p:animEffect transition="in" filter="fade">
                                      <p:cBhvr>
                                        <p:cTn id="94" dur="1000"/>
                                        <p:tgtEl>
                                          <p:spTgt spid="22530">
                                            <p:txEl>
                                              <p:pRg st="4" end="4"/>
                                            </p:txEl>
                                          </p:spTgt>
                                        </p:tgtEl>
                                      </p:cBhvr>
                                    </p:animEffect>
                                    <p:anim calcmode="lin" valueType="num">
                                      <p:cBhvr>
                                        <p:cTn id="95" dur="1000" fill="hold"/>
                                        <p:tgtEl>
                                          <p:spTgt spid="22530">
                                            <p:txEl>
                                              <p:pRg st="4" end="4"/>
                                            </p:txEl>
                                          </p:spTgt>
                                        </p:tgtEl>
                                        <p:attrNameLst>
                                          <p:attrName>ppt_x</p:attrName>
                                        </p:attrNameLst>
                                      </p:cBhvr>
                                      <p:tavLst>
                                        <p:tav tm="0">
                                          <p:val>
                                            <p:strVal val="#ppt_x"/>
                                          </p:val>
                                        </p:tav>
                                        <p:tav tm="100000">
                                          <p:val>
                                            <p:strVal val="#ppt_x"/>
                                          </p:val>
                                        </p:tav>
                                      </p:tavLst>
                                    </p:anim>
                                    <p:anim calcmode="lin" valueType="num">
                                      <p:cBhvr>
                                        <p:cTn id="96" dur="900" decel="100000" fill="hold"/>
                                        <p:tgtEl>
                                          <p:spTgt spid="22530">
                                            <p:txEl>
                                              <p:pRg st="4" end="4"/>
                                            </p:txEl>
                                          </p:spTgt>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22530">
                                            <p:txEl>
                                              <p:pRg st="4" end="4"/>
                                            </p:txEl>
                                          </p:spTgt>
                                        </p:tgtEl>
                                        <p:attrNameLst>
                                          <p:attrName>ppt_y</p:attrName>
                                        </p:attrNameLst>
                                      </p:cBhvr>
                                      <p:tavLst>
                                        <p:tav tm="0">
                                          <p:val>
                                            <p:strVal val="#ppt_y-.03"/>
                                          </p:val>
                                        </p:tav>
                                        <p:tav tm="100000">
                                          <p:val>
                                            <p:strVal val="#ppt_y"/>
                                          </p:val>
                                        </p:tav>
                                      </p:tavLst>
                                    </p:anim>
                                  </p:childTnLst>
                                </p:cTn>
                              </p:par>
                              <p:par>
                                <p:cTn id="98" presetID="53" presetClass="exit" presetSubtype="0" fill="hold" grpId="1" nodeType="withEffect">
                                  <p:stCondLst>
                                    <p:cond delay="0"/>
                                  </p:stCondLst>
                                  <p:childTnLst>
                                    <p:anim calcmode="lin" valueType="num">
                                      <p:cBhvr>
                                        <p:cTn id="99" dur="500"/>
                                        <p:tgtEl>
                                          <p:spTgt spid="22536"/>
                                        </p:tgtEl>
                                        <p:attrNameLst>
                                          <p:attrName>ppt_w</p:attrName>
                                        </p:attrNameLst>
                                      </p:cBhvr>
                                      <p:tavLst>
                                        <p:tav tm="0">
                                          <p:val>
                                            <p:strVal val="ppt_w"/>
                                          </p:val>
                                        </p:tav>
                                        <p:tav tm="100000">
                                          <p:val>
                                            <p:fltVal val="0"/>
                                          </p:val>
                                        </p:tav>
                                      </p:tavLst>
                                    </p:anim>
                                    <p:anim calcmode="lin" valueType="num">
                                      <p:cBhvr>
                                        <p:cTn id="100" dur="500"/>
                                        <p:tgtEl>
                                          <p:spTgt spid="22536"/>
                                        </p:tgtEl>
                                        <p:attrNameLst>
                                          <p:attrName>ppt_h</p:attrName>
                                        </p:attrNameLst>
                                      </p:cBhvr>
                                      <p:tavLst>
                                        <p:tav tm="0">
                                          <p:val>
                                            <p:strVal val="ppt_h"/>
                                          </p:val>
                                        </p:tav>
                                        <p:tav tm="100000">
                                          <p:val>
                                            <p:fltVal val="0"/>
                                          </p:val>
                                        </p:tav>
                                      </p:tavLst>
                                    </p:anim>
                                    <p:animEffect transition="out" filter="fade">
                                      <p:cBhvr>
                                        <p:cTn id="101" dur="500"/>
                                        <p:tgtEl>
                                          <p:spTgt spid="22536"/>
                                        </p:tgtEl>
                                      </p:cBhvr>
                                    </p:animEffect>
                                    <p:set>
                                      <p:cBhvr>
                                        <p:cTn id="102" dur="1" fill="hold">
                                          <p:stCondLst>
                                            <p:cond delay="499"/>
                                          </p:stCondLst>
                                        </p:cTn>
                                        <p:tgtEl>
                                          <p:spTgt spid="22536"/>
                                        </p:tgtEl>
                                        <p:attrNameLst>
                                          <p:attrName>style.visibility</p:attrName>
                                        </p:attrNameLst>
                                      </p:cBhvr>
                                      <p:to>
                                        <p:strVal val="hidden"/>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52" presetClass="entr" presetSubtype="0" fill="hold" grpId="0" nodeType="clickEffect">
                                  <p:stCondLst>
                                    <p:cond delay="0"/>
                                  </p:stCondLst>
                                  <p:childTnLst>
                                    <p:set>
                                      <p:cBhvr>
                                        <p:cTn id="106" dur="1" fill="hold">
                                          <p:stCondLst>
                                            <p:cond delay="0"/>
                                          </p:stCondLst>
                                        </p:cTn>
                                        <p:tgtEl>
                                          <p:spTgt spid="22537"/>
                                        </p:tgtEl>
                                        <p:attrNameLst>
                                          <p:attrName>style.visibility</p:attrName>
                                        </p:attrNameLst>
                                      </p:cBhvr>
                                      <p:to>
                                        <p:strVal val="visible"/>
                                      </p:to>
                                    </p:set>
                                    <p:animScale>
                                      <p:cBhvr>
                                        <p:cTn id="107" dur="1000" decel="50000" fill="hold">
                                          <p:stCondLst>
                                            <p:cond delay="0"/>
                                          </p:stCondLst>
                                        </p:cTn>
                                        <p:tgtEl>
                                          <p:spTgt spid="225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8" dur="1000" decel="50000" fill="hold">
                                          <p:stCondLst>
                                            <p:cond delay="0"/>
                                          </p:stCondLst>
                                        </p:cTn>
                                        <p:tgtEl>
                                          <p:spTgt spid="22537"/>
                                        </p:tgtEl>
                                        <p:attrNameLst>
                                          <p:attrName>ppt_x</p:attrName>
                                          <p:attrName>ppt_y</p:attrName>
                                        </p:attrNameLst>
                                      </p:cBhvr>
                                    </p:animMotion>
                                    <p:animEffect transition="in" filter="fade">
                                      <p:cBhvr>
                                        <p:cTn id="109" dur="1000"/>
                                        <p:tgtEl>
                                          <p:spTgt spid="22537"/>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37" presetClass="entr" presetSubtype="0" fill="hold" nodeType="clickEffect">
                                  <p:stCondLst>
                                    <p:cond delay="0"/>
                                  </p:stCondLst>
                                  <p:childTnLst>
                                    <p:set>
                                      <p:cBhvr>
                                        <p:cTn id="113" dur="1" fill="hold">
                                          <p:stCondLst>
                                            <p:cond delay="0"/>
                                          </p:stCondLst>
                                        </p:cTn>
                                        <p:tgtEl>
                                          <p:spTgt spid="22530">
                                            <p:txEl>
                                              <p:pRg st="5" end="5"/>
                                            </p:txEl>
                                          </p:spTgt>
                                        </p:tgtEl>
                                        <p:attrNameLst>
                                          <p:attrName>style.visibility</p:attrName>
                                        </p:attrNameLst>
                                      </p:cBhvr>
                                      <p:to>
                                        <p:strVal val="visible"/>
                                      </p:to>
                                    </p:set>
                                    <p:animEffect transition="in" filter="fade">
                                      <p:cBhvr>
                                        <p:cTn id="114" dur="1000"/>
                                        <p:tgtEl>
                                          <p:spTgt spid="22530">
                                            <p:txEl>
                                              <p:pRg st="5" end="5"/>
                                            </p:txEl>
                                          </p:spTgt>
                                        </p:tgtEl>
                                      </p:cBhvr>
                                    </p:animEffect>
                                    <p:anim calcmode="lin" valueType="num">
                                      <p:cBhvr>
                                        <p:cTn id="115" dur="1000" fill="hold"/>
                                        <p:tgtEl>
                                          <p:spTgt spid="22530">
                                            <p:txEl>
                                              <p:pRg st="5" end="5"/>
                                            </p:txEl>
                                          </p:spTgt>
                                        </p:tgtEl>
                                        <p:attrNameLst>
                                          <p:attrName>ppt_x</p:attrName>
                                        </p:attrNameLst>
                                      </p:cBhvr>
                                      <p:tavLst>
                                        <p:tav tm="0">
                                          <p:val>
                                            <p:strVal val="#ppt_x"/>
                                          </p:val>
                                        </p:tav>
                                        <p:tav tm="100000">
                                          <p:val>
                                            <p:strVal val="#ppt_x"/>
                                          </p:val>
                                        </p:tav>
                                      </p:tavLst>
                                    </p:anim>
                                    <p:anim calcmode="lin" valueType="num">
                                      <p:cBhvr>
                                        <p:cTn id="116" dur="900" decel="100000" fill="hold"/>
                                        <p:tgtEl>
                                          <p:spTgt spid="22530">
                                            <p:txEl>
                                              <p:pRg st="5" end="5"/>
                                            </p:txEl>
                                          </p:spTgt>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2530">
                                            <p:txEl>
                                              <p:pRg st="5" end="5"/>
                                            </p:txEl>
                                          </p:spTgt>
                                        </p:tgtEl>
                                        <p:attrNameLst>
                                          <p:attrName>ppt_y</p:attrName>
                                        </p:attrNameLst>
                                      </p:cBhvr>
                                      <p:tavLst>
                                        <p:tav tm="0">
                                          <p:val>
                                            <p:strVal val="#ppt_y-.03"/>
                                          </p:val>
                                        </p:tav>
                                        <p:tav tm="100000">
                                          <p:val>
                                            <p:strVal val="#ppt_y"/>
                                          </p:val>
                                        </p:tav>
                                      </p:tavLst>
                                    </p:anim>
                                  </p:childTnLst>
                                </p:cTn>
                              </p:par>
                              <p:par>
                                <p:cTn id="118" presetID="53" presetClass="exit" presetSubtype="0" fill="hold" grpId="1" nodeType="withEffect">
                                  <p:stCondLst>
                                    <p:cond delay="0"/>
                                  </p:stCondLst>
                                  <p:childTnLst>
                                    <p:anim calcmode="lin" valueType="num">
                                      <p:cBhvr>
                                        <p:cTn id="119" dur="500"/>
                                        <p:tgtEl>
                                          <p:spTgt spid="22537"/>
                                        </p:tgtEl>
                                        <p:attrNameLst>
                                          <p:attrName>ppt_w</p:attrName>
                                        </p:attrNameLst>
                                      </p:cBhvr>
                                      <p:tavLst>
                                        <p:tav tm="0">
                                          <p:val>
                                            <p:strVal val="ppt_w"/>
                                          </p:val>
                                        </p:tav>
                                        <p:tav tm="100000">
                                          <p:val>
                                            <p:fltVal val="0"/>
                                          </p:val>
                                        </p:tav>
                                      </p:tavLst>
                                    </p:anim>
                                    <p:anim calcmode="lin" valueType="num">
                                      <p:cBhvr>
                                        <p:cTn id="120" dur="500"/>
                                        <p:tgtEl>
                                          <p:spTgt spid="22537"/>
                                        </p:tgtEl>
                                        <p:attrNameLst>
                                          <p:attrName>ppt_h</p:attrName>
                                        </p:attrNameLst>
                                      </p:cBhvr>
                                      <p:tavLst>
                                        <p:tav tm="0">
                                          <p:val>
                                            <p:strVal val="ppt_h"/>
                                          </p:val>
                                        </p:tav>
                                        <p:tav tm="100000">
                                          <p:val>
                                            <p:fltVal val="0"/>
                                          </p:val>
                                        </p:tav>
                                      </p:tavLst>
                                    </p:anim>
                                    <p:animEffect transition="out" filter="fade">
                                      <p:cBhvr>
                                        <p:cTn id="121" dur="500"/>
                                        <p:tgtEl>
                                          <p:spTgt spid="22537"/>
                                        </p:tgtEl>
                                      </p:cBhvr>
                                    </p:animEffect>
                                    <p:set>
                                      <p:cBhvr>
                                        <p:cTn id="122" dur="1" fill="hold">
                                          <p:stCondLst>
                                            <p:cond delay="499"/>
                                          </p:stCondLst>
                                        </p:cTn>
                                        <p:tgtEl>
                                          <p:spTgt spid="22537"/>
                                        </p:tgtEl>
                                        <p:attrNameLst>
                                          <p:attrName>style.visibility</p:attrName>
                                        </p:attrNameLst>
                                      </p:cBhvr>
                                      <p:to>
                                        <p:strVal val="hidden"/>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52" presetClass="entr" presetSubtype="0" fill="hold" grpId="0" nodeType="clickEffect">
                                  <p:stCondLst>
                                    <p:cond delay="0"/>
                                  </p:stCondLst>
                                  <p:childTnLst>
                                    <p:set>
                                      <p:cBhvr>
                                        <p:cTn id="126" dur="1" fill="hold">
                                          <p:stCondLst>
                                            <p:cond delay="0"/>
                                          </p:stCondLst>
                                        </p:cTn>
                                        <p:tgtEl>
                                          <p:spTgt spid="22538"/>
                                        </p:tgtEl>
                                        <p:attrNameLst>
                                          <p:attrName>style.visibility</p:attrName>
                                        </p:attrNameLst>
                                      </p:cBhvr>
                                      <p:to>
                                        <p:strVal val="visible"/>
                                      </p:to>
                                    </p:set>
                                    <p:animScale>
                                      <p:cBhvr>
                                        <p:cTn id="127" dur="1000" decel="50000" fill="hold">
                                          <p:stCondLst>
                                            <p:cond delay="0"/>
                                          </p:stCondLst>
                                        </p:cTn>
                                        <p:tgtEl>
                                          <p:spTgt spid="225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8" dur="1000" decel="50000" fill="hold">
                                          <p:stCondLst>
                                            <p:cond delay="0"/>
                                          </p:stCondLst>
                                        </p:cTn>
                                        <p:tgtEl>
                                          <p:spTgt spid="22538"/>
                                        </p:tgtEl>
                                        <p:attrNameLst>
                                          <p:attrName>ppt_x</p:attrName>
                                          <p:attrName>ppt_y</p:attrName>
                                        </p:attrNameLst>
                                      </p:cBhvr>
                                    </p:animMotion>
                                    <p:animEffect transition="in" filter="fade">
                                      <p:cBhvr>
                                        <p:cTn id="129" dur="1000"/>
                                        <p:tgtEl>
                                          <p:spTgt spid="22538"/>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37" presetClass="entr" presetSubtype="0" fill="hold" nodeType="clickEffect">
                                  <p:stCondLst>
                                    <p:cond delay="0"/>
                                  </p:stCondLst>
                                  <p:childTnLst>
                                    <p:set>
                                      <p:cBhvr>
                                        <p:cTn id="133" dur="1" fill="hold">
                                          <p:stCondLst>
                                            <p:cond delay="0"/>
                                          </p:stCondLst>
                                        </p:cTn>
                                        <p:tgtEl>
                                          <p:spTgt spid="22530">
                                            <p:txEl>
                                              <p:pRg st="6" end="6"/>
                                            </p:txEl>
                                          </p:spTgt>
                                        </p:tgtEl>
                                        <p:attrNameLst>
                                          <p:attrName>style.visibility</p:attrName>
                                        </p:attrNameLst>
                                      </p:cBhvr>
                                      <p:to>
                                        <p:strVal val="visible"/>
                                      </p:to>
                                    </p:set>
                                    <p:animEffect transition="in" filter="fade">
                                      <p:cBhvr>
                                        <p:cTn id="134" dur="1000"/>
                                        <p:tgtEl>
                                          <p:spTgt spid="22530">
                                            <p:txEl>
                                              <p:pRg st="6" end="6"/>
                                            </p:txEl>
                                          </p:spTgt>
                                        </p:tgtEl>
                                      </p:cBhvr>
                                    </p:animEffect>
                                    <p:anim calcmode="lin" valueType="num">
                                      <p:cBhvr>
                                        <p:cTn id="135" dur="1000" fill="hold"/>
                                        <p:tgtEl>
                                          <p:spTgt spid="22530">
                                            <p:txEl>
                                              <p:pRg st="6" end="6"/>
                                            </p:txEl>
                                          </p:spTgt>
                                        </p:tgtEl>
                                        <p:attrNameLst>
                                          <p:attrName>ppt_x</p:attrName>
                                        </p:attrNameLst>
                                      </p:cBhvr>
                                      <p:tavLst>
                                        <p:tav tm="0">
                                          <p:val>
                                            <p:strVal val="#ppt_x"/>
                                          </p:val>
                                        </p:tav>
                                        <p:tav tm="100000">
                                          <p:val>
                                            <p:strVal val="#ppt_x"/>
                                          </p:val>
                                        </p:tav>
                                      </p:tavLst>
                                    </p:anim>
                                    <p:anim calcmode="lin" valueType="num">
                                      <p:cBhvr>
                                        <p:cTn id="136" dur="900" decel="100000" fill="hold"/>
                                        <p:tgtEl>
                                          <p:spTgt spid="22530">
                                            <p:txEl>
                                              <p:pRg st="6" end="6"/>
                                            </p:txEl>
                                          </p:spTgt>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22530">
                                            <p:txEl>
                                              <p:pRg st="6" end="6"/>
                                            </p:txEl>
                                          </p:spTgt>
                                        </p:tgtEl>
                                        <p:attrNameLst>
                                          <p:attrName>ppt_y</p:attrName>
                                        </p:attrNameLst>
                                      </p:cBhvr>
                                      <p:tavLst>
                                        <p:tav tm="0">
                                          <p:val>
                                            <p:strVal val="#ppt_y-.03"/>
                                          </p:val>
                                        </p:tav>
                                        <p:tav tm="100000">
                                          <p:val>
                                            <p:strVal val="#ppt_y"/>
                                          </p:val>
                                        </p:tav>
                                      </p:tavLst>
                                    </p:anim>
                                  </p:childTnLst>
                                </p:cTn>
                              </p:par>
                              <p:par>
                                <p:cTn id="138" presetID="53" presetClass="exit" presetSubtype="0" fill="hold" grpId="1" nodeType="withEffect">
                                  <p:stCondLst>
                                    <p:cond delay="0"/>
                                  </p:stCondLst>
                                  <p:childTnLst>
                                    <p:anim calcmode="lin" valueType="num">
                                      <p:cBhvr>
                                        <p:cTn id="139" dur="500"/>
                                        <p:tgtEl>
                                          <p:spTgt spid="22538"/>
                                        </p:tgtEl>
                                        <p:attrNameLst>
                                          <p:attrName>ppt_w</p:attrName>
                                        </p:attrNameLst>
                                      </p:cBhvr>
                                      <p:tavLst>
                                        <p:tav tm="0">
                                          <p:val>
                                            <p:strVal val="ppt_w"/>
                                          </p:val>
                                        </p:tav>
                                        <p:tav tm="100000">
                                          <p:val>
                                            <p:fltVal val="0"/>
                                          </p:val>
                                        </p:tav>
                                      </p:tavLst>
                                    </p:anim>
                                    <p:anim calcmode="lin" valueType="num">
                                      <p:cBhvr>
                                        <p:cTn id="140" dur="500"/>
                                        <p:tgtEl>
                                          <p:spTgt spid="22538"/>
                                        </p:tgtEl>
                                        <p:attrNameLst>
                                          <p:attrName>ppt_h</p:attrName>
                                        </p:attrNameLst>
                                      </p:cBhvr>
                                      <p:tavLst>
                                        <p:tav tm="0">
                                          <p:val>
                                            <p:strVal val="ppt_h"/>
                                          </p:val>
                                        </p:tav>
                                        <p:tav tm="100000">
                                          <p:val>
                                            <p:fltVal val="0"/>
                                          </p:val>
                                        </p:tav>
                                      </p:tavLst>
                                    </p:anim>
                                    <p:animEffect transition="out" filter="fade">
                                      <p:cBhvr>
                                        <p:cTn id="141" dur="500"/>
                                        <p:tgtEl>
                                          <p:spTgt spid="22538"/>
                                        </p:tgtEl>
                                      </p:cBhvr>
                                    </p:animEffect>
                                    <p:set>
                                      <p:cBhvr>
                                        <p:cTn id="142" dur="1" fill="hold">
                                          <p:stCondLst>
                                            <p:cond delay="499"/>
                                          </p:stCondLst>
                                        </p:cTn>
                                        <p:tgtEl>
                                          <p:spTgt spid="225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nimBg="1"/>
      <p:bldP spid="22531" grpId="1" animBg="1"/>
      <p:bldP spid="22533" grpId="0" animBg="1"/>
      <p:bldP spid="22533" grpId="1" animBg="1"/>
      <p:bldP spid="22534" grpId="0" animBg="1"/>
      <p:bldP spid="22534" grpId="1" animBg="1"/>
      <p:bldP spid="22535" grpId="0" animBg="1"/>
      <p:bldP spid="22535" grpId="1" animBg="1"/>
      <p:bldP spid="22536" grpId="0" animBg="1"/>
      <p:bldP spid="22536" grpId="1" animBg="1"/>
      <p:bldP spid="22537" grpId="0" animBg="1"/>
      <p:bldP spid="22537" grpId="1" animBg="1"/>
      <p:bldP spid="22538" grpId="0" animBg="1"/>
      <p:bldP spid="22538" grpId="1"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7" descr="9 Màu hồng ý tưởng trong 2021 | hình nền, hình ảnh, màu hồng">
            <a:extLst>
              <a:ext uri="{FF2B5EF4-FFF2-40B4-BE49-F238E27FC236}">
                <a16:creationId xmlns:a16="http://schemas.microsoft.com/office/drawing/2014/main" id="{BC58A6DA-B752-44EB-8716-A41DC3DCBC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6944"/>
          <a:stretch>
            <a:fillRect/>
          </a:stretch>
        </p:blipFill>
        <p:spPr bwMode="auto">
          <a:xfrm>
            <a:off x="0" y="-533400"/>
            <a:ext cx="11887200" cy="891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Rectangle 2"/>
          <p:cNvSpPr>
            <a:spLocks noGrp="1" noChangeArrowheads="1"/>
          </p:cNvSpPr>
          <p:nvPr>
            <p:ph type="title"/>
          </p:nvPr>
        </p:nvSpPr>
        <p:spPr>
          <a:xfrm>
            <a:off x="1028700" y="2057400"/>
            <a:ext cx="9829800" cy="1371600"/>
          </a:xfrm>
        </p:spPr>
        <p:txBody>
          <a:bodyPr/>
          <a:lstStyle/>
          <a:p>
            <a:pPr algn="just" eaLnBrk="1" hangingPunct="1"/>
            <a:r>
              <a:rPr lang="en-US" sz="4800" dirty="0">
                <a:solidFill>
                  <a:srgbClr val="FF0000"/>
                </a:solidFill>
                <a:effectLst/>
                <a:cs typeface="Arial" panose="020B0604020202020204" pitchFamily="34" charset="0"/>
              </a:rPr>
              <a:t>3. </a:t>
            </a:r>
            <a:r>
              <a:rPr lang="en-US" sz="4800" dirty="0" err="1">
                <a:solidFill>
                  <a:srgbClr val="FF0000"/>
                </a:solidFill>
                <a:effectLst/>
                <a:cs typeface="Arial" panose="020B0604020202020204" pitchFamily="34" charset="0"/>
              </a:rPr>
              <a:t>Thay</a:t>
            </a:r>
            <a:r>
              <a:rPr lang="en-US" sz="4800" dirty="0">
                <a:solidFill>
                  <a:srgbClr val="FF0000"/>
                </a:solidFill>
                <a:effectLst/>
                <a:cs typeface="Arial" panose="020B0604020202020204" pitchFamily="34" charset="0"/>
              </a:rPr>
              <a:t> t</a:t>
            </a:r>
            <a:r>
              <a:rPr lang="vi-VN" sz="4800" dirty="0">
                <a:solidFill>
                  <a:srgbClr val="FF0000"/>
                </a:solidFill>
                <a:effectLst/>
                <a:cs typeface="Arial" panose="020B0604020202020204" pitchFamily="34" charset="0"/>
              </a:rPr>
              <a:t>ừ</a:t>
            </a:r>
            <a:r>
              <a:rPr lang="en-US" sz="4800" dirty="0">
                <a:solidFill>
                  <a:srgbClr val="FF0000"/>
                </a:solidFill>
                <a:effectLst/>
                <a:cs typeface="Arial" panose="020B0604020202020204" pitchFamily="34" charset="0"/>
              </a:rPr>
              <a:t> </a:t>
            </a:r>
            <a:r>
              <a:rPr lang="en-US" sz="4800" i="1" dirty="0" err="1">
                <a:solidFill>
                  <a:srgbClr val="0000FF"/>
                </a:solidFill>
                <a:effectLst/>
                <a:cs typeface="Arial" panose="020B0604020202020204" pitchFamily="34" charset="0"/>
              </a:rPr>
              <a:t>bảo</a:t>
            </a:r>
            <a:r>
              <a:rPr lang="en-US" sz="4800" i="1" dirty="0">
                <a:solidFill>
                  <a:srgbClr val="0000FF"/>
                </a:solidFill>
                <a:effectLst/>
                <a:cs typeface="Arial" panose="020B0604020202020204" pitchFamily="34" charset="0"/>
              </a:rPr>
              <a:t> v</a:t>
            </a:r>
            <a:r>
              <a:rPr lang="vi-VN" sz="4800" i="1" dirty="0">
                <a:solidFill>
                  <a:srgbClr val="0000FF"/>
                </a:solidFill>
                <a:effectLst/>
                <a:cs typeface="Arial" panose="020B0604020202020204" pitchFamily="34" charset="0"/>
              </a:rPr>
              <a:t>ệ</a:t>
            </a:r>
            <a:r>
              <a:rPr lang="en-US" sz="4800" dirty="0">
                <a:solidFill>
                  <a:srgbClr val="FF0000"/>
                </a:solidFill>
                <a:effectLst/>
                <a:cs typeface="Arial" panose="020B0604020202020204" pitchFamily="34" charset="0"/>
              </a:rPr>
              <a:t> </a:t>
            </a:r>
            <a:r>
              <a:rPr lang="en-US" sz="4800" dirty="0" err="1">
                <a:solidFill>
                  <a:srgbClr val="FF0000"/>
                </a:solidFill>
                <a:effectLst/>
                <a:cs typeface="Arial" panose="020B0604020202020204" pitchFamily="34" charset="0"/>
              </a:rPr>
              <a:t>trong</a:t>
            </a:r>
            <a:r>
              <a:rPr lang="en-US" sz="4800" dirty="0">
                <a:solidFill>
                  <a:srgbClr val="FF0000"/>
                </a:solidFill>
                <a:effectLst/>
                <a:cs typeface="Arial" panose="020B0604020202020204" pitchFamily="34" charset="0"/>
              </a:rPr>
              <a:t> </a:t>
            </a:r>
            <a:r>
              <a:rPr lang="en-US" sz="4800" dirty="0" err="1">
                <a:solidFill>
                  <a:srgbClr val="FF0000"/>
                </a:solidFill>
                <a:effectLst/>
                <a:cs typeface="Arial" panose="020B0604020202020204" pitchFamily="34" charset="0"/>
              </a:rPr>
              <a:t>câu</a:t>
            </a:r>
            <a:r>
              <a:rPr lang="en-US" sz="4800" dirty="0">
                <a:solidFill>
                  <a:srgbClr val="FF0000"/>
                </a:solidFill>
                <a:effectLst/>
                <a:cs typeface="Arial" panose="020B0604020202020204" pitchFamily="34" charset="0"/>
              </a:rPr>
              <a:t> </a:t>
            </a:r>
            <a:r>
              <a:rPr lang="en-US" sz="4800" dirty="0" err="1">
                <a:solidFill>
                  <a:srgbClr val="FF0000"/>
                </a:solidFill>
                <a:effectLst/>
                <a:cs typeface="Arial" panose="020B0604020202020204" pitchFamily="34" charset="0"/>
              </a:rPr>
              <a:t>sau</a:t>
            </a:r>
            <a:r>
              <a:rPr lang="en-US" sz="4800" dirty="0">
                <a:solidFill>
                  <a:srgbClr val="FF0000"/>
                </a:solidFill>
                <a:effectLst/>
                <a:cs typeface="Arial" panose="020B0604020202020204" pitchFamily="34" charset="0"/>
              </a:rPr>
              <a:t> </a:t>
            </a:r>
            <a:r>
              <a:rPr lang="en-US" sz="4800" dirty="0" err="1">
                <a:solidFill>
                  <a:srgbClr val="FF0000"/>
                </a:solidFill>
                <a:effectLst/>
                <a:cs typeface="Arial" panose="020B0604020202020204" pitchFamily="34" charset="0"/>
              </a:rPr>
              <a:t>bằng</a:t>
            </a:r>
            <a:r>
              <a:rPr lang="en-US" sz="4800" dirty="0">
                <a:solidFill>
                  <a:srgbClr val="FF0000"/>
                </a:solidFill>
                <a:effectLst/>
                <a:cs typeface="Arial" panose="020B0604020202020204" pitchFamily="34" charset="0"/>
              </a:rPr>
              <a:t> </a:t>
            </a:r>
            <a:r>
              <a:rPr lang="en-US" sz="4800" dirty="0" err="1">
                <a:solidFill>
                  <a:srgbClr val="FF0000"/>
                </a:solidFill>
                <a:effectLst/>
                <a:cs typeface="Arial" panose="020B0604020202020204" pitchFamily="34" charset="0"/>
              </a:rPr>
              <a:t>một</a:t>
            </a:r>
            <a:r>
              <a:rPr lang="en-US" sz="4800" dirty="0">
                <a:solidFill>
                  <a:srgbClr val="FF0000"/>
                </a:solidFill>
                <a:effectLst/>
                <a:cs typeface="Arial" panose="020B0604020202020204" pitchFamily="34" charset="0"/>
              </a:rPr>
              <a:t> t</a:t>
            </a:r>
            <a:r>
              <a:rPr lang="vi-VN" sz="4800" dirty="0">
                <a:solidFill>
                  <a:srgbClr val="FF0000"/>
                </a:solidFill>
                <a:effectLst/>
                <a:cs typeface="Arial" panose="020B0604020202020204" pitchFamily="34" charset="0"/>
              </a:rPr>
              <a:t>ừ</a:t>
            </a:r>
            <a:r>
              <a:rPr lang="en-US" sz="4800" dirty="0">
                <a:solidFill>
                  <a:srgbClr val="FF0000"/>
                </a:solidFill>
                <a:effectLst/>
                <a:cs typeface="Arial" panose="020B0604020202020204" pitchFamily="34" charset="0"/>
              </a:rPr>
              <a:t> </a:t>
            </a:r>
            <a:r>
              <a:rPr lang="en-US" sz="4800" dirty="0" err="1">
                <a:solidFill>
                  <a:srgbClr val="FF0000"/>
                </a:solidFill>
                <a:effectLst/>
                <a:cs typeface="Arial" panose="020B0604020202020204" pitchFamily="34" charset="0"/>
              </a:rPr>
              <a:t>đồng</a:t>
            </a:r>
            <a:r>
              <a:rPr lang="en-US" sz="4800" dirty="0">
                <a:solidFill>
                  <a:srgbClr val="FF0000"/>
                </a:solidFill>
                <a:effectLst/>
                <a:cs typeface="Arial" panose="020B0604020202020204" pitchFamily="34" charset="0"/>
              </a:rPr>
              <a:t> </a:t>
            </a:r>
            <a:r>
              <a:rPr lang="en-US" sz="4800" dirty="0" err="1">
                <a:solidFill>
                  <a:srgbClr val="FF0000"/>
                </a:solidFill>
                <a:effectLst/>
                <a:cs typeface="Arial" panose="020B0604020202020204" pitchFamily="34" charset="0"/>
              </a:rPr>
              <a:t>nghĩa</a:t>
            </a:r>
            <a:r>
              <a:rPr lang="en-US" sz="4800" dirty="0">
                <a:solidFill>
                  <a:srgbClr val="FF0000"/>
                </a:solidFill>
                <a:effectLst/>
                <a:cs typeface="Arial" panose="020B0604020202020204" pitchFamily="34" charset="0"/>
              </a:rPr>
              <a:t> </a:t>
            </a:r>
            <a:r>
              <a:rPr lang="en-US" sz="4800" dirty="0" err="1">
                <a:solidFill>
                  <a:srgbClr val="FF0000"/>
                </a:solidFill>
                <a:effectLst/>
                <a:cs typeface="Arial" panose="020B0604020202020204" pitchFamily="34" charset="0"/>
              </a:rPr>
              <a:t>với</a:t>
            </a:r>
            <a:r>
              <a:rPr lang="en-US" sz="4800" dirty="0">
                <a:solidFill>
                  <a:srgbClr val="FF0000"/>
                </a:solidFill>
                <a:effectLst/>
                <a:cs typeface="Arial" panose="020B0604020202020204" pitchFamily="34" charset="0"/>
              </a:rPr>
              <a:t> nó:  </a:t>
            </a:r>
            <a:endParaRPr lang="en-US" sz="4800" b="0" dirty="0">
              <a:solidFill>
                <a:srgbClr val="FF0000"/>
              </a:solidFill>
              <a:effectLst/>
              <a:cs typeface="Arial" panose="020B0604020202020204" pitchFamily="34" charset="0"/>
            </a:endParaRPr>
          </a:p>
        </p:txBody>
      </p:sp>
      <p:sp>
        <p:nvSpPr>
          <p:cNvPr id="23555" name="Rectangle 3"/>
          <p:cNvSpPr>
            <a:spLocks noGrp="1" noChangeArrowheads="1"/>
          </p:cNvSpPr>
          <p:nvPr>
            <p:ph type="body" idx="1"/>
          </p:nvPr>
        </p:nvSpPr>
        <p:spPr>
          <a:xfrm>
            <a:off x="381000" y="4114800"/>
            <a:ext cx="11353800" cy="914400"/>
          </a:xfrm>
        </p:spPr>
        <p:txBody>
          <a:bodyPr/>
          <a:lstStyle/>
          <a:p>
            <a:pPr algn="just" eaLnBrk="1" hangingPunct="1">
              <a:lnSpc>
                <a:spcPct val="80000"/>
              </a:lnSpc>
              <a:buFont typeface="Wingdings" panose="05000000000000000000" pitchFamily="2" charset="2"/>
              <a:buNone/>
              <a:defRPr/>
            </a:pPr>
            <a:r>
              <a:rPr lang="en-US" sz="5400" dirty="0">
                <a:latin typeface="+mj-lt"/>
                <a:cs typeface="Arial" panose="020B0604020202020204" pitchFamily="34" charset="0"/>
              </a:rPr>
              <a:t> </a:t>
            </a:r>
            <a:r>
              <a:rPr lang="en-US" sz="5400" dirty="0" err="1">
                <a:solidFill>
                  <a:srgbClr val="130BAF"/>
                </a:solidFill>
                <a:effectLst/>
                <a:latin typeface="+mj-lt"/>
                <a:cs typeface="Arial" panose="020B0604020202020204" pitchFamily="34" charset="0"/>
              </a:rPr>
              <a:t>Chúng</a:t>
            </a:r>
            <a:r>
              <a:rPr lang="en-US" sz="5400" dirty="0">
                <a:solidFill>
                  <a:srgbClr val="130BAF"/>
                </a:solidFill>
                <a:effectLst/>
                <a:latin typeface="+mj-lt"/>
                <a:cs typeface="Arial" panose="020B0604020202020204" pitchFamily="34" charset="0"/>
              </a:rPr>
              <a:t> </a:t>
            </a:r>
            <a:r>
              <a:rPr lang="en-US" sz="5400" dirty="0" err="1">
                <a:solidFill>
                  <a:srgbClr val="130BAF"/>
                </a:solidFill>
                <a:effectLst/>
                <a:latin typeface="+mj-lt"/>
                <a:cs typeface="Arial" panose="020B0604020202020204" pitchFamily="34" charset="0"/>
              </a:rPr>
              <a:t>em</a:t>
            </a:r>
            <a:r>
              <a:rPr lang="en-US" sz="5400" dirty="0">
                <a:solidFill>
                  <a:srgbClr val="130BAF"/>
                </a:solidFill>
                <a:effectLst/>
                <a:latin typeface="+mj-lt"/>
                <a:cs typeface="Arial" panose="020B0604020202020204" pitchFamily="34" charset="0"/>
              </a:rPr>
              <a:t> </a:t>
            </a:r>
            <a:r>
              <a:rPr lang="en-US" sz="5400" dirty="0" err="1">
                <a:solidFill>
                  <a:srgbClr val="130BAF"/>
                </a:solidFill>
                <a:effectLst/>
                <a:latin typeface="+mj-lt"/>
                <a:cs typeface="Arial" panose="020B0604020202020204" pitchFamily="34" charset="0"/>
              </a:rPr>
              <a:t>bảo</a:t>
            </a:r>
            <a:r>
              <a:rPr lang="en-US" sz="5400" dirty="0">
                <a:solidFill>
                  <a:srgbClr val="130BAF"/>
                </a:solidFill>
                <a:effectLst/>
                <a:latin typeface="+mj-lt"/>
                <a:cs typeface="Arial" panose="020B0604020202020204" pitchFamily="34" charset="0"/>
              </a:rPr>
              <a:t> v</a:t>
            </a:r>
            <a:r>
              <a:rPr lang="vi-VN" sz="5400" dirty="0">
                <a:solidFill>
                  <a:srgbClr val="130BAF"/>
                </a:solidFill>
                <a:effectLst/>
                <a:latin typeface="+mj-lt"/>
                <a:cs typeface="Arial" panose="020B0604020202020204" pitchFamily="34" charset="0"/>
              </a:rPr>
              <a:t>ệ</a:t>
            </a:r>
            <a:r>
              <a:rPr lang="en-US" sz="5400" dirty="0">
                <a:solidFill>
                  <a:srgbClr val="130BAF"/>
                </a:solidFill>
                <a:effectLst/>
                <a:latin typeface="+mj-lt"/>
                <a:cs typeface="Arial" panose="020B0604020202020204" pitchFamily="34" charset="0"/>
              </a:rPr>
              <a:t>  </a:t>
            </a:r>
            <a:r>
              <a:rPr lang="en-US" sz="5400" dirty="0" err="1">
                <a:solidFill>
                  <a:srgbClr val="130BAF"/>
                </a:solidFill>
                <a:effectLst/>
                <a:latin typeface="+mj-lt"/>
                <a:cs typeface="Arial" panose="020B0604020202020204" pitchFamily="34" charset="0"/>
              </a:rPr>
              <a:t>môi</a:t>
            </a:r>
            <a:r>
              <a:rPr lang="en-US" sz="5400" dirty="0">
                <a:solidFill>
                  <a:srgbClr val="130BAF"/>
                </a:solidFill>
                <a:effectLst/>
                <a:latin typeface="+mj-lt"/>
                <a:cs typeface="Arial" panose="020B0604020202020204" pitchFamily="34" charset="0"/>
              </a:rPr>
              <a:t> </a:t>
            </a:r>
            <a:r>
              <a:rPr lang="en-US" sz="5400" dirty="0" err="1">
                <a:solidFill>
                  <a:srgbClr val="130BAF"/>
                </a:solidFill>
                <a:effectLst/>
                <a:latin typeface="+mj-lt"/>
                <a:cs typeface="Arial" panose="020B0604020202020204" pitchFamily="34" charset="0"/>
              </a:rPr>
              <a:t>trường</a:t>
            </a:r>
            <a:r>
              <a:rPr lang="en-US" sz="5400" dirty="0">
                <a:solidFill>
                  <a:srgbClr val="130BAF"/>
                </a:solidFill>
                <a:effectLst/>
                <a:latin typeface="+mj-lt"/>
                <a:cs typeface="Arial" panose="020B0604020202020204" pitchFamily="34" charset="0"/>
              </a:rPr>
              <a:t> </a:t>
            </a:r>
            <a:r>
              <a:rPr lang="en-US" sz="5400" dirty="0" err="1">
                <a:solidFill>
                  <a:srgbClr val="130BAF"/>
                </a:solidFill>
                <a:effectLst/>
                <a:latin typeface="+mj-lt"/>
                <a:cs typeface="Arial" panose="020B0604020202020204" pitchFamily="34" charset="0"/>
              </a:rPr>
              <a:t>sạch</a:t>
            </a:r>
            <a:r>
              <a:rPr lang="en-US" sz="5400" dirty="0">
                <a:solidFill>
                  <a:srgbClr val="130BAF"/>
                </a:solidFill>
                <a:effectLst/>
                <a:latin typeface="+mj-lt"/>
                <a:cs typeface="Arial" panose="020B0604020202020204" pitchFamily="34" charset="0"/>
              </a:rPr>
              <a:t> </a:t>
            </a:r>
            <a:r>
              <a:rPr lang="en-US" sz="5400" dirty="0" err="1">
                <a:solidFill>
                  <a:srgbClr val="130BAF"/>
                </a:solidFill>
                <a:effectLst/>
                <a:latin typeface="+mj-lt"/>
                <a:cs typeface="Arial" panose="020B0604020202020204" pitchFamily="34" charset="0"/>
              </a:rPr>
              <a:t>đẹp</a:t>
            </a:r>
            <a:r>
              <a:rPr lang="en-US" sz="5400" dirty="0">
                <a:solidFill>
                  <a:srgbClr val="130BAF"/>
                </a:solidFill>
                <a:effectLst/>
                <a:latin typeface="+mj-lt"/>
                <a:cs typeface="Arial" panose="020B0604020202020204" pitchFamily="34" charset="0"/>
              </a:rPr>
              <a:t>.</a:t>
            </a:r>
            <a:endParaRPr lang="en-US" sz="5400" dirty="0">
              <a:solidFill>
                <a:srgbClr val="130BAF"/>
              </a:solidFill>
              <a:effectLst>
                <a:outerShdw blurRad="38100" dist="38100" dir="2700000" algn="tl">
                  <a:srgbClr val="000000"/>
                </a:outerShdw>
              </a:effectLst>
              <a:latin typeface="+mj-lt"/>
              <a:cs typeface="Arial" panose="020B0604020202020204" pitchFamily="34" charset="0"/>
            </a:endParaRPr>
          </a:p>
        </p:txBody>
      </p:sp>
      <p:sp useBgFill="1">
        <p:nvSpPr>
          <p:cNvPr id="23561" name="Rectangle 9"/>
          <p:cNvSpPr>
            <a:spLocks noChangeArrowheads="1"/>
          </p:cNvSpPr>
          <p:nvPr/>
        </p:nvSpPr>
        <p:spPr bwMode="auto">
          <a:xfrm>
            <a:off x="3657600" y="4099560"/>
            <a:ext cx="1981200" cy="685800"/>
          </a:xfrm>
          <a:prstGeom prst="rect">
            <a:avLst/>
          </a:prstGeom>
          <a:ln w="9525">
            <a:noFill/>
            <a:miter lim="800000"/>
            <a:headEnd/>
            <a:tailEnd/>
          </a:ln>
          <a:effectLst/>
        </p:spPr>
        <p:txBody>
          <a:bodyPr wrap="none" anchor="ctr"/>
          <a:lstStyle/>
          <a:p>
            <a:pPr algn="ctr">
              <a:defRPr/>
            </a:pPr>
            <a:r>
              <a:rPr lang="vi-VN" sz="4800" dirty="0">
                <a:solidFill>
                  <a:schemeClr val="hlink"/>
                </a:solidFill>
                <a:effectLst>
                  <a:outerShdw blurRad="38100" dist="38100" dir="2700000" algn="tl">
                    <a:srgbClr val="000000"/>
                  </a:outerShdw>
                </a:effectLst>
                <a:latin typeface="+mj-lt"/>
              </a:rPr>
              <a:t>giữ gìn</a:t>
            </a:r>
          </a:p>
        </p:txBody>
      </p:sp>
      <p:sp useBgFill="1">
        <p:nvSpPr>
          <p:cNvPr id="23560" name="Rectangle 8"/>
          <p:cNvSpPr>
            <a:spLocks noChangeArrowheads="1"/>
          </p:cNvSpPr>
          <p:nvPr/>
        </p:nvSpPr>
        <p:spPr bwMode="auto">
          <a:xfrm>
            <a:off x="3657600" y="4145280"/>
            <a:ext cx="1981200" cy="685800"/>
          </a:xfrm>
          <a:prstGeom prst="rect">
            <a:avLst/>
          </a:prstGeom>
          <a:ln w="9525">
            <a:noFill/>
            <a:miter lim="800000"/>
            <a:headEnd/>
            <a:tailEnd/>
          </a:ln>
          <a:effectLst/>
        </p:spPr>
        <p:txBody>
          <a:bodyPr wrap="none" anchor="ctr"/>
          <a:lstStyle/>
          <a:p>
            <a:pPr algn="ctr">
              <a:defRPr/>
            </a:pPr>
            <a:r>
              <a:rPr lang="vi-VN" sz="4800" dirty="0">
                <a:solidFill>
                  <a:schemeClr val="hlink"/>
                </a:solidFill>
                <a:effectLst>
                  <a:outerShdw blurRad="38100" dist="38100" dir="2700000" algn="tl">
                    <a:srgbClr val="000000"/>
                  </a:outerShdw>
                </a:effectLst>
                <a:latin typeface="+mj-lt"/>
              </a:rPr>
              <a:t>gìn giữ</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61"/>
                                        </p:tgtEl>
                                        <p:attrNameLst>
                                          <p:attrName>style.visibility</p:attrName>
                                        </p:attrNameLst>
                                      </p:cBhvr>
                                      <p:to>
                                        <p:strVal val="visible"/>
                                      </p:to>
                                    </p:set>
                                    <p:animEffect transition="in" filter="fade">
                                      <p:cBhvr>
                                        <p:cTn id="7" dur="1000"/>
                                        <p:tgtEl>
                                          <p:spTgt spid="235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60"/>
                                        </p:tgtEl>
                                        <p:attrNameLst>
                                          <p:attrName>style.visibility</p:attrName>
                                        </p:attrNameLst>
                                      </p:cBhvr>
                                      <p:to>
                                        <p:strVal val="visible"/>
                                      </p:to>
                                    </p:set>
                                    <p:animEffect transition="in" filter="fade">
                                      <p:cBhvr>
                                        <p:cTn id="12" dur="1000"/>
                                        <p:tgtEl>
                                          <p:spTgt spid="23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1" grpId="0" animBg="1"/>
      <p:bldP spid="2356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2 Vector trẻ em vui chơi - file vector - Kho Stock Việt Nam">
            <a:extLst>
              <a:ext uri="{FF2B5EF4-FFF2-40B4-BE49-F238E27FC236}">
                <a16:creationId xmlns:a16="http://schemas.microsoft.com/office/drawing/2014/main" id="{F9910178-531A-4504-99B8-21A5E4E9BF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39239"/>
            <a:ext cx="11887200" cy="833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WordArt 30">
            <a:extLst>
              <a:ext uri="{FF2B5EF4-FFF2-40B4-BE49-F238E27FC236}">
                <a16:creationId xmlns:a16="http://schemas.microsoft.com/office/drawing/2014/main" id="{E744BA47-D814-47FB-B1C4-2179F9DDE450}"/>
              </a:ext>
            </a:extLst>
          </p:cNvPr>
          <p:cNvSpPr>
            <a:spLocks noChangeArrowheads="1" noChangeShapeType="1" noTextEdit="1"/>
          </p:cNvSpPr>
          <p:nvPr/>
        </p:nvSpPr>
        <p:spPr bwMode="auto">
          <a:xfrm>
            <a:off x="2743201" y="2209800"/>
            <a:ext cx="6162675" cy="838200"/>
          </a:xfrm>
          <a:prstGeom prst="rect">
            <a:avLst/>
          </a:prstGeom>
        </p:spPr>
        <p:txBody>
          <a:bodyPr wrap="none" fromWordArt="1">
            <a:prstTxWarp prst="textPlain">
              <a:avLst>
                <a:gd name="adj" fmla="val 50000"/>
              </a:avLst>
            </a:prstTxWarp>
          </a:bodyPr>
          <a:lstStyle/>
          <a:p>
            <a:pPr algn="ctr"/>
            <a:r>
              <a:rPr lang="vi-VN" sz="4000" kern="10" dirty="0">
                <a:ln w="19050">
                  <a:solidFill>
                    <a:srgbClr val="FF0000"/>
                  </a:solidFill>
                  <a:round/>
                  <a:headEnd/>
                  <a:tailEnd/>
                </a:ln>
                <a:solidFill>
                  <a:srgbClr val="FFFF00"/>
                </a:solidFill>
                <a:effectLst>
                  <a:outerShdw dist="35921" dir="2700000" algn="ctr" rotWithShape="0">
                    <a:srgbClr val="990000"/>
                  </a:outerShdw>
                </a:effectLst>
                <a:cs typeface="Times New Roman" panose="02020603050405020304" pitchFamily="18" charset="0"/>
              </a:rPr>
              <a:t>Trò chơi : </a:t>
            </a:r>
            <a:r>
              <a:rPr lang="en-US" sz="4000" kern="10" dirty="0">
                <a:ln w="19050">
                  <a:solidFill>
                    <a:srgbClr val="FF0000"/>
                  </a:solidFill>
                  <a:round/>
                  <a:headEnd/>
                  <a:tailEnd/>
                </a:ln>
                <a:solidFill>
                  <a:srgbClr val="FFFF00"/>
                </a:solidFill>
                <a:effectLst>
                  <a:outerShdw dist="35921" dir="2700000" algn="ctr" rotWithShape="0">
                    <a:srgbClr val="990000"/>
                  </a:outerShdw>
                </a:effectLst>
                <a:cs typeface="Times New Roman" panose="02020603050405020304" pitchFamily="18" charset="0"/>
              </a:rPr>
              <a:t>Ô </a:t>
            </a:r>
            <a:r>
              <a:rPr lang="en-US" sz="4000" kern="10" dirty="0" err="1">
                <a:ln w="19050">
                  <a:solidFill>
                    <a:srgbClr val="FF0000"/>
                  </a:solidFill>
                  <a:round/>
                  <a:headEnd/>
                  <a:tailEnd/>
                </a:ln>
                <a:solidFill>
                  <a:srgbClr val="FFFF00"/>
                </a:solidFill>
                <a:effectLst>
                  <a:outerShdw dist="35921" dir="2700000" algn="ctr" rotWithShape="0">
                    <a:srgbClr val="990000"/>
                  </a:outerShdw>
                </a:effectLst>
                <a:cs typeface="Times New Roman" panose="02020603050405020304" pitchFamily="18" charset="0"/>
              </a:rPr>
              <a:t>chữ</a:t>
            </a:r>
            <a:endParaRPr lang="en-US" sz="4000" kern="10" dirty="0">
              <a:ln w="19050">
                <a:solidFill>
                  <a:srgbClr val="FF0000"/>
                </a:solidFill>
                <a:round/>
                <a:headEnd/>
                <a:tailEnd/>
              </a:ln>
              <a:solidFill>
                <a:srgbClr val="FFFF00"/>
              </a:solidFill>
              <a:effectLst>
                <a:outerShdw dist="35921" dir="2700000" algn="ctr" rotWithShape="0">
                  <a:srgbClr val="990000"/>
                </a:outerShdw>
              </a:effectLst>
              <a:cs typeface="Times New Roman" panose="02020603050405020304" pitchFamily="18" charset="0"/>
            </a:endParaRPr>
          </a:p>
        </p:txBody>
      </p:sp>
    </p:spTree>
  </p:cSld>
  <p:clrMapOvr>
    <a:masterClrMapping/>
  </p:clrMapOvr>
  <p:transition spd="slow" advTm="3000"/>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6" name="Picture 7" descr="9 Màu hồng ý tưởng trong 2021 | hình nền, hình ảnh, màu hồng">
            <a:extLst>
              <a:ext uri="{FF2B5EF4-FFF2-40B4-BE49-F238E27FC236}">
                <a16:creationId xmlns:a16="http://schemas.microsoft.com/office/drawing/2014/main" id="{6C9B8A5F-B99C-4818-8AC7-C03EEF7253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6944"/>
          <a:stretch>
            <a:fillRect/>
          </a:stretch>
        </p:blipFill>
        <p:spPr bwMode="auto">
          <a:xfrm>
            <a:off x="0" y="-533400"/>
            <a:ext cx="11887200" cy="891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14" name="Group 300"/>
          <p:cNvGrpSpPr>
            <a:grpSpLocks/>
          </p:cNvGrpSpPr>
          <p:nvPr/>
        </p:nvGrpSpPr>
        <p:grpSpPr bwMode="auto">
          <a:xfrm>
            <a:off x="3124200" y="990600"/>
            <a:ext cx="6858000" cy="3124200"/>
            <a:chOff x="0" y="672"/>
            <a:chExt cx="4320" cy="1968"/>
          </a:xfrm>
        </p:grpSpPr>
        <p:grpSp>
          <p:nvGrpSpPr>
            <p:cNvPr id="13437" name="Group 224"/>
            <p:cNvGrpSpPr>
              <a:grpSpLocks/>
            </p:cNvGrpSpPr>
            <p:nvPr/>
          </p:nvGrpSpPr>
          <p:grpSpPr bwMode="auto">
            <a:xfrm>
              <a:off x="1152" y="1344"/>
              <a:ext cx="2016" cy="288"/>
              <a:chOff x="2016" y="1488"/>
              <a:chExt cx="2016" cy="288"/>
            </a:xfrm>
          </p:grpSpPr>
          <p:sp>
            <p:nvSpPr>
              <p:cNvPr id="24632" name="Rectangle 56"/>
              <p:cNvSpPr>
                <a:spLocks noChangeArrowheads="1"/>
              </p:cNvSpPr>
              <p:nvPr/>
            </p:nvSpPr>
            <p:spPr bwMode="auto">
              <a:xfrm>
                <a:off x="3456" y="1488"/>
                <a:ext cx="288" cy="288"/>
              </a:xfrm>
              <a:prstGeom prst="rect">
                <a:avLst/>
              </a:prstGeom>
              <a:gradFill rotWithShape="1">
                <a:gsLst>
                  <a:gs pos="0">
                    <a:schemeClr val="bg1"/>
                  </a:gs>
                  <a:gs pos="100000">
                    <a:srgbClr val="00CC00"/>
                  </a:gs>
                </a:gsLst>
                <a:path path="shape">
                  <a:fillToRect l="50000" t="50000" r="50000" b="50000"/>
                </a:path>
              </a:gradFill>
              <a:ln w="9525">
                <a:solidFill>
                  <a:srgbClr val="000000"/>
                </a:solidFill>
                <a:miter lim="800000"/>
                <a:headEnd/>
                <a:tailEnd/>
              </a:ln>
              <a:effectLst/>
            </p:spPr>
            <p:txBody>
              <a:bodyPr wrap="none" anchor="ctr"/>
              <a:lstStyle/>
              <a:p>
                <a:pPr algn="ctr" eaLnBrk="0" hangingPunct="0">
                  <a:defRPr/>
                </a:pPr>
                <a:r>
                  <a:rPr lang="en-US" sz="2800" b="1">
                    <a:solidFill>
                      <a:srgbClr val="0033CC"/>
                    </a:solidFill>
                    <a:effectLst>
                      <a:outerShdw blurRad="38100" dist="38100" dir="2700000" algn="tl">
                        <a:srgbClr val="000000"/>
                      </a:outerShdw>
                    </a:effectLst>
                    <a:cs typeface="Arial" charset="0"/>
                  </a:rPr>
                  <a:t>Ă</a:t>
                </a:r>
              </a:p>
            </p:txBody>
          </p:sp>
          <p:sp>
            <p:nvSpPr>
              <p:cNvPr id="24633" name="Rectangle 57"/>
              <p:cNvSpPr>
                <a:spLocks noChangeArrowheads="1"/>
              </p:cNvSpPr>
              <p:nvPr/>
            </p:nvSpPr>
            <p:spPr bwMode="auto">
              <a:xfrm>
                <a:off x="2016" y="1488"/>
                <a:ext cx="288" cy="288"/>
              </a:xfrm>
              <a:prstGeom prst="rect">
                <a:avLst/>
              </a:prstGeom>
              <a:gradFill rotWithShape="1">
                <a:gsLst>
                  <a:gs pos="0">
                    <a:srgbClr val="FFFF00"/>
                  </a:gs>
                  <a:gs pos="100000">
                    <a:srgbClr val="0000FF"/>
                  </a:gs>
                </a:gsLst>
                <a:path path="shape">
                  <a:fillToRect l="50000" t="50000" r="50000" b="50000"/>
                </a:path>
              </a:gradFill>
              <a:ln w="9525">
                <a:solidFill>
                  <a:srgbClr val="000099"/>
                </a:solidFill>
                <a:miter lim="800000"/>
                <a:headEnd/>
                <a:tailEnd/>
              </a:ln>
              <a:effectLst/>
            </p:spPr>
            <p:txBody>
              <a:bodyPr wrap="none" anchor="ctr"/>
              <a:lstStyle/>
              <a:p>
                <a:pPr algn="ctr" eaLnBrk="0" hangingPunct="0">
                  <a:defRPr/>
                </a:pPr>
                <a:r>
                  <a:rPr lang="en-US" sz="2800" b="1">
                    <a:solidFill>
                      <a:srgbClr val="FF0000"/>
                    </a:solidFill>
                    <a:effectLst>
                      <a:outerShdw blurRad="38100" dist="38100" dir="2700000" algn="tl">
                        <a:srgbClr val="000000"/>
                      </a:outerShdw>
                    </a:effectLst>
                    <a:cs typeface="Arial" charset="0"/>
                  </a:rPr>
                  <a:t>M</a:t>
                </a:r>
              </a:p>
            </p:txBody>
          </p:sp>
          <p:sp>
            <p:nvSpPr>
              <p:cNvPr id="13503" name="Rectangle 58"/>
              <p:cNvSpPr>
                <a:spLocks noChangeArrowheads="1"/>
              </p:cNvSpPr>
              <p:nvPr/>
            </p:nvSpPr>
            <p:spPr bwMode="auto">
              <a:xfrm>
                <a:off x="3168" y="1488"/>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N</a:t>
                </a:r>
              </a:p>
            </p:txBody>
          </p:sp>
          <p:sp>
            <p:nvSpPr>
              <p:cNvPr id="13504" name="Rectangle 59"/>
              <p:cNvSpPr>
                <a:spLocks noChangeArrowheads="1"/>
              </p:cNvSpPr>
              <p:nvPr/>
            </p:nvSpPr>
            <p:spPr bwMode="auto">
              <a:xfrm>
                <a:off x="2880" y="1488"/>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I</a:t>
                </a:r>
              </a:p>
            </p:txBody>
          </p:sp>
          <p:sp>
            <p:nvSpPr>
              <p:cNvPr id="13505" name="Rectangle 60"/>
              <p:cNvSpPr>
                <a:spLocks noChangeArrowheads="1"/>
              </p:cNvSpPr>
              <p:nvPr/>
            </p:nvSpPr>
            <p:spPr bwMode="auto">
              <a:xfrm>
                <a:off x="3744" y="1488"/>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M</a:t>
                </a:r>
              </a:p>
            </p:txBody>
          </p:sp>
          <p:sp>
            <p:nvSpPr>
              <p:cNvPr id="13506" name="Rectangle 88"/>
              <p:cNvSpPr>
                <a:spLocks noChangeArrowheads="1"/>
              </p:cNvSpPr>
              <p:nvPr/>
            </p:nvSpPr>
            <p:spPr bwMode="auto">
              <a:xfrm>
                <a:off x="2304" y="1488"/>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Ư</a:t>
                </a:r>
              </a:p>
            </p:txBody>
          </p:sp>
          <p:sp>
            <p:nvSpPr>
              <p:cNvPr id="24687" name="Rectangle 111"/>
              <p:cNvSpPr>
                <a:spLocks noChangeArrowheads="1"/>
              </p:cNvSpPr>
              <p:nvPr/>
            </p:nvSpPr>
            <p:spPr bwMode="auto">
              <a:xfrm>
                <a:off x="2592" y="1488"/>
                <a:ext cx="288" cy="288"/>
              </a:xfrm>
              <a:prstGeom prst="rect">
                <a:avLst/>
              </a:prstGeom>
              <a:gradFill rotWithShape="1">
                <a:gsLst>
                  <a:gs pos="0">
                    <a:srgbClr val="FFFF00"/>
                  </a:gs>
                  <a:gs pos="100000">
                    <a:srgbClr val="0000FF"/>
                  </a:gs>
                </a:gsLst>
                <a:path path="shape">
                  <a:fillToRect l="50000" t="50000" r="50000" b="50000"/>
                </a:path>
              </a:gradFill>
              <a:ln w="9525">
                <a:solidFill>
                  <a:srgbClr val="0000FF"/>
                </a:solidFill>
                <a:miter lim="800000"/>
                <a:headEnd/>
                <a:tailEnd/>
              </a:ln>
              <a:effectLst/>
            </p:spPr>
            <p:txBody>
              <a:bodyPr wrap="none" anchor="ctr"/>
              <a:lstStyle/>
              <a:p>
                <a:pPr algn="ctr" eaLnBrk="0" hangingPunct="0">
                  <a:defRPr/>
                </a:pPr>
                <a:r>
                  <a:rPr lang="vi-VN" sz="2800" b="1">
                    <a:solidFill>
                      <a:srgbClr val="FF0000"/>
                    </a:solidFill>
                    <a:effectLst>
                      <a:outerShdw blurRad="38100" dist="38100" dir="2700000" algn="tl">
                        <a:srgbClr val="000000"/>
                      </a:outerShdw>
                    </a:effectLst>
                    <a:cs typeface="Arial" charset="0"/>
                  </a:rPr>
                  <a:t>Ờ</a:t>
                </a:r>
                <a:endParaRPr lang="en-US" sz="2800" b="1">
                  <a:solidFill>
                    <a:srgbClr val="FF0000"/>
                  </a:solidFill>
                  <a:effectLst>
                    <a:outerShdw blurRad="38100" dist="38100" dir="2700000" algn="tl">
                      <a:srgbClr val="000000"/>
                    </a:outerShdw>
                  </a:effectLst>
                  <a:cs typeface="Arial" charset="0"/>
                </a:endParaRPr>
              </a:p>
            </p:txBody>
          </p:sp>
        </p:grpSp>
        <p:grpSp>
          <p:nvGrpSpPr>
            <p:cNvPr id="13438" name="Group 223"/>
            <p:cNvGrpSpPr>
              <a:grpSpLocks/>
            </p:cNvGrpSpPr>
            <p:nvPr/>
          </p:nvGrpSpPr>
          <p:grpSpPr bwMode="auto">
            <a:xfrm>
              <a:off x="288" y="1008"/>
              <a:ext cx="3168" cy="288"/>
              <a:chOff x="1440" y="1152"/>
              <a:chExt cx="3168" cy="288"/>
            </a:xfrm>
          </p:grpSpPr>
          <p:sp>
            <p:nvSpPr>
              <p:cNvPr id="13490" name="Rectangle 35"/>
              <p:cNvSpPr>
                <a:spLocks noChangeArrowheads="1"/>
              </p:cNvSpPr>
              <p:nvPr/>
            </p:nvSpPr>
            <p:spPr bwMode="auto">
              <a:xfrm>
                <a:off x="3168" y="1152"/>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FF0000"/>
                    </a:solidFill>
                  </a:rPr>
                  <a:t>N</a:t>
                </a:r>
              </a:p>
            </p:txBody>
          </p:sp>
          <p:sp>
            <p:nvSpPr>
              <p:cNvPr id="13491" name="Rectangle 36"/>
              <p:cNvSpPr>
                <a:spLocks noChangeArrowheads="1"/>
              </p:cNvSpPr>
              <p:nvPr/>
            </p:nvSpPr>
            <p:spPr bwMode="auto">
              <a:xfrm>
                <a:off x="1728"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vi-VN" sz="2800" b="1">
                    <a:solidFill>
                      <a:srgbClr val="000099"/>
                    </a:solidFill>
                  </a:rPr>
                  <a:t>Ế</a:t>
                </a:r>
                <a:endParaRPr lang="en-US" sz="2800" b="1">
                  <a:solidFill>
                    <a:srgbClr val="000099"/>
                  </a:solidFill>
                </a:endParaRPr>
              </a:p>
            </p:txBody>
          </p:sp>
          <p:sp>
            <p:nvSpPr>
              <p:cNvPr id="13492" name="Rectangle 37"/>
              <p:cNvSpPr>
                <a:spLocks noChangeArrowheads="1"/>
              </p:cNvSpPr>
              <p:nvPr/>
            </p:nvSpPr>
            <p:spPr bwMode="auto">
              <a:xfrm>
                <a:off x="2016"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T</a:t>
                </a:r>
              </a:p>
            </p:txBody>
          </p:sp>
          <p:sp>
            <p:nvSpPr>
              <p:cNvPr id="13493" name="Rectangle 38"/>
              <p:cNvSpPr>
                <a:spLocks noChangeArrowheads="1"/>
              </p:cNvSpPr>
              <p:nvPr/>
            </p:nvSpPr>
            <p:spPr bwMode="auto">
              <a:xfrm>
                <a:off x="3456" y="1152"/>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FF0000"/>
                    </a:solidFill>
                  </a:rPr>
                  <a:t>G</a:t>
                </a:r>
              </a:p>
            </p:txBody>
          </p:sp>
          <p:sp>
            <p:nvSpPr>
              <p:cNvPr id="13494" name="Rectangle 39"/>
              <p:cNvSpPr>
                <a:spLocks noChangeArrowheads="1"/>
              </p:cNvSpPr>
              <p:nvPr/>
            </p:nvSpPr>
            <p:spPr bwMode="auto">
              <a:xfrm>
                <a:off x="2880"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vi-VN" sz="2800" b="1">
                    <a:solidFill>
                      <a:srgbClr val="000099"/>
                    </a:solidFill>
                  </a:rPr>
                  <a:t>Ồ</a:t>
                </a:r>
                <a:endParaRPr lang="en-US" sz="2800" b="1">
                  <a:solidFill>
                    <a:srgbClr val="000099"/>
                  </a:solidFill>
                </a:endParaRPr>
              </a:p>
            </p:txBody>
          </p:sp>
          <p:sp>
            <p:nvSpPr>
              <p:cNvPr id="13495" name="Rectangle 40"/>
              <p:cNvSpPr>
                <a:spLocks noChangeArrowheads="1"/>
              </p:cNvSpPr>
              <p:nvPr/>
            </p:nvSpPr>
            <p:spPr bwMode="auto">
              <a:xfrm>
                <a:off x="4320"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Y</a:t>
                </a:r>
              </a:p>
            </p:txBody>
          </p:sp>
          <p:sp>
            <p:nvSpPr>
              <p:cNvPr id="13496" name="Rectangle 41"/>
              <p:cNvSpPr>
                <a:spLocks noChangeArrowheads="1"/>
              </p:cNvSpPr>
              <p:nvPr/>
            </p:nvSpPr>
            <p:spPr bwMode="auto">
              <a:xfrm>
                <a:off x="2592"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R</a:t>
                </a:r>
              </a:p>
            </p:txBody>
          </p:sp>
          <p:sp>
            <p:nvSpPr>
              <p:cNvPr id="13497" name="Rectangle 42"/>
              <p:cNvSpPr>
                <a:spLocks noChangeArrowheads="1"/>
              </p:cNvSpPr>
              <p:nvPr/>
            </p:nvSpPr>
            <p:spPr bwMode="auto">
              <a:xfrm>
                <a:off x="2304"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T</a:t>
                </a:r>
              </a:p>
            </p:txBody>
          </p:sp>
          <p:sp>
            <p:nvSpPr>
              <p:cNvPr id="13498" name="Rectangle 43"/>
              <p:cNvSpPr>
                <a:spLocks noChangeArrowheads="1"/>
              </p:cNvSpPr>
              <p:nvPr/>
            </p:nvSpPr>
            <p:spPr bwMode="auto">
              <a:xfrm>
                <a:off x="4032"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Â</a:t>
                </a:r>
              </a:p>
            </p:txBody>
          </p:sp>
          <p:sp>
            <p:nvSpPr>
              <p:cNvPr id="13499" name="Rectangle 44"/>
              <p:cNvSpPr>
                <a:spLocks noChangeArrowheads="1"/>
              </p:cNvSpPr>
              <p:nvPr/>
            </p:nvSpPr>
            <p:spPr bwMode="auto">
              <a:xfrm>
                <a:off x="1440"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T</a:t>
                </a:r>
              </a:p>
            </p:txBody>
          </p:sp>
          <p:sp>
            <p:nvSpPr>
              <p:cNvPr id="13500" name="Rectangle 45"/>
              <p:cNvSpPr>
                <a:spLocks noChangeArrowheads="1"/>
              </p:cNvSpPr>
              <p:nvPr/>
            </p:nvSpPr>
            <p:spPr bwMode="auto">
              <a:xfrm>
                <a:off x="3744"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C</a:t>
                </a:r>
              </a:p>
            </p:txBody>
          </p:sp>
        </p:grpSp>
        <p:grpSp>
          <p:nvGrpSpPr>
            <p:cNvPr id="13439" name="Group 211"/>
            <p:cNvGrpSpPr>
              <a:grpSpLocks/>
            </p:cNvGrpSpPr>
            <p:nvPr/>
          </p:nvGrpSpPr>
          <p:grpSpPr bwMode="auto">
            <a:xfrm>
              <a:off x="864" y="672"/>
              <a:ext cx="2880" cy="288"/>
              <a:chOff x="2016" y="816"/>
              <a:chExt cx="2880" cy="288"/>
            </a:xfrm>
          </p:grpSpPr>
          <p:sp>
            <p:nvSpPr>
              <p:cNvPr id="13480" name="Rectangle 46"/>
              <p:cNvSpPr>
                <a:spLocks noChangeArrowheads="1"/>
              </p:cNvSpPr>
              <p:nvPr/>
            </p:nvSpPr>
            <p:spPr bwMode="auto">
              <a:xfrm>
                <a:off x="2304" y="816"/>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FF0000"/>
                    </a:solidFill>
                  </a:rPr>
                  <a:t>Á</a:t>
                </a:r>
              </a:p>
            </p:txBody>
          </p:sp>
          <p:sp>
            <p:nvSpPr>
              <p:cNvPr id="13481" name="Rectangle 47"/>
              <p:cNvSpPr>
                <a:spLocks noChangeArrowheads="1"/>
              </p:cNvSpPr>
              <p:nvPr/>
            </p:nvSpPr>
            <p:spPr bwMode="auto">
              <a:xfrm>
                <a:off x="2016"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L</a:t>
                </a:r>
              </a:p>
            </p:txBody>
          </p:sp>
          <p:sp>
            <p:nvSpPr>
              <p:cNvPr id="13482" name="Rectangle 48"/>
              <p:cNvSpPr>
                <a:spLocks noChangeArrowheads="1"/>
              </p:cNvSpPr>
              <p:nvPr/>
            </p:nvSpPr>
            <p:spPr bwMode="auto">
              <a:xfrm>
                <a:off x="2592"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P</a:t>
                </a:r>
              </a:p>
            </p:txBody>
          </p:sp>
          <p:sp>
            <p:nvSpPr>
              <p:cNvPr id="24625" name="Rectangle 49"/>
              <p:cNvSpPr>
                <a:spLocks noChangeArrowheads="1"/>
              </p:cNvSpPr>
              <p:nvPr/>
            </p:nvSpPr>
            <p:spPr bwMode="auto">
              <a:xfrm>
                <a:off x="3456" y="816"/>
                <a:ext cx="288" cy="288"/>
              </a:xfrm>
              <a:prstGeom prst="rect">
                <a:avLst/>
              </a:prstGeom>
              <a:gradFill rotWithShape="1">
                <a:gsLst>
                  <a:gs pos="0">
                    <a:srgbClr val="FFFF00"/>
                  </a:gs>
                  <a:gs pos="100000">
                    <a:srgbClr val="0000FF"/>
                  </a:gs>
                </a:gsLst>
                <a:path path="shape">
                  <a:fillToRect l="50000" t="50000" r="50000" b="50000"/>
                </a:path>
              </a:gradFill>
              <a:ln w="9525">
                <a:solidFill>
                  <a:schemeClr val="tx1"/>
                </a:solidFill>
                <a:miter lim="800000"/>
                <a:headEnd/>
                <a:tailEnd/>
              </a:ln>
              <a:effectLst/>
            </p:spPr>
            <p:txBody>
              <a:bodyPr wrap="none" anchor="ctr"/>
              <a:lstStyle/>
              <a:p>
                <a:pPr algn="ctr" eaLnBrk="0" hangingPunct="0">
                  <a:defRPr/>
                </a:pPr>
                <a:r>
                  <a:rPr lang="en-US" sz="2800" b="1">
                    <a:solidFill>
                      <a:srgbClr val="FF0000"/>
                    </a:solidFill>
                    <a:effectLst>
                      <a:outerShdw blurRad="38100" dist="38100" dir="2700000" algn="tl">
                        <a:srgbClr val="000000"/>
                      </a:outerShdw>
                    </a:effectLst>
                    <a:cs typeface="Arial" charset="0"/>
                  </a:rPr>
                  <a:t>I</a:t>
                </a:r>
              </a:p>
            </p:txBody>
          </p:sp>
          <p:sp>
            <p:nvSpPr>
              <p:cNvPr id="13484" name="Rectangle 50"/>
              <p:cNvSpPr>
                <a:spLocks noChangeArrowheads="1"/>
              </p:cNvSpPr>
              <p:nvPr/>
            </p:nvSpPr>
            <p:spPr bwMode="auto">
              <a:xfrm>
                <a:off x="3168" y="816"/>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vi-VN" sz="2800" b="1">
                    <a:solidFill>
                      <a:srgbClr val="FF0000"/>
                    </a:solidFill>
                  </a:rPr>
                  <a:t>Ổ</a:t>
                </a:r>
                <a:endParaRPr lang="en-US" sz="2800" b="1">
                  <a:solidFill>
                    <a:srgbClr val="FF0000"/>
                  </a:solidFill>
                </a:endParaRPr>
              </a:p>
            </p:txBody>
          </p:sp>
          <p:sp>
            <p:nvSpPr>
              <p:cNvPr id="13485" name="Rectangle 51"/>
              <p:cNvSpPr>
                <a:spLocks noChangeArrowheads="1"/>
              </p:cNvSpPr>
              <p:nvPr/>
            </p:nvSpPr>
            <p:spPr bwMode="auto">
              <a:xfrm>
                <a:off x="2880"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H</a:t>
                </a:r>
              </a:p>
            </p:txBody>
          </p:sp>
          <p:sp>
            <p:nvSpPr>
              <p:cNvPr id="13486" name="Rectangle 52"/>
              <p:cNvSpPr>
                <a:spLocks noChangeArrowheads="1"/>
              </p:cNvSpPr>
              <p:nvPr/>
            </p:nvSpPr>
            <p:spPr bwMode="auto">
              <a:xfrm>
                <a:off x="3744"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X</a:t>
                </a:r>
              </a:p>
            </p:txBody>
          </p:sp>
          <p:sp>
            <p:nvSpPr>
              <p:cNvPr id="13487" name="Rectangle 53"/>
              <p:cNvSpPr>
                <a:spLocks noChangeArrowheads="1"/>
              </p:cNvSpPr>
              <p:nvPr/>
            </p:nvSpPr>
            <p:spPr bwMode="auto">
              <a:xfrm>
                <a:off x="4032"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A</a:t>
                </a:r>
              </a:p>
            </p:txBody>
          </p:sp>
          <p:sp>
            <p:nvSpPr>
              <p:cNvPr id="13488" name="Rectangle 54"/>
              <p:cNvSpPr>
                <a:spLocks noChangeArrowheads="1"/>
              </p:cNvSpPr>
              <p:nvPr/>
            </p:nvSpPr>
            <p:spPr bwMode="auto">
              <a:xfrm>
                <a:off x="4320"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N</a:t>
                </a:r>
              </a:p>
            </p:txBody>
          </p:sp>
          <p:sp>
            <p:nvSpPr>
              <p:cNvPr id="13489" name="Rectangle 55"/>
              <p:cNvSpPr>
                <a:spLocks noChangeArrowheads="1"/>
              </p:cNvSpPr>
              <p:nvPr/>
            </p:nvSpPr>
            <p:spPr bwMode="auto">
              <a:xfrm>
                <a:off x="4608"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H</a:t>
                </a:r>
              </a:p>
            </p:txBody>
          </p:sp>
        </p:grpSp>
        <p:grpSp>
          <p:nvGrpSpPr>
            <p:cNvPr id="13440" name="Group 227"/>
            <p:cNvGrpSpPr>
              <a:grpSpLocks/>
            </p:cNvGrpSpPr>
            <p:nvPr/>
          </p:nvGrpSpPr>
          <p:grpSpPr bwMode="auto">
            <a:xfrm>
              <a:off x="576" y="2352"/>
              <a:ext cx="3168" cy="288"/>
              <a:chOff x="1824" y="2496"/>
              <a:chExt cx="3168" cy="288"/>
            </a:xfrm>
          </p:grpSpPr>
          <p:sp>
            <p:nvSpPr>
              <p:cNvPr id="13469" name="Rectangle 72"/>
              <p:cNvSpPr>
                <a:spLocks noChangeArrowheads="1"/>
              </p:cNvSpPr>
              <p:nvPr/>
            </p:nvSpPr>
            <p:spPr bwMode="auto">
              <a:xfrm>
                <a:off x="1824"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T</a:t>
                </a:r>
              </a:p>
            </p:txBody>
          </p:sp>
          <p:sp>
            <p:nvSpPr>
              <p:cNvPr id="13470" name="Rectangle 73"/>
              <p:cNvSpPr>
                <a:spLocks noChangeArrowheads="1"/>
              </p:cNvSpPr>
              <p:nvPr/>
            </p:nvSpPr>
            <p:spPr bwMode="auto">
              <a:xfrm>
                <a:off x="2400"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Y</a:t>
                </a:r>
              </a:p>
            </p:txBody>
          </p:sp>
          <p:sp>
            <p:nvSpPr>
              <p:cNvPr id="24650" name="Rectangle 74"/>
              <p:cNvSpPr>
                <a:spLocks noChangeArrowheads="1"/>
              </p:cNvSpPr>
              <p:nvPr/>
            </p:nvSpPr>
            <p:spPr bwMode="auto">
              <a:xfrm>
                <a:off x="2688" y="2496"/>
                <a:ext cx="288" cy="288"/>
              </a:xfrm>
              <a:prstGeom prst="rect">
                <a:avLst/>
              </a:prstGeom>
              <a:gradFill rotWithShape="1">
                <a:gsLst>
                  <a:gs pos="0">
                    <a:srgbClr val="FFFF00"/>
                  </a:gs>
                  <a:gs pos="100000">
                    <a:srgbClr val="0000FF"/>
                  </a:gs>
                </a:gsLst>
                <a:path path="shape">
                  <a:fillToRect l="50000" t="50000" r="50000" b="50000"/>
                </a:path>
              </a:gradFill>
              <a:ln w="9525">
                <a:solidFill>
                  <a:schemeClr val="tx1"/>
                </a:solidFill>
                <a:miter lim="800000"/>
                <a:headEnd/>
                <a:tailEnd/>
              </a:ln>
              <a:effectLst/>
            </p:spPr>
            <p:txBody>
              <a:bodyPr wrap="none" anchor="ctr"/>
              <a:lstStyle/>
              <a:p>
                <a:pPr algn="ctr" eaLnBrk="0" hangingPunct="0">
                  <a:defRPr/>
                </a:pPr>
                <a:r>
                  <a:rPr lang="vi-VN" sz="2800" b="1">
                    <a:solidFill>
                      <a:srgbClr val="FF0000"/>
                    </a:solidFill>
                    <a:effectLst>
                      <a:outerShdw blurRad="38100" dist="38100" dir="2700000" algn="tl">
                        <a:srgbClr val="000000"/>
                      </a:outerShdw>
                    </a:effectLst>
                    <a:cs typeface="Arial" charset="0"/>
                  </a:rPr>
                  <a:t>Ê</a:t>
                </a:r>
                <a:endParaRPr lang="en-US" sz="2800" b="1">
                  <a:solidFill>
                    <a:srgbClr val="FF0000"/>
                  </a:solidFill>
                  <a:effectLst>
                    <a:outerShdw blurRad="38100" dist="38100" dir="2700000" algn="tl">
                      <a:srgbClr val="000000"/>
                    </a:outerShdw>
                  </a:effectLst>
                  <a:cs typeface="Arial" charset="0"/>
                </a:endParaRPr>
              </a:p>
            </p:txBody>
          </p:sp>
          <p:sp>
            <p:nvSpPr>
              <p:cNvPr id="13472" name="Rectangle 75"/>
              <p:cNvSpPr>
                <a:spLocks noChangeArrowheads="1"/>
              </p:cNvSpPr>
              <p:nvPr/>
            </p:nvSpPr>
            <p:spPr bwMode="auto">
              <a:xfrm>
                <a:off x="3552" y="2496"/>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FF0000"/>
                    </a:solidFill>
                  </a:rPr>
                  <a:t>R</a:t>
                </a:r>
              </a:p>
            </p:txBody>
          </p:sp>
          <p:sp>
            <p:nvSpPr>
              <p:cNvPr id="13473" name="Rectangle 76"/>
              <p:cNvSpPr>
                <a:spLocks noChangeArrowheads="1"/>
              </p:cNvSpPr>
              <p:nvPr/>
            </p:nvSpPr>
            <p:spPr bwMode="auto">
              <a:xfrm>
                <a:off x="3264"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T</a:t>
                </a:r>
              </a:p>
            </p:txBody>
          </p:sp>
          <p:sp>
            <p:nvSpPr>
              <p:cNvPr id="13474" name="Rectangle 77"/>
              <p:cNvSpPr>
                <a:spLocks noChangeArrowheads="1"/>
              </p:cNvSpPr>
              <p:nvPr/>
            </p:nvSpPr>
            <p:spPr bwMode="auto">
              <a:xfrm>
                <a:off x="3840"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U</a:t>
                </a:r>
              </a:p>
            </p:txBody>
          </p:sp>
          <p:sp>
            <p:nvSpPr>
              <p:cNvPr id="13475" name="Rectangle 78"/>
              <p:cNvSpPr>
                <a:spLocks noChangeArrowheads="1"/>
              </p:cNvSpPr>
              <p:nvPr/>
            </p:nvSpPr>
            <p:spPr bwMode="auto">
              <a:xfrm>
                <a:off x="4128"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Y</a:t>
                </a:r>
              </a:p>
            </p:txBody>
          </p:sp>
          <p:sp>
            <p:nvSpPr>
              <p:cNvPr id="13476" name="Rectangle 79"/>
              <p:cNvSpPr>
                <a:spLocks noChangeArrowheads="1"/>
              </p:cNvSpPr>
              <p:nvPr/>
            </p:nvSpPr>
            <p:spPr bwMode="auto">
              <a:xfrm>
                <a:off x="4416"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vi-VN" sz="2800" b="1">
                    <a:solidFill>
                      <a:srgbClr val="000099"/>
                    </a:solidFill>
                  </a:rPr>
                  <a:t>Ề</a:t>
                </a:r>
                <a:endParaRPr lang="en-US" sz="2800" b="1">
                  <a:solidFill>
                    <a:srgbClr val="000099"/>
                  </a:solidFill>
                </a:endParaRPr>
              </a:p>
            </p:txBody>
          </p:sp>
          <p:sp>
            <p:nvSpPr>
              <p:cNvPr id="13477" name="Rectangle 80"/>
              <p:cNvSpPr>
                <a:spLocks noChangeArrowheads="1"/>
              </p:cNvSpPr>
              <p:nvPr/>
            </p:nvSpPr>
            <p:spPr bwMode="auto">
              <a:xfrm>
                <a:off x="4704"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N</a:t>
                </a:r>
              </a:p>
            </p:txBody>
          </p:sp>
          <p:sp>
            <p:nvSpPr>
              <p:cNvPr id="13478" name="Rectangle 81"/>
              <p:cNvSpPr>
                <a:spLocks noChangeArrowheads="1"/>
              </p:cNvSpPr>
              <p:nvPr/>
            </p:nvSpPr>
            <p:spPr bwMode="auto">
              <a:xfrm>
                <a:off x="2112"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U</a:t>
                </a:r>
              </a:p>
            </p:txBody>
          </p:sp>
          <p:sp>
            <p:nvSpPr>
              <p:cNvPr id="13479" name="Rectangle 82"/>
              <p:cNvSpPr>
                <a:spLocks noChangeArrowheads="1"/>
              </p:cNvSpPr>
              <p:nvPr/>
            </p:nvSpPr>
            <p:spPr bwMode="auto">
              <a:xfrm>
                <a:off x="2976"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N</a:t>
                </a:r>
              </a:p>
            </p:txBody>
          </p:sp>
        </p:grpSp>
        <p:grpSp>
          <p:nvGrpSpPr>
            <p:cNvPr id="13441" name="Group 226"/>
            <p:cNvGrpSpPr>
              <a:grpSpLocks/>
            </p:cNvGrpSpPr>
            <p:nvPr/>
          </p:nvGrpSpPr>
          <p:grpSpPr bwMode="auto">
            <a:xfrm>
              <a:off x="0" y="2016"/>
              <a:ext cx="4320" cy="288"/>
              <a:chOff x="1248" y="2160"/>
              <a:chExt cx="4320" cy="288"/>
            </a:xfrm>
          </p:grpSpPr>
          <p:sp>
            <p:nvSpPr>
              <p:cNvPr id="13454" name="Rectangle 70"/>
              <p:cNvSpPr>
                <a:spLocks noChangeArrowheads="1"/>
              </p:cNvSpPr>
              <p:nvPr/>
            </p:nvSpPr>
            <p:spPr bwMode="auto">
              <a:xfrm>
                <a:off x="2976"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T</a:t>
                </a:r>
              </a:p>
            </p:txBody>
          </p:sp>
          <p:sp>
            <p:nvSpPr>
              <p:cNvPr id="13455" name="Rectangle 83"/>
              <p:cNvSpPr>
                <a:spLocks noChangeArrowheads="1"/>
              </p:cNvSpPr>
              <p:nvPr/>
            </p:nvSpPr>
            <p:spPr bwMode="auto">
              <a:xfrm>
                <a:off x="1248" y="2160"/>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FF0000"/>
                    </a:solidFill>
                  </a:rPr>
                  <a:t>V</a:t>
                </a:r>
              </a:p>
            </p:txBody>
          </p:sp>
          <p:sp>
            <p:nvSpPr>
              <p:cNvPr id="13456" name="Rectangle 84"/>
              <p:cNvSpPr>
                <a:spLocks noChangeArrowheads="1"/>
              </p:cNvSpPr>
              <p:nvPr/>
            </p:nvSpPr>
            <p:spPr bwMode="auto">
              <a:xfrm>
                <a:off x="2112"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I</a:t>
                </a:r>
              </a:p>
            </p:txBody>
          </p:sp>
          <p:sp>
            <p:nvSpPr>
              <p:cNvPr id="13457" name="Rectangle 85"/>
              <p:cNvSpPr>
                <a:spLocks noChangeArrowheads="1"/>
              </p:cNvSpPr>
              <p:nvPr/>
            </p:nvSpPr>
            <p:spPr bwMode="auto">
              <a:xfrm>
                <a:off x="1824"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S</a:t>
                </a:r>
              </a:p>
            </p:txBody>
          </p:sp>
          <p:sp>
            <p:nvSpPr>
              <p:cNvPr id="13458" name="Rectangle 86"/>
              <p:cNvSpPr>
                <a:spLocks noChangeArrowheads="1"/>
              </p:cNvSpPr>
              <p:nvPr/>
            </p:nvSpPr>
            <p:spPr bwMode="auto">
              <a:xfrm>
                <a:off x="2688"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H</a:t>
                </a:r>
              </a:p>
            </p:txBody>
          </p:sp>
          <p:sp>
            <p:nvSpPr>
              <p:cNvPr id="13459" name="Rectangle 87"/>
              <p:cNvSpPr>
                <a:spLocks noChangeArrowheads="1"/>
              </p:cNvSpPr>
              <p:nvPr/>
            </p:nvSpPr>
            <p:spPr bwMode="auto">
              <a:xfrm>
                <a:off x="3264"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R</a:t>
                </a:r>
              </a:p>
            </p:txBody>
          </p:sp>
          <p:sp>
            <p:nvSpPr>
              <p:cNvPr id="13460" name="Rectangle 89"/>
              <p:cNvSpPr>
                <a:spLocks noChangeArrowheads="1"/>
              </p:cNvSpPr>
              <p:nvPr/>
            </p:nvSpPr>
            <p:spPr bwMode="auto">
              <a:xfrm>
                <a:off x="3840"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vi-VN" sz="2800" b="1">
                    <a:solidFill>
                      <a:srgbClr val="000099"/>
                    </a:solidFill>
                  </a:rPr>
                  <a:t>Ờ</a:t>
                </a:r>
                <a:endParaRPr lang="en-US" sz="2800" b="1">
                  <a:solidFill>
                    <a:srgbClr val="000099"/>
                  </a:solidFill>
                </a:endParaRPr>
              </a:p>
            </p:txBody>
          </p:sp>
          <p:sp>
            <p:nvSpPr>
              <p:cNvPr id="13461" name="Rectangle 90"/>
              <p:cNvSpPr>
                <a:spLocks noChangeArrowheads="1"/>
              </p:cNvSpPr>
              <p:nvPr/>
            </p:nvSpPr>
            <p:spPr bwMode="auto">
              <a:xfrm>
                <a:off x="4128"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N</a:t>
                </a:r>
              </a:p>
            </p:txBody>
          </p:sp>
          <p:sp>
            <p:nvSpPr>
              <p:cNvPr id="13462" name="Rectangle 91"/>
              <p:cNvSpPr>
                <a:spLocks noChangeArrowheads="1"/>
              </p:cNvSpPr>
              <p:nvPr/>
            </p:nvSpPr>
            <p:spPr bwMode="auto">
              <a:xfrm>
                <a:off x="4416"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G</a:t>
                </a:r>
              </a:p>
            </p:txBody>
          </p:sp>
          <p:sp>
            <p:nvSpPr>
              <p:cNvPr id="13463" name="Rectangle 92"/>
              <p:cNvSpPr>
                <a:spLocks noChangeArrowheads="1"/>
              </p:cNvSpPr>
              <p:nvPr/>
            </p:nvSpPr>
            <p:spPr bwMode="auto">
              <a:xfrm>
                <a:off x="4704"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L</a:t>
                </a:r>
              </a:p>
            </p:txBody>
          </p:sp>
          <p:sp>
            <p:nvSpPr>
              <p:cNvPr id="13464" name="Rectangle 93"/>
              <p:cNvSpPr>
                <a:spLocks noChangeArrowheads="1"/>
              </p:cNvSpPr>
              <p:nvPr/>
            </p:nvSpPr>
            <p:spPr bwMode="auto">
              <a:xfrm>
                <a:off x="2400"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N</a:t>
                </a:r>
              </a:p>
            </p:txBody>
          </p:sp>
          <p:sp>
            <p:nvSpPr>
              <p:cNvPr id="13465" name="Rectangle 94"/>
              <p:cNvSpPr>
                <a:spLocks noChangeArrowheads="1"/>
              </p:cNvSpPr>
              <p:nvPr/>
            </p:nvSpPr>
            <p:spPr bwMode="auto">
              <a:xfrm>
                <a:off x="4992" y="2160"/>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vi-VN" sz="2800" b="1">
                    <a:solidFill>
                      <a:srgbClr val="FF0000"/>
                    </a:solidFill>
                  </a:rPr>
                  <a:t>Ớ</a:t>
                </a:r>
                <a:endParaRPr lang="en-US" sz="2800" b="1">
                  <a:solidFill>
                    <a:srgbClr val="FF0000"/>
                  </a:solidFill>
                </a:endParaRPr>
              </a:p>
            </p:txBody>
          </p:sp>
          <p:sp>
            <p:nvSpPr>
              <p:cNvPr id="13466" name="Rectangle 95"/>
              <p:cNvSpPr>
                <a:spLocks noChangeArrowheads="1"/>
              </p:cNvSpPr>
              <p:nvPr/>
            </p:nvSpPr>
            <p:spPr bwMode="auto">
              <a:xfrm>
                <a:off x="5280"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P</a:t>
                </a:r>
              </a:p>
            </p:txBody>
          </p:sp>
          <p:sp>
            <p:nvSpPr>
              <p:cNvPr id="24686" name="Rectangle 110"/>
              <p:cNvSpPr>
                <a:spLocks noChangeArrowheads="1"/>
              </p:cNvSpPr>
              <p:nvPr/>
            </p:nvSpPr>
            <p:spPr bwMode="auto">
              <a:xfrm>
                <a:off x="3552" y="2160"/>
                <a:ext cx="288" cy="288"/>
              </a:xfrm>
              <a:prstGeom prst="rect">
                <a:avLst/>
              </a:prstGeom>
              <a:gradFill rotWithShape="1">
                <a:gsLst>
                  <a:gs pos="0">
                    <a:srgbClr val="FFFF00"/>
                  </a:gs>
                  <a:gs pos="100000">
                    <a:srgbClr val="0000FF"/>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rgbClr val="FF0000"/>
                    </a:solidFill>
                    <a:effectLst>
                      <a:outerShdw blurRad="38100" dist="38100" dir="2700000" algn="tl">
                        <a:srgbClr val="000000"/>
                      </a:outerShdw>
                    </a:effectLst>
                    <a:cs typeface="Arial" charset="0"/>
                  </a:rPr>
                  <a:t>Ư</a:t>
                </a:r>
              </a:p>
            </p:txBody>
          </p:sp>
          <p:sp>
            <p:nvSpPr>
              <p:cNvPr id="13468" name="Rectangle 112"/>
              <p:cNvSpPr>
                <a:spLocks noChangeArrowheads="1"/>
              </p:cNvSpPr>
              <p:nvPr/>
            </p:nvSpPr>
            <p:spPr bwMode="auto">
              <a:xfrm>
                <a:off x="1536"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vi-VN" sz="2800" b="1">
                    <a:solidFill>
                      <a:srgbClr val="000099"/>
                    </a:solidFill>
                  </a:rPr>
                  <a:t>Ệ</a:t>
                </a:r>
                <a:endParaRPr lang="en-US" sz="2800" b="1">
                  <a:solidFill>
                    <a:srgbClr val="000099"/>
                  </a:solidFill>
                </a:endParaRPr>
              </a:p>
            </p:txBody>
          </p:sp>
        </p:grpSp>
        <p:grpSp>
          <p:nvGrpSpPr>
            <p:cNvPr id="13442" name="Group 225"/>
            <p:cNvGrpSpPr>
              <a:grpSpLocks/>
            </p:cNvGrpSpPr>
            <p:nvPr/>
          </p:nvGrpSpPr>
          <p:grpSpPr bwMode="auto">
            <a:xfrm>
              <a:off x="576" y="1680"/>
              <a:ext cx="3168" cy="288"/>
              <a:chOff x="1824" y="1824"/>
              <a:chExt cx="3168" cy="288"/>
            </a:xfrm>
          </p:grpSpPr>
          <p:sp>
            <p:nvSpPr>
              <p:cNvPr id="13443" name="Rectangle 61"/>
              <p:cNvSpPr>
                <a:spLocks noChangeArrowheads="1"/>
              </p:cNvSpPr>
              <p:nvPr/>
            </p:nvSpPr>
            <p:spPr bwMode="auto">
              <a:xfrm>
                <a:off x="1824" y="1824"/>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FF0000"/>
                    </a:solidFill>
                  </a:rPr>
                  <a:t>B</a:t>
                </a:r>
              </a:p>
            </p:txBody>
          </p:sp>
          <p:sp>
            <p:nvSpPr>
              <p:cNvPr id="13444" name="Rectangle 62"/>
              <p:cNvSpPr>
                <a:spLocks noChangeArrowheads="1"/>
              </p:cNvSpPr>
              <p:nvPr/>
            </p:nvSpPr>
            <p:spPr bwMode="auto">
              <a:xfrm>
                <a:off x="2112"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Ú</a:t>
                </a:r>
              </a:p>
            </p:txBody>
          </p:sp>
          <p:sp>
            <p:nvSpPr>
              <p:cNvPr id="13445" name="Rectangle 63"/>
              <p:cNvSpPr>
                <a:spLocks noChangeArrowheads="1"/>
              </p:cNvSpPr>
              <p:nvPr/>
            </p:nvSpPr>
            <p:spPr bwMode="auto">
              <a:xfrm>
                <a:off x="2400"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P</a:t>
                </a:r>
              </a:p>
            </p:txBody>
          </p:sp>
          <p:sp>
            <p:nvSpPr>
              <p:cNvPr id="13446" name="Rectangle 64"/>
              <p:cNvSpPr>
                <a:spLocks noChangeArrowheads="1"/>
              </p:cNvSpPr>
              <p:nvPr/>
            </p:nvSpPr>
            <p:spPr bwMode="auto">
              <a:xfrm>
                <a:off x="3264"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Ê</a:t>
                </a:r>
              </a:p>
            </p:txBody>
          </p:sp>
          <p:sp>
            <p:nvSpPr>
              <p:cNvPr id="13447" name="Rectangle 65"/>
              <p:cNvSpPr>
                <a:spLocks noChangeArrowheads="1"/>
              </p:cNvSpPr>
              <p:nvPr/>
            </p:nvSpPr>
            <p:spPr bwMode="auto">
              <a:xfrm>
                <a:off x="3552"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N</a:t>
                </a:r>
              </a:p>
            </p:txBody>
          </p:sp>
          <p:sp>
            <p:nvSpPr>
              <p:cNvPr id="13448" name="Rectangle 66"/>
              <p:cNvSpPr>
                <a:spLocks noChangeArrowheads="1"/>
              </p:cNvSpPr>
              <p:nvPr/>
            </p:nvSpPr>
            <p:spPr bwMode="auto">
              <a:xfrm>
                <a:off x="3840"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C</a:t>
                </a:r>
              </a:p>
            </p:txBody>
          </p:sp>
          <p:sp>
            <p:nvSpPr>
              <p:cNvPr id="13449" name="Rectangle 67"/>
              <p:cNvSpPr>
                <a:spLocks noChangeArrowheads="1"/>
              </p:cNvSpPr>
              <p:nvPr/>
            </p:nvSpPr>
            <p:spPr bwMode="auto">
              <a:xfrm>
                <a:off x="4128"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À</a:t>
                </a:r>
              </a:p>
            </p:txBody>
          </p:sp>
          <p:sp>
            <p:nvSpPr>
              <p:cNvPr id="13450" name="Rectangle 68"/>
              <p:cNvSpPr>
                <a:spLocks noChangeArrowheads="1"/>
              </p:cNvSpPr>
              <p:nvPr/>
            </p:nvSpPr>
            <p:spPr bwMode="auto">
              <a:xfrm>
                <a:off x="4416"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N</a:t>
                </a:r>
              </a:p>
            </p:txBody>
          </p:sp>
          <p:sp>
            <p:nvSpPr>
              <p:cNvPr id="13451" name="Rectangle 69"/>
              <p:cNvSpPr>
                <a:spLocks noChangeArrowheads="1"/>
              </p:cNvSpPr>
              <p:nvPr/>
            </p:nvSpPr>
            <p:spPr bwMode="auto">
              <a:xfrm>
                <a:off x="4704"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H</a:t>
                </a:r>
              </a:p>
            </p:txBody>
          </p:sp>
          <p:sp>
            <p:nvSpPr>
              <p:cNvPr id="13452" name="Rectangle 71"/>
              <p:cNvSpPr>
                <a:spLocks noChangeArrowheads="1"/>
              </p:cNvSpPr>
              <p:nvPr/>
            </p:nvSpPr>
            <p:spPr bwMode="auto">
              <a:xfrm>
                <a:off x="2976"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R</a:t>
                </a:r>
              </a:p>
            </p:txBody>
          </p:sp>
          <p:sp>
            <p:nvSpPr>
              <p:cNvPr id="13453" name="Rectangle 113"/>
              <p:cNvSpPr>
                <a:spLocks noChangeArrowheads="1"/>
              </p:cNvSpPr>
              <p:nvPr/>
            </p:nvSpPr>
            <p:spPr bwMode="auto">
              <a:xfrm>
                <a:off x="2688" y="1824"/>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FF0000"/>
                    </a:solidFill>
                  </a:rPr>
                  <a:t>T</a:t>
                </a:r>
              </a:p>
            </p:txBody>
          </p:sp>
        </p:grpSp>
      </p:grpSp>
      <p:grpSp>
        <p:nvGrpSpPr>
          <p:cNvPr id="9" name="Group 6"/>
          <p:cNvGrpSpPr>
            <a:grpSpLocks/>
          </p:cNvGrpSpPr>
          <p:nvPr/>
        </p:nvGrpSpPr>
        <p:grpSpPr bwMode="auto">
          <a:xfrm>
            <a:off x="2438400" y="6248400"/>
            <a:ext cx="685800" cy="304800"/>
            <a:chOff x="672" y="768"/>
            <a:chExt cx="1392" cy="432"/>
          </a:xfrm>
        </p:grpSpPr>
        <p:grpSp>
          <p:nvGrpSpPr>
            <p:cNvPr id="13432" name="Group 7"/>
            <p:cNvGrpSpPr>
              <a:grpSpLocks/>
            </p:cNvGrpSpPr>
            <p:nvPr/>
          </p:nvGrpSpPr>
          <p:grpSpPr bwMode="auto">
            <a:xfrm>
              <a:off x="672" y="768"/>
              <a:ext cx="1392" cy="432"/>
              <a:chOff x="672" y="768"/>
              <a:chExt cx="1392" cy="432"/>
            </a:xfrm>
          </p:grpSpPr>
          <p:sp>
            <p:nvSpPr>
              <p:cNvPr id="13434" name="Oval 8"/>
              <p:cNvSpPr>
                <a:spLocks noChangeArrowheads="1"/>
              </p:cNvSpPr>
              <p:nvPr/>
            </p:nvSpPr>
            <p:spPr bwMode="auto">
              <a:xfrm>
                <a:off x="672" y="768"/>
                <a:ext cx="576" cy="432"/>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en-US"/>
              </a:p>
            </p:txBody>
          </p:sp>
          <p:sp>
            <p:nvSpPr>
              <p:cNvPr id="13435" name="Rectangle 9"/>
              <p:cNvSpPr>
                <a:spLocks noChangeArrowheads="1"/>
              </p:cNvSpPr>
              <p:nvPr/>
            </p:nvSpPr>
            <p:spPr bwMode="auto">
              <a:xfrm>
                <a:off x="1152" y="928"/>
                <a:ext cx="912" cy="96"/>
              </a:xfrm>
              <a:prstGeom prst="rect">
                <a:avLst/>
              </a:prstGeom>
              <a:solidFill>
                <a:srgbClr val="FF0000"/>
              </a:solidFill>
              <a:ln w="9525">
                <a:solidFill>
                  <a:srgbClr val="FF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en-US"/>
              </a:p>
            </p:txBody>
          </p:sp>
          <p:sp>
            <p:nvSpPr>
              <p:cNvPr id="13436" name="Freeform 10"/>
              <p:cNvSpPr>
                <a:spLocks/>
              </p:cNvSpPr>
              <p:nvPr/>
            </p:nvSpPr>
            <p:spPr bwMode="auto">
              <a:xfrm>
                <a:off x="1728" y="816"/>
                <a:ext cx="336" cy="144"/>
              </a:xfrm>
              <a:custGeom>
                <a:avLst/>
                <a:gdLst>
                  <a:gd name="T0" fmla="*/ 0 w 336"/>
                  <a:gd name="T1" fmla="*/ 0 h 144"/>
                  <a:gd name="T2" fmla="*/ 0 w 336"/>
                  <a:gd name="T3" fmla="*/ 144 h 144"/>
                  <a:gd name="T4" fmla="*/ 336 w 336"/>
                  <a:gd name="T5" fmla="*/ 144 h 144"/>
                  <a:gd name="T6" fmla="*/ 336 w 336"/>
                  <a:gd name="T7" fmla="*/ 0 h 144"/>
                  <a:gd name="T8" fmla="*/ 288 w 336"/>
                  <a:gd name="T9" fmla="*/ 0 h 144"/>
                  <a:gd name="T10" fmla="*/ 288 w 336"/>
                  <a:gd name="T11" fmla="*/ 48 h 144"/>
                  <a:gd name="T12" fmla="*/ 192 w 336"/>
                  <a:gd name="T13" fmla="*/ 48 h 144"/>
                  <a:gd name="T14" fmla="*/ 192 w 336"/>
                  <a:gd name="T15" fmla="*/ 0 h 144"/>
                  <a:gd name="T16" fmla="*/ 96 w 336"/>
                  <a:gd name="T17" fmla="*/ 0 h 144"/>
                  <a:gd name="T18" fmla="*/ 96 w 336"/>
                  <a:gd name="T19" fmla="*/ 48 h 144"/>
                  <a:gd name="T20" fmla="*/ 48 w 336"/>
                  <a:gd name="T21" fmla="*/ 0 h 144"/>
                  <a:gd name="T22" fmla="*/ 0 w 336"/>
                  <a:gd name="T23" fmla="*/ 0 h 1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6"/>
                  <a:gd name="T37" fmla="*/ 0 h 144"/>
                  <a:gd name="T38" fmla="*/ 336 w 336"/>
                  <a:gd name="T39" fmla="*/ 144 h 1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6" h="144">
                    <a:moveTo>
                      <a:pt x="0" y="0"/>
                    </a:moveTo>
                    <a:lnTo>
                      <a:pt x="0" y="144"/>
                    </a:lnTo>
                    <a:lnTo>
                      <a:pt x="336" y="144"/>
                    </a:lnTo>
                    <a:lnTo>
                      <a:pt x="336" y="0"/>
                    </a:lnTo>
                    <a:lnTo>
                      <a:pt x="288" y="0"/>
                    </a:lnTo>
                    <a:lnTo>
                      <a:pt x="288" y="48"/>
                    </a:lnTo>
                    <a:lnTo>
                      <a:pt x="192" y="48"/>
                    </a:lnTo>
                    <a:lnTo>
                      <a:pt x="192" y="0"/>
                    </a:lnTo>
                    <a:lnTo>
                      <a:pt x="96" y="0"/>
                    </a:lnTo>
                    <a:lnTo>
                      <a:pt x="96" y="48"/>
                    </a:lnTo>
                    <a:lnTo>
                      <a:pt x="48" y="0"/>
                    </a:lnTo>
                    <a:lnTo>
                      <a:pt x="0" y="0"/>
                    </a:lnTo>
                    <a:close/>
                  </a:path>
                </a:pathLst>
              </a:custGeom>
              <a:solidFill>
                <a:srgbClr val="FF0000"/>
              </a:solidFill>
              <a:ln w="9525">
                <a:solidFill>
                  <a:srgbClr val="FF0000"/>
                </a:solidFill>
                <a:round/>
                <a:headEnd/>
                <a:tailEnd/>
              </a:ln>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en-US"/>
              </a:p>
            </p:txBody>
          </p:sp>
        </p:grpSp>
        <p:sp>
          <p:nvSpPr>
            <p:cNvPr id="13433" name="Oval 11"/>
            <p:cNvSpPr>
              <a:spLocks noChangeArrowheads="1"/>
            </p:cNvSpPr>
            <p:nvPr/>
          </p:nvSpPr>
          <p:spPr bwMode="auto">
            <a:xfrm>
              <a:off x="720" y="912"/>
              <a:ext cx="144" cy="144"/>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en-US"/>
            </a:p>
          </p:txBody>
        </p:sp>
      </p:grpSp>
      <p:sp>
        <p:nvSpPr>
          <p:cNvPr id="24588" name="AutoShape 12"/>
          <p:cNvSpPr>
            <a:spLocks noChangeArrowheads="1"/>
          </p:cNvSpPr>
          <p:nvPr/>
        </p:nvSpPr>
        <p:spPr bwMode="auto">
          <a:xfrm rot="5400000">
            <a:off x="2438400" y="990600"/>
            <a:ext cx="457200" cy="457200"/>
          </a:xfrm>
          <a:prstGeom prst="triangle">
            <a:avLst>
              <a:gd name="adj" fmla="val 50000"/>
            </a:avLst>
          </a:prstGeom>
          <a:solidFill>
            <a:srgbClr val="FF0000"/>
          </a:solidFill>
          <a:ln w="9525">
            <a:solidFill>
              <a:srgbClr val="0000FF"/>
            </a:solidFill>
            <a:miter lim="800000"/>
            <a:headEnd/>
            <a:tailEnd/>
          </a:ln>
        </p:spPr>
        <p:txBody>
          <a:bodyPr rot="10800000" vert="eaVert"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000" b="1">
                <a:solidFill>
                  <a:schemeClr val="bg1"/>
                </a:solidFill>
              </a:rPr>
              <a:t>1</a:t>
            </a:r>
          </a:p>
        </p:txBody>
      </p:sp>
      <p:sp>
        <p:nvSpPr>
          <p:cNvPr id="24589" name="AutoShape 13"/>
          <p:cNvSpPr>
            <a:spLocks noChangeArrowheads="1"/>
          </p:cNvSpPr>
          <p:nvPr/>
        </p:nvSpPr>
        <p:spPr bwMode="auto">
          <a:xfrm rot="5400000">
            <a:off x="2438400" y="1524000"/>
            <a:ext cx="457200" cy="457200"/>
          </a:xfrm>
          <a:prstGeom prst="triangle">
            <a:avLst>
              <a:gd name="adj" fmla="val 50000"/>
            </a:avLst>
          </a:prstGeom>
          <a:solidFill>
            <a:srgbClr val="FF0000"/>
          </a:solidFill>
          <a:ln w="9525">
            <a:solidFill>
              <a:srgbClr val="0000FF"/>
            </a:solidFill>
            <a:miter lim="800000"/>
            <a:headEnd/>
            <a:tailEnd/>
          </a:ln>
        </p:spPr>
        <p:txBody>
          <a:bodyPr rot="10800000" vert="eaVert"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000" b="1">
                <a:solidFill>
                  <a:schemeClr val="bg1"/>
                </a:solidFill>
              </a:rPr>
              <a:t>2</a:t>
            </a:r>
          </a:p>
        </p:txBody>
      </p:sp>
      <p:sp>
        <p:nvSpPr>
          <p:cNvPr id="24590" name="AutoShape 14"/>
          <p:cNvSpPr>
            <a:spLocks noChangeArrowheads="1"/>
          </p:cNvSpPr>
          <p:nvPr/>
        </p:nvSpPr>
        <p:spPr bwMode="auto">
          <a:xfrm rot="5400000">
            <a:off x="2438400" y="2057400"/>
            <a:ext cx="457200" cy="457200"/>
          </a:xfrm>
          <a:prstGeom prst="triangle">
            <a:avLst>
              <a:gd name="adj" fmla="val 50000"/>
            </a:avLst>
          </a:prstGeom>
          <a:solidFill>
            <a:srgbClr val="FF0000"/>
          </a:solidFill>
          <a:ln w="9525">
            <a:solidFill>
              <a:srgbClr val="0000FF"/>
            </a:solidFill>
            <a:miter lim="800000"/>
            <a:headEnd/>
            <a:tailEnd/>
          </a:ln>
        </p:spPr>
        <p:txBody>
          <a:bodyPr rot="10800000" vert="eaVert"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000" b="1">
                <a:solidFill>
                  <a:schemeClr val="bg1"/>
                </a:solidFill>
              </a:rPr>
              <a:t>3</a:t>
            </a:r>
          </a:p>
        </p:txBody>
      </p:sp>
      <p:sp>
        <p:nvSpPr>
          <p:cNvPr id="24591" name="AutoShape 15"/>
          <p:cNvSpPr>
            <a:spLocks noChangeArrowheads="1"/>
          </p:cNvSpPr>
          <p:nvPr/>
        </p:nvSpPr>
        <p:spPr bwMode="auto">
          <a:xfrm rot="5400000">
            <a:off x="2438400" y="2590800"/>
            <a:ext cx="457200" cy="457200"/>
          </a:xfrm>
          <a:prstGeom prst="triangle">
            <a:avLst>
              <a:gd name="adj" fmla="val 50000"/>
            </a:avLst>
          </a:prstGeom>
          <a:solidFill>
            <a:srgbClr val="FF0000"/>
          </a:solidFill>
          <a:ln w="9525">
            <a:solidFill>
              <a:srgbClr val="0000FF"/>
            </a:solidFill>
            <a:miter lim="800000"/>
            <a:headEnd/>
            <a:tailEnd/>
          </a:ln>
        </p:spPr>
        <p:txBody>
          <a:bodyPr rot="10800000" vert="eaVert"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000" b="1">
                <a:solidFill>
                  <a:schemeClr val="bg1"/>
                </a:solidFill>
              </a:rPr>
              <a:t>4</a:t>
            </a:r>
          </a:p>
        </p:txBody>
      </p:sp>
      <p:sp>
        <p:nvSpPr>
          <p:cNvPr id="24592" name="AutoShape 16"/>
          <p:cNvSpPr>
            <a:spLocks noChangeArrowheads="1"/>
          </p:cNvSpPr>
          <p:nvPr/>
        </p:nvSpPr>
        <p:spPr bwMode="auto">
          <a:xfrm rot="5400000">
            <a:off x="2438400" y="3124200"/>
            <a:ext cx="457200" cy="457200"/>
          </a:xfrm>
          <a:prstGeom prst="triangle">
            <a:avLst>
              <a:gd name="adj" fmla="val 50000"/>
            </a:avLst>
          </a:prstGeom>
          <a:solidFill>
            <a:srgbClr val="FF0000"/>
          </a:solidFill>
          <a:ln w="9525">
            <a:solidFill>
              <a:srgbClr val="0000FF"/>
            </a:solidFill>
            <a:miter lim="800000"/>
            <a:headEnd/>
            <a:tailEnd/>
          </a:ln>
        </p:spPr>
        <p:txBody>
          <a:bodyPr rot="10800000" vert="eaVert"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400" b="1">
                <a:solidFill>
                  <a:schemeClr val="bg1"/>
                </a:solidFill>
              </a:rPr>
              <a:t>5</a:t>
            </a:r>
          </a:p>
        </p:txBody>
      </p:sp>
      <p:sp>
        <p:nvSpPr>
          <p:cNvPr id="24593" name="AutoShape 17"/>
          <p:cNvSpPr>
            <a:spLocks noChangeArrowheads="1"/>
          </p:cNvSpPr>
          <p:nvPr/>
        </p:nvSpPr>
        <p:spPr bwMode="auto">
          <a:xfrm rot="5400000">
            <a:off x="2438400" y="3657600"/>
            <a:ext cx="457200" cy="457200"/>
          </a:xfrm>
          <a:prstGeom prst="triangle">
            <a:avLst>
              <a:gd name="adj" fmla="val 50000"/>
            </a:avLst>
          </a:prstGeom>
          <a:solidFill>
            <a:srgbClr val="FF0000"/>
          </a:solidFill>
          <a:ln w="9525">
            <a:solidFill>
              <a:srgbClr val="0000FF"/>
            </a:solidFill>
            <a:miter lim="800000"/>
            <a:headEnd/>
            <a:tailEnd/>
          </a:ln>
        </p:spPr>
        <p:txBody>
          <a:bodyPr rot="10800000" vert="eaVert"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400" b="1">
                <a:solidFill>
                  <a:schemeClr val="bg1"/>
                </a:solidFill>
              </a:rPr>
              <a:t>6</a:t>
            </a:r>
          </a:p>
        </p:txBody>
      </p:sp>
      <p:grpSp>
        <p:nvGrpSpPr>
          <p:cNvPr id="11" name="Group 18"/>
          <p:cNvGrpSpPr>
            <a:grpSpLocks/>
          </p:cNvGrpSpPr>
          <p:nvPr/>
        </p:nvGrpSpPr>
        <p:grpSpPr bwMode="auto">
          <a:xfrm>
            <a:off x="2514600" y="152400"/>
            <a:ext cx="7543800" cy="609600"/>
            <a:chOff x="720" y="96"/>
            <a:chExt cx="4752" cy="384"/>
          </a:xfrm>
        </p:grpSpPr>
        <p:sp>
          <p:nvSpPr>
            <p:cNvPr id="13430" name="WordArt 19"/>
            <p:cNvSpPr>
              <a:spLocks noChangeArrowheads="1" noChangeShapeType="1" noTextEdit="1"/>
            </p:cNvSpPr>
            <p:nvPr/>
          </p:nvSpPr>
          <p:spPr bwMode="auto">
            <a:xfrm>
              <a:off x="720" y="96"/>
              <a:ext cx="4752" cy="306"/>
            </a:xfrm>
            <a:prstGeom prst="rect">
              <a:avLst/>
            </a:prstGeom>
          </p:spPr>
          <p:txBody>
            <a:bodyPr wrap="none" fromWordArt="1">
              <a:prstTxWarp prst="textPlain">
                <a:avLst>
                  <a:gd name="adj" fmla="val 50000"/>
                </a:avLst>
              </a:prstTxWarp>
              <a:scene3d>
                <a:camera prst="legacyPerspectiveFront">
                  <a:rot lat="20699998" lon="0" rev="0"/>
                </a:camera>
                <a:lightRig rig="legacyFlat3" dir="t"/>
              </a:scene3d>
              <a:sp3d extrusionH="430200" prstMaterial="legacyMatte">
                <a:extrusionClr>
                  <a:schemeClr val="bg1"/>
                </a:extrusionClr>
                <a:contourClr>
                  <a:srgbClr val="000082"/>
                </a:contourClr>
              </a:sp3d>
            </a:bodyPr>
            <a:lstStyle/>
            <a:p>
              <a:pPr algn="ctr"/>
              <a:r>
                <a:rPr lang="vi-VN" sz="3200" b="1" i="1" kern="10" dirty="0">
                  <a:ln w="9525">
                    <a:round/>
                    <a:headEnd/>
                    <a:tailEnd/>
                  </a:ln>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18900000" scaled="1"/>
                  </a:gradFill>
                  <a:cs typeface="Times New Roman" panose="02020603050405020304" pitchFamily="18" charset="0"/>
                </a:rPr>
                <a:t>TRÒ CHƠI Ô CHỮ</a:t>
              </a:r>
            </a:p>
          </p:txBody>
        </p:sp>
        <p:sp>
          <p:nvSpPr>
            <p:cNvPr id="13431" name="Rectangle 20"/>
            <p:cNvSpPr>
              <a:spLocks noChangeArrowheads="1"/>
            </p:cNvSpPr>
            <p:nvPr/>
          </p:nvSpPr>
          <p:spPr bwMode="auto">
            <a:xfrm>
              <a:off x="720" y="432"/>
              <a:ext cx="4752" cy="48"/>
            </a:xfrm>
            <a:prstGeom prst="rect">
              <a:avLst/>
            </a:prstGeom>
            <a:gradFill rotWithShape="1">
              <a:gsLst>
                <a:gs pos="0">
                  <a:srgbClr val="FF0000"/>
                </a:gs>
                <a:gs pos="100000">
                  <a:srgbClr val="FFFF00"/>
                </a:gs>
              </a:gsLst>
              <a:lin ang="0" scaled="1"/>
            </a:gradFill>
            <a:ln w="9525">
              <a:miter lim="800000"/>
              <a:headEnd/>
              <a:tailEnd/>
            </a:ln>
            <a:scene3d>
              <a:camera prst="legacyObliqueTopRight">
                <a:rot lat="20699998" lon="0" rev="0"/>
              </a:camera>
              <a:lightRig rig="legacyFlat3" dir="t"/>
            </a:scene3d>
            <a:sp3d extrusionH="430200" prstMaterial="legacyMatte">
              <a:bevelT w="13500" h="13500" prst="angle"/>
              <a:bevelB w="13500" h="13500" prst="angle"/>
              <a:extrusionClr>
                <a:schemeClr val="bg1"/>
              </a:extrusionClr>
              <a:contourClr>
                <a:srgbClr val="FF0000"/>
              </a:contourClr>
            </a:sp3d>
          </p:spPr>
          <p:txBody>
            <a:bodyPr wrap="none" anchor="ctr">
              <a:flatTx/>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en-US"/>
            </a:p>
          </p:txBody>
        </p:sp>
      </p:grpSp>
      <p:grpSp>
        <p:nvGrpSpPr>
          <p:cNvPr id="13323" name="Group 301"/>
          <p:cNvGrpSpPr>
            <a:grpSpLocks/>
          </p:cNvGrpSpPr>
          <p:nvPr/>
        </p:nvGrpSpPr>
        <p:grpSpPr bwMode="auto">
          <a:xfrm>
            <a:off x="3352800" y="6172200"/>
            <a:ext cx="6400800" cy="457200"/>
            <a:chOff x="1248" y="3888"/>
            <a:chExt cx="4032" cy="288"/>
          </a:xfrm>
        </p:grpSpPr>
        <p:sp>
          <p:nvSpPr>
            <p:cNvPr id="24597" name="Rectangle 21"/>
            <p:cNvSpPr>
              <a:spLocks noChangeArrowheads="1"/>
            </p:cNvSpPr>
            <p:nvPr/>
          </p:nvSpPr>
          <p:spPr bwMode="auto">
            <a:xfrm>
              <a:off x="1248"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chemeClr val="hlink"/>
                  </a:solidFill>
                  <a:effectLst>
                    <a:outerShdw blurRad="38100" dist="38100" dir="2700000" algn="tl">
                      <a:srgbClr val="000000"/>
                    </a:outerShdw>
                  </a:effectLst>
                  <a:cs typeface="Arial" charset="0"/>
                </a:rPr>
                <a:t>B</a:t>
              </a:r>
            </a:p>
          </p:txBody>
        </p:sp>
        <p:sp>
          <p:nvSpPr>
            <p:cNvPr id="24598" name="Rectangle 22"/>
            <p:cNvSpPr>
              <a:spLocks noChangeArrowheads="1"/>
            </p:cNvSpPr>
            <p:nvPr/>
          </p:nvSpPr>
          <p:spPr bwMode="auto">
            <a:xfrm>
              <a:off x="4992"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chemeClr val="hlink"/>
                  </a:solidFill>
                  <a:effectLst>
                    <a:outerShdw blurRad="38100" dist="38100" dir="2700000" algn="tl">
                      <a:srgbClr val="000000"/>
                    </a:outerShdw>
                  </a:effectLst>
                  <a:cs typeface="Arial" charset="0"/>
                </a:rPr>
                <a:t>G</a:t>
              </a:r>
            </a:p>
          </p:txBody>
        </p:sp>
        <p:sp>
          <p:nvSpPr>
            <p:cNvPr id="24599" name="Rectangle 23"/>
            <p:cNvSpPr>
              <a:spLocks noChangeArrowheads="1"/>
            </p:cNvSpPr>
            <p:nvPr/>
          </p:nvSpPr>
          <p:spPr bwMode="auto">
            <a:xfrm>
              <a:off x="2112"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chemeClr val="hlink"/>
                  </a:solidFill>
                  <a:effectLst>
                    <a:outerShdw blurRad="38100" dist="38100" dir="2700000" algn="tl">
                      <a:srgbClr val="000000"/>
                    </a:outerShdw>
                  </a:effectLst>
                  <a:cs typeface="Arial" charset="0"/>
                </a:rPr>
                <a:t>V</a:t>
              </a:r>
            </a:p>
          </p:txBody>
        </p:sp>
        <p:sp>
          <p:nvSpPr>
            <p:cNvPr id="24600" name="Rectangle 24"/>
            <p:cNvSpPr>
              <a:spLocks noChangeArrowheads="1"/>
            </p:cNvSpPr>
            <p:nvPr/>
          </p:nvSpPr>
          <p:spPr bwMode="auto">
            <a:xfrm>
              <a:off x="2400"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vi-VN" sz="2800" b="1">
                  <a:solidFill>
                    <a:schemeClr val="hlink"/>
                  </a:solidFill>
                  <a:effectLst>
                    <a:outerShdw blurRad="38100" dist="38100" dir="2700000" algn="tl">
                      <a:srgbClr val="000000"/>
                    </a:outerShdw>
                  </a:effectLst>
                  <a:cs typeface="Arial" charset="0"/>
                </a:rPr>
                <a:t>Ệ</a:t>
              </a:r>
              <a:endParaRPr lang="en-US" sz="2800" b="1">
                <a:solidFill>
                  <a:schemeClr val="hlink"/>
                </a:solidFill>
                <a:effectLst>
                  <a:outerShdw blurRad="38100" dist="38100" dir="2700000" algn="tl">
                    <a:srgbClr val="000000"/>
                  </a:outerShdw>
                </a:effectLst>
                <a:cs typeface="Arial" charset="0"/>
              </a:endParaRPr>
            </a:p>
          </p:txBody>
        </p:sp>
        <p:sp>
          <p:nvSpPr>
            <p:cNvPr id="24601" name="Rectangle 25"/>
            <p:cNvSpPr>
              <a:spLocks noChangeArrowheads="1"/>
            </p:cNvSpPr>
            <p:nvPr/>
          </p:nvSpPr>
          <p:spPr bwMode="auto">
            <a:xfrm>
              <a:off x="3264"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chemeClr val="hlink"/>
                  </a:solidFill>
                  <a:effectLst>
                    <a:outerShdw blurRad="38100" dist="38100" dir="2700000" algn="tl">
                      <a:srgbClr val="000000"/>
                    </a:outerShdw>
                  </a:effectLst>
                  <a:cs typeface="Arial" charset="0"/>
                </a:rPr>
                <a:t>I</a:t>
              </a:r>
            </a:p>
          </p:txBody>
        </p:sp>
        <p:sp>
          <p:nvSpPr>
            <p:cNvPr id="24602" name="Rectangle 26"/>
            <p:cNvSpPr>
              <a:spLocks noChangeArrowheads="1"/>
            </p:cNvSpPr>
            <p:nvPr/>
          </p:nvSpPr>
          <p:spPr bwMode="auto">
            <a:xfrm>
              <a:off x="3552"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chemeClr val="hlink"/>
                  </a:solidFill>
                  <a:effectLst>
                    <a:outerShdw blurRad="38100" dist="38100" dir="2700000" algn="tl">
                      <a:srgbClr val="000000"/>
                    </a:outerShdw>
                  </a:effectLst>
                  <a:cs typeface="Arial" charset="0"/>
                </a:rPr>
                <a:t>T</a:t>
              </a:r>
            </a:p>
          </p:txBody>
        </p:sp>
        <p:sp>
          <p:nvSpPr>
            <p:cNvPr id="24603" name="Rectangle 27"/>
            <p:cNvSpPr>
              <a:spLocks noChangeArrowheads="1"/>
            </p:cNvSpPr>
            <p:nvPr/>
          </p:nvSpPr>
          <p:spPr bwMode="auto">
            <a:xfrm>
              <a:off x="3840"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chemeClr val="hlink"/>
                  </a:solidFill>
                  <a:effectLst>
                    <a:outerShdw blurRad="38100" dist="38100" dir="2700000" algn="tl">
                      <a:srgbClr val="000000"/>
                    </a:outerShdw>
                  </a:effectLst>
                  <a:cs typeface="Arial" charset="0"/>
                </a:rPr>
                <a:t>R</a:t>
              </a:r>
            </a:p>
          </p:txBody>
        </p:sp>
        <p:sp>
          <p:nvSpPr>
            <p:cNvPr id="24604" name="Rectangle 28"/>
            <p:cNvSpPr>
              <a:spLocks noChangeArrowheads="1"/>
            </p:cNvSpPr>
            <p:nvPr/>
          </p:nvSpPr>
          <p:spPr bwMode="auto">
            <a:xfrm>
              <a:off x="1824" y="3888"/>
              <a:ext cx="288" cy="288"/>
            </a:xfrm>
            <a:prstGeom prst="rect">
              <a:avLst/>
            </a:prstGeom>
            <a:gradFill rotWithShape="1">
              <a:gsLst>
                <a:gs pos="0">
                  <a:srgbClr val="FFFF66"/>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chemeClr val="hlink"/>
                  </a:solidFill>
                  <a:effectLst>
                    <a:outerShdw blurRad="38100" dist="38100" dir="2700000" algn="tl">
                      <a:srgbClr val="000000"/>
                    </a:outerShdw>
                  </a:effectLst>
                  <a:cs typeface="Arial" charset="0"/>
                </a:rPr>
                <a:t>O</a:t>
              </a:r>
            </a:p>
          </p:txBody>
        </p:sp>
        <p:sp>
          <p:nvSpPr>
            <p:cNvPr id="24605" name="Rectangle 29"/>
            <p:cNvSpPr>
              <a:spLocks noChangeArrowheads="1"/>
            </p:cNvSpPr>
            <p:nvPr/>
          </p:nvSpPr>
          <p:spPr bwMode="auto">
            <a:xfrm>
              <a:off x="1536" y="3888"/>
              <a:ext cx="288" cy="288"/>
            </a:xfrm>
            <a:prstGeom prst="rect">
              <a:avLst/>
            </a:prstGeom>
            <a:gradFill rotWithShape="1">
              <a:gsLst>
                <a:gs pos="0">
                  <a:srgbClr val="FFFF66"/>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chemeClr val="hlink"/>
                  </a:solidFill>
                  <a:effectLst>
                    <a:outerShdw blurRad="38100" dist="38100" dir="2700000" algn="tl">
                      <a:srgbClr val="000000"/>
                    </a:outerShdw>
                  </a:effectLst>
                  <a:cs typeface="Arial" charset="0"/>
                </a:rPr>
                <a:t>Ả</a:t>
              </a:r>
            </a:p>
          </p:txBody>
        </p:sp>
        <p:sp>
          <p:nvSpPr>
            <p:cNvPr id="24606" name="Rectangle 30"/>
            <p:cNvSpPr>
              <a:spLocks noChangeArrowheads="1"/>
            </p:cNvSpPr>
            <p:nvPr/>
          </p:nvSpPr>
          <p:spPr bwMode="auto">
            <a:xfrm>
              <a:off x="2976" y="3888"/>
              <a:ext cx="288" cy="288"/>
            </a:xfrm>
            <a:prstGeom prst="rect">
              <a:avLst/>
            </a:prstGeom>
            <a:gradFill rotWithShape="1">
              <a:gsLst>
                <a:gs pos="0">
                  <a:srgbClr val="FFFF66"/>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chemeClr val="hlink"/>
                  </a:solidFill>
                  <a:effectLst>
                    <a:outerShdw blurRad="38100" dist="38100" dir="2700000" algn="tl">
                      <a:srgbClr val="000000"/>
                    </a:outerShdw>
                  </a:effectLst>
                  <a:cs typeface="Arial" charset="0"/>
                </a:rPr>
                <a:t>Ô</a:t>
              </a:r>
            </a:p>
          </p:txBody>
        </p:sp>
        <p:sp>
          <p:nvSpPr>
            <p:cNvPr id="24607" name="Rectangle 31"/>
            <p:cNvSpPr>
              <a:spLocks noChangeArrowheads="1"/>
            </p:cNvSpPr>
            <p:nvPr/>
          </p:nvSpPr>
          <p:spPr bwMode="auto">
            <a:xfrm>
              <a:off x="2688" y="3888"/>
              <a:ext cx="288" cy="288"/>
            </a:xfrm>
            <a:prstGeom prst="rect">
              <a:avLst/>
            </a:prstGeom>
            <a:gradFill rotWithShape="1">
              <a:gsLst>
                <a:gs pos="0">
                  <a:srgbClr val="FFFF66"/>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chemeClr val="hlink"/>
                  </a:solidFill>
                  <a:effectLst>
                    <a:outerShdw blurRad="38100" dist="38100" dir="2700000" algn="tl">
                      <a:srgbClr val="000000"/>
                    </a:outerShdw>
                  </a:effectLst>
                  <a:cs typeface="Arial" charset="0"/>
                </a:rPr>
                <a:t>M</a:t>
              </a:r>
            </a:p>
          </p:txBody>
        </p:sp>
        <p:sp>
          <p:nvSpPr>
            <p:cNvPr id="24608" name="Rectangle 32"/>
            <p:cNvSpPr>
              <a:spLocks noChangeArrowheads="1"/>
            </p:cNvSpPr>
            <p:nvPr/>
          </p:nvSpPr>
          <p:spPr bwMode="auto">
            <a:xfrm>
              <a:off x="4128"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chemeClr val="hlink"/>
                  </a:solidFill>
                  <a:effectLst>
                    <a:outerShdw blurRad="38100" dist="38100" dir="2700000" algn="tl">
                      <a:srgbClr val="000000"/>
                    </a:outerShdw>
                  </a:effectLst>
                  <a:cs typeface="Arial" charset="0"/>
                </a:rPr>
                <a:t>Ư</a:t>
              </a:r>
            </a:p>
          </p:txBody>
        </p:sp>
        <p:sp>
          <p:nvSpPr>
            <p:cNvPr id="24609" name="Rectangle 33"/>
            <p:cNvSpPr>
              <a:spLocks noChangeArrowheads="1"/>
            </p:cNvSpPr>
            <p:nvPr/>
          </p:nvSpPr>
          <p:spPr bwMode="auto">
            <a:xfrm>
              <a:off x="4416"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vi-VN" sz="2800" b="1">
                  <a:solidFill>
                    <a:schemeClr val="hlink"/>
                  </a:solidFill>
                  <a:effectLst>
                    <a:outerShdw blurRad="38100" dist="38100" dir="2700000" algn="tl">
                      <a:srgbClr val="000000"/>
                    </a:outerShdw>
                  </a:effectLst>
                  <a:cs typeface="Arial" charset="0"/>
                </a:rPr>
                <a:t>Ờ</a:t>
              </a:r>
              <a:endParaRPr lang="en-US" sz="2800" b="1">
                <a:solidFill>
                  <a:schemeClr val="hlink"/>
                </a:solidFill>
                <a:effectLst>
                  <a:outerShdw blurRad="38100" dist="38100" dir="2700000" algn="tl">
                    <a:srgbClr val="000000"/>
                  </a:outerShdw>
                </a:effectLst>
                <a:cs typeface="Arial" charset="0"/>
              </a:endParaRPr>
            </a:p>
          </p:txBody>
        </p:sp>
        <p:sp>
          <p:nvSpPr>
            <p:cNvPr id="24610" name="Rectangle 34"/>
            <p:cNvSpPr>
              <a:spLocks noChangeArrowheads="1"/>
            </p:cNvSpPr>
            <p:nvPr/>
          </p:nvSpPr>
          <p:spPr bwMode="auto">
            <a:xfrm>
              <a:off x="4704"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chemeClr val="hlink"/>
                  </a:solidFill>
                  <a:effectLst>
                    <a:outerShdw blurRad="38100" dist="38100" dir="2700000" algn="tl">
                      <a:srgbClr val="000000"/>
                    </a:outerShdw>
                  </a:effectLst>
                  <a:cs typeface="Arial" charset="0"/>
                </a:rPr>
                <a:t>N</a:t>
              </a:r>
            </a:p>
          </p:txBody>
        </p:sp>
      </p:grpSp>
      <p:grpSp>
        <p:nvGrpSpPr>
          <p:cNvPr id="13" name="Group 210"/>
          <p:cNvGrpSpPr>
            <a:grpSpLocks/>
          </p:cNvGrpSpPr>
          <p:nvPr/>
        </p:nvGrpSpPr>
        <p:grpSpPr bwMode="auto">
          <a:xfrm>
            <a:off x="3352800" y="6172200"/>
            <a:ext cx="6400800" cy="457200"/>
            <a:chOff x="1248" y="3888"/>
            <a:chExt cx="4032" cy="288"/>
          </a:xfrm>
        </p:grpSpPr>
        <p:sp>
          <p:nvSpPr>
            <p:cNvPr id="24672" name="Rectangle 96"/>
            <p:cNvSpPr>
              <a:spLocks noChangeArrowheads="1"/>
            </p:cNvSpPr>
            <p:nvPr/>
          </p:nvSpPr>
          <p:spPr bwMode="auto">
            <a:xfrm>
              <a:off x="4992"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cs typeface="Arial" charset="0"/>
              </a:endParaRPr>
            </a:p>
          </p:txBody>
        </p:sp>
        <p:sp>
          <p:nvSpPr>
            <p:cNvPr id="24673" name="Rectangle 97"/>
            <p:cNvSpPr>
              <a:spLocks noChangeArrowheads="1"/>
            </p:cNvSpPr>
            <p:nvPr/>
          </p:nvSpPr>
          <p:spPr bwMode="auto">
            <a:xfrm>
              <a:off x="1248"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cs typeface="Arial" charset="0"/>
              </a:endParaRPr>
            </a:p>
          </p:txBody>
        </p:sp>
        <p:sp>
          <p:nvSpPr>
            <p:cNvPr id="24674" name="Rectangle 98"/>
            <p:cNvSpPr>
              <a:spLocks noChangeArrowheads="1"/>
            </p:cNvSpPr>
            <p:nvPr/>
          </p:nvSpPr>
          <p:spPr bwMode="auto">
            <a:xfrm>
              <a:off x="4128"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cs typeface="Arial" charset="0"/>
              </a:endParaRPr>
            </a:p>
          </p:txBody>
        </p:sp>
        <p:sp>
          <p:nvSpPr>
            <p:cNvPr id="24675" name="Rectangle 99"/>
            <p:cNvSpPr>
              <a:spLocks noChangeArrowheads="1"/>
            </p:cNvSpPr>
            <p:nvPr/>
          </p:nvSpPr>
          <p:spPr bwMode="auto">
            <a:xfrm>
              <a:off x="3840"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cs typeface="Arial" charset="0"/>
              </a:endParaRPr>
            </a:p>
          </p:txBody>
        </p:sp>
        <p:sp>
          <p:nvSpPr>
            <p:cNvPr id="24676" name="Rectangle 100"/>
            <p:cNvSpPr>
              <a:spLocks noChangeArrowheads="1"/>
            </p:cNvSpPr>
            <p:nvPr/>
          </p:nvSpPr>
          <p:spPr bwMode="auto">
            <a:xfrm>
              <a:off x="2976"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cs typeface="Arial" charset="0"/>
              </a:endParaRPr>
            </a:p>
          </p:txBody>
        </p:sp>
        <p:sp>
          <p:nvSpPr>
            <p:cNvPr id="24677" name="Rectangle 101"/>
            <p:cNvSpPr>
              <a:spLocks noChangeArrowheads="1"/>
            </p:cNvSpPr>
            <p:nvPr/>
          </p:nvSpPr>
          <p:spPr bwMode="auto">
            <a:xfrm>
              <a:off x="2688"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cs typeface="Arial" charset="0"/>
              </a:endParaRPr>
            </a:p>
          </p:txBody>
        </p:sp>
        <p:sp>
          <p:nvSpPr>
            <p:cNvPr id="24678" name="Rectangle 102"/>
            <p:cNvSpPr>
              <a:spLocks noChangeArrowheads="1"/>
            </p:cNvSpPr>
            <p:nvPr/>
          </p:nvSpPr>
          <p:spPr bwMode="auto">
            <a:xfrm>
              <a:off x="2400"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cs typeface="Arial" charset="0"/>
              </a:endParaRPr>
            </a:p>
          </p:txBody>
        </p:sp>
        <p:sp>
          <p:nvSpPr>
            <p:cNvPr id="24679" name="Rectangle 103"/>
            <p:cNvSpPr>
              <a:spLocks noChangeArrowheads="1"/>
            </p:cNvSpPr>
            <p:nvPr/>
          </p:nvSpPr>
          <p:spPr bwMode="auto">
            <a:xfrm>
              <a:off x="3264"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cs typeface="Arial" charset="0"/>
              </a:endParaRPr>
            </a:p>
          </p:txBody>
        </p:sp>
        <p:sp>
          <p:nvSpPr>
            <p:cNvPr id="24680" name="Rectangle 104"/>
            <p:cNvSpPr>
              <a:spLocks noChangeArrowheads="1"/>
            </p:cNvSpPr>
            <p:nvPr/>
          </p:nvSpPr>
          <p:spPr bwMode="auto">
            <a:xfrm>
              <a:off x="4704"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cs typeface="Arial" charset="0"/>
              </a:endParaRPr>
            </a:p>
          </p:txBody>
        </p:sp>
        <p:sp>
          <p:nvSpPr>
            <p:cNvPr id="24681" name="Rectangle 105"/>
            <p:cNvSpPr>
              <a:spLocks noChangeArrowheads="1"/>
            </p:cNvSpPr>
            <p:nvPr/>
          </p:nvSpPr>
          <p:spPr bwMode="auto">
            <a:xfrm>
              <a:off x="1824"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cs typeface="Arial" charset="0"/>
              </a:endParaRPr>
            </a:p>
          </p:txBody>
        </p:sp>
        <p:sp>
          <p:nvSpPr>
            <p:cNvPr id="24682" name="Rectangle 106"/>
            <p:cNvSpPr>
              <a:spLocks noChangeArrowheads="1"/>
            </p:cNvSpPr>
            <p:nvPr/>
          </p:nvSpPr>
          <p:spPr bwMode="auto">
            <a:xfrm>
              <a:off x="3552"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cs typeface="Arial" charset="0"/>
              </a:endParaRPr>
            </a:p>
          </p:txBody>
        </p:sp>
        <p:sp>
          <p:nvSpPr>
            <p:cNvPr id="24683" name="Rectangle 107"/>
            <p:cNvSpPr>
              <a:spLocks noChangeArrowheads="1"/>
            </p:cNvSpPr>
            <p:nvPr/>
          </p:nvSpPr>
          <p:spPr bwMode="auto">
            <a:xfrm>
              <a:off x="2112"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cs typeface="Arial" charset="0"/>
              </a:endParaRPr>
            </a:p>
          </p:txBody>
        </p:sp>
        <p:sp>
          <p:nvSpPr>
            <p:cNvPr id="24684" name="Rectangle 108"/>
            <p:cNvSpPr>
              <a:spLocks noChangeArrowheads="1"/>
            </p:cNvSpPr>
            <p:nvPr/>
          </p:nvSpPr>
          <p:spPr bwMode="auto">
            <a:xfrm>
              <a:off x="4416"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cs typeface="Arial" charset="0"/>
              </a:endParaRPr>
            </a:p>
          </p:txBody>
        </p:sp>
        <p:sp>
          <p:nvSpPr>
            <p:cNvPr id="24685" name="Rectangle 109"/>
            <p:cNvSpPr>
              <a:spLocks noChangeArrowheads="1"/>
            </p:cNvSpPr>
            <p:nvPr/>
          </p:nvSpPr>
          <p:spPr bwMode="auto">
            <a:xfrm>
              <a:off x="1536"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cs typeface="Arial" charset="0"/>
              </a:endParaRPr>
            </a:p>
          </p:txBody>
        </p:sp>
      </p:grpSp>
      <p:sp>
        <p:nvSpPr>
          <p:cNvPr id="24775" name="AutoShape 199"/>
          <p:cNvSpPr>
            <a:spLocks noChangeArrowheads="1"/>
          </p:cNvSpPr>
          <p:nvPr/>
        </p:nvSpPr>
        <p:spPr bwMode="auto">
          <a:xfrm>
            <a:off x="298342" y="4418117"/>
            <a:ext cx="11451956" cy="1371600"/>
          </a:xfrm>
          <a:prstGeom prst="horizontalScroll">
            <a:avLst>
              <a:gd name="adj" fmla="val 12500"/>
            </a:avLst>
          </a:prstGeom>
          <a:solidFill>
            <a:srgbClr val="CCFFCC"/>
          </a:solidFill>
          <a:ln w="9525">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vi-VN" sz="4000" b="1" dirty="0">
                <a:solidFill>
                  <a:srgbClr val="0000FF"/>
                </a:solidFill>
              </a:rPr>
              <a:t>Người ta thường ví rừng với hình ảnh này.</a:t>
            </a:r>
            <a:endParaRPr lang="en-US" sz="4000" b="1" dirty="0">
              <a:solidFill>
                <a:srgbClr val="0000FF"/>
              </a:solidFill>
            </a:endParaRPr>
          </a:p>
        </p:txBody>
      </p:sp>
      <p:sp>
        <p:nvSpPr>
          <p:cNvPr id="24776" name="AutoShape 200"/>
          <p:cNvSpPr>
            <a:spLocks noChangeArrowheads="1"/>
          </p:cNvSpPr>
          <p:nvPr/>
        </p:nvSpPr>
        <p:spPr bwMode="auto">
          <a:xfrm>
            <a:off x="542440" y="4513954"/>
            <a:ext cx="11408044" cy="1447800"/>
          </a:xfrm>
          <a:prstGeom prst="horizontalScroll">
            <a:avLst>
              <a:gd name="adj" fmla="val 12500"/>
            </a:avLst>
          </a:prstGeom>
          <a:solidFill>
            <a:srgbClr val="99CCFF"/>
          </a:solidFill>
          <a:ln w="9525">
            <a:solidFill>
              <a:schemeClr val="tx1"/>
            </a:solidFill>
            <a:round/>
            <a:headEnd/>
            <a:tailEnd/>
          </a:ln>
          <a:effectLst/>
        </p:spPr>
        <p:txBody>
          <a:bodyPr wrap="none" anchor="ctr"/>
          <a:lstStyle/>
          <a:p>
            <a:pPr algn="ctr">
              <a:defRPr/>
            </a:pPr>
            <a:r>
              <a:rPr lang="en-US" sz="4000" b="1" i="1" dirty="0" err="1">
                <a:solidFill>
                  <a:srgbClr val="0000FF"/>
                </a:solidFill>
                <a:cs typeface="Arial" charset="0"/>
              </a:rPr>
              <a:t>Một</a:t>
            </a:r>
            <a:r>
              <a:rPr lang="en-US" sz="4000" b="1" i="1" dirty="0">
                <a:solidFill>
                  <a:srgbClr val="0000FF"/>
                </a:solidFill>
                <a:cs typeface="Arial" charset="0"/>
              </a:rPr>
              <a:t> </a:t>
            </a:r>
            <a:r>
              <a:rPr lang="en-US" sz="4000" b="1" i="1" dirty="0" err="1">
                <a:solidFill>
                  <a:srgbClr val="0000FF"/>
                </a:solidFill>
                <a:cs typeface="Arial" charset="0"/>
              </a:rPr>
              <a:t>phong</a:t>
            </a:r>
            <a:r>
              <a:rPr lang="en-US" sz="4000" b="1" i="1" dirty="0">
                <a:solidFill>
                  <a:srgbClr val="0000FF"/>
                </a:solidFill>
                <a:cs typeface="Arial" charset="0"/>
              </a:rPr>
              <a:t> </a:t>
            </a:r>
            <a:r>
              <a:rPr lang="en-US" sz="4000" b="1" i="1" dirty="0" err="1">
                <a:solidFill>
                  <a:srgbClr val="0000FF"/>
                </a:solidFill>
                <a:cs typeface="Arial" charset="0"/>
              </a:rPr>
              <a:t>trào</a:t>
            </a:r>
            <a:r>
              <a:rPr lang="en-US" sz="4000" b="1" i="1" dirty="0">
                <a:solidFill>
                  <a:srgbClr val="0000FF"/>
                </a:solidFill>
                <a:cs typeface="Arial" charset="0"/>
              </a:rPr>
              <a:t> </a:t>
            </a:r>
            <a:r>
              <a:rPr lang="en-US" sz="4000" b="1" i="1" dirty="0" err="1">
                <a:solidFill>
                  <a:srgbClr val="0000FF"/>
                </a:solidFill>
                <a:cs typeface="Arial" charset="0"/>
              </a:rPr>
              <a:t>được</a:t>
            </a:r>
            <a:r>
              <a:rPr lang="en-US" sz="4000" b="1" i="1" dirty="0">
                <a:solidFill>
                  <a:srgbClr val="0000FF"/>
                </a:solidFill>
                <a:cs typeface="Arial" charset="0"/>
              </a:rPr>
              <a:t> </a:t>
            </a:r>
            <a:r>
              <a:rPr lang="en-US" sz="4000" b="1" i="1" dirty="0" err="1">
                <a:solidFill>
                  <a:srgbClr val="0000FF"/>
                </a:solidFill>
                <a:cs typeface="Arial" charset="0"/>
              </a:rPr>
              <a:t>tô</a:t>
            </a:r>
            <a:r>
              <a:rPr lang="en-US" sz="4000" b="1" i="1" dirty="0">
                <a:solidFill>
                  <a:srgbClr val="0000FF"/>
                </a:solidFill>
                <a:cs typeface="Arial" charset="0"/>
              </a:rPr>
              <a:t>̉ </a:t>
            </a:r>
            <a:r>
              <a:rPr lang="en-US" sz="4000" b="1" i="1" dirty="0" err="1">
                <a:solidFill>
                  <a:srgbClr val="0000FF"/>
                </a:solidFill>
                <a:cs typeface="Arial" charset="0"/>
              </a:rPr>
              <a:t>chức</a:t>
            </a:r>
            <a:r>
              <a:rPr lang="en-US" sz="4000" b="1" i="1" dirty="0">
                <a:solidFill>
                  <a:srgbClr val="0000FF"/>
                </a:solidFill>
                <a:cs typeface="Arial" charset="0"/>
              </a:rPr>
              <a:t> </a:t>
            </a:r>
            <a:r>
              <a:rPr lang="en-US" sz="4000" b="1" i="1" dirty="0" err="1">
                <a:solidFill>
                  <a:srgbClr val="0000FF"/>
                </a:solidFill>
                <a:cs typeface="Arial" charset="0"/>
              </a:rPr>
              <a:t>vào</a:t>
            </a:r>
            <a:r>
              <a:rPr lang="en-US" sz="4000" b="1" i="1" dirty="0">
                <a:solidFill>
                  <a:srgbClr val="0000FF"/>
                </a:solidFill>
                <a:cs typeface="Arial" charset="0"/>
              </a:rPr>
              <a:t> </a:t>
            </a:r>
          </a:p>
          <a:p>
            <a:pPr algn="ctr">
              <a:defRPr/>
            </a:pPr>
            <a:r>
              <a:rPr lang="en-US" sz="4000" b="1" i="1" dirty="0" err="1">
                <a:solidFill>
                  <a:srgbClr val="0000FF"/>
                </a:solidFill>
                <a:cs typeface="Arial" charset="0"/>
              </a:rPr>
              <a:t>mùa</a:t>
            </a:r>
            <a:r>
              <a:rPr lang="en-US" sz="4000" b="1" i="1" dirty="0">
                <a:solidFill>
                  <a:srgbClr val="0000FF"/>
                </a:solidFill>
                <a:cs typeface="Arial" charset="0"/>
              </a:rPr>
              <a:t> </a:t>
            </a:r>
            <a:r>
              <a:rPr lang="en-US" sz="4000" b="1" i="1" dirty="0" err="1">
                <a:solidFill>
                  <a:srgbClr val="0000FF"/>
                </a:solidFill>
                <a:cs typeface="Arial" charset="0"/>
              </a:rPr>
              <a:t>xuân</a:t>
            </a:r>
            <a:r>
              <a:rPr lang="en-US" sz="4000" b="1" i="1" dirty="0">
                <a:solidFill>
                  <a:srgbClr val="0000FF"/>
                </a:solidFill>
                <a:cs typeface="Arial" charset="0"/>
              </a:rPr>
              <a:t>, do </a:t>
            </a:r>
            <a:r>
              <a:rPr lang="en-US" sz="4000" b="1" i="1" dirty="0" err="1">
                <a:solidFill>
                  <a:srgbClr val="0000FF"/>
                </a:solidFill>
                <a:cs typeface="Arial" charset="0"/>
              </a:rPr>
              <a:t>Bác</a:t>
            </a:r>
            <a:r>
              <a:rPr lang="en-US" sz="4000" b="1" i="1" dirty="0">
                <a:solidFill>
                  <a:srgbClr val="0000FF"/>
                </a:solidFill>
                <a:cs typeface="Arial" charset="0"/>
              </a:rPr>
              <a:t> </a:t>
            </a:r>
            <a:r>
              <a:rPr lang="en-US" sz="4000" b="1" i="1" dirty="0" err="1">
                <a:solidFill>
                  <a:srgbClr val="0000FF"/>
                </a:solidFill>
                <a:cs typeface="Arial" charset="0"/>
              </a:rPr>
              <a:t>Hô</a:t>
            </a:r>
            <a:r>
              <a:rPr lang="en-US" sz="4000" b="1" i="1" dirty="0">
                <a:solidFill>
                  <a:srgbClr val="0000FF"/>
                </a:solidFill>
                <a:cs typeface="Arial" charset="0"/>
              </a:rPr>
              <a:t>̀ </a:t>
            </a:r>
            <a:r>
              <a:rPr lang="en-US" sz="4000" b="1" i="1" dirty="0" err="1">
                <a:solidFill>
                  <a:srgbClr val="0000FF"/>
                </a:solidFill>
                <a:cs typeface="Arial" charset="0"/>
              </a:rPr>
              <a:t>khởi</a:t>
            </a:r>
            <a:r>
              <a:rPr lang="en-US" sz="4000" b="1" i="1" dirty="0">
                <a:solidFill>
                  <a:srgbClr val="0000FF"/>
                </a:solidFill>
                <a:cs typeface="Arial" charset="0"/>
              </a:rPr>
              <a:t> </a:t>
            </a:r>
            <a:r>
              <a:rPr lang="en-US" sz="4000" b="1" i="1" dirty="0" err="1">
                <a:solidFill>
                  <a:srgbClr val="0000FF"/>
                </a:solidFill>
                <a:cs typeface="Arial" charset="0"/>
              </a:rPr>
              <a:t>xướng</a:t>
            </a:r>
            <a:r>
              <a:rPr lang="en-US" sz="4000" b="1" i="1" dirty="0">
                <a:solidFill>
                  <a:srgbClr val="0000FF"/>
                </a:solidFill>
                <a:cs typeface="Arial" charset="0"/>
              </a:rPr>
              <a:t>. </a:t>
            </a:r>
            <a:endParaRPr lang="en-US" sz="4000" b="1" i="1" dirty="0">
              <a:solidFill>
                <a:srgbClr val="0000FF"/>
              </a:solidFill>
              <a:effectLst>
                <a:outerShdw blurRad="38100" dist="38100" dir="2700000" algn="tl">
                  <a:srgbClr val="000000"/>
                </a:outerShdw>
              </a:effectLst>
              <a:cs typeface="Arial" charset="0"/>
            </a:endParaRPr>
          </a:p>
        </p:txBody>
      </p:sp>
      <p:sp>
        <p:nvSpPr>
          <p:cNvPr id="24777" name="AutoShape 201"/>
          <p:cNvSpPr>
            <a:spLocks noChangeArrowheads="1"/>
          </p:cNvSpPr>
          <p:nvPr/>
        </p:nvSpPr>
        <p:spPr bwMode="auto">
          <a:xfrm>
            <a:off x="200186" y="4236444"/>
            <a:ext cx="11582400" cy="1524000"/>
          </a:xfrm>
          <a:prstGeom prst="horizontalScroll">
            <a:avLst>
              <a:gd name="adj" fmla="val 10819"/>
            </a:avLst>
          </a:prstGeom>
          <a:solidFill>
            <a:srgbClr val="CCCCFF"/>
          </a:solidFill>
          <a:ln w="9525">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sz="4000" b="1" dirty="0">
                <a:solidFill>
                  <a:srgbClr val="0000FF"/>
                </a:solidFill>
              </a:rPr>
              <a:t>Vì </a:t>
            </a:r>
            <a:r>
              <a:rPr lang="en-US" sz="4000" b="1" dirty="0" err="1">
                <a:solidFill>
                  <a:srgbClr val="0000FF"/>
                </a:solidFill>
              </a:rPr>
              <a:t>lợi</a:t>
            </a:r>
            <a:r>
              <a:rPr lang="en-US" sz="4000" b="1" dirty="0">
                <a:solidFill>
                  <a:srgbClr val="0000FF"/>
                </a:solidFill>
              </a:rPr>
              <a:t> </a:t>
            </a:r>
            <a:r>
              <a:rPr lang="en-US" sz="4000" b="1" dirty="0" err="1">
                <a:solidFill>
                  <a:srgbClr val="0000FF"/>
                </a:solidFill>
              </a:rPr>
              <a:t>ích</a:t>
            </a:r>
            <a:r>
              <a:rPr lang="en-US" sz="4000" b="1" dirty="0">
                <a:solidFill>
                  <a:srgbClr val="0000FF"/>
                </a:solidFill>
              </a:rPr>
              <a:t> … </a:t>
            </a:r>
            <a:r>
              <a:rPr lang="en-US" sz="4000" b="1" dirty="0" err="1">
                <a:solidFill>
                  <a:srgbClr val="0000FF"/>
                </a:solidFill>
              </a:rPr>
              <a:t>trồng</a:t>
            </a:r>
            <a:r>
              <a:rPr lang="en-US" sz="4000" b="1" dirty="0">
                <a:solidFill>
                  <a:srgbClr val="0000FF"/>
                </a:solidFill>
              </a:rPr>
              <a:t> </a:t>
            </a:r>
            <a:r>
              <a:rPr lang="en-US" sz="4000" b="1" dirty="0" err="1">
                <a:solidFill>
                  <a:srgbClr val="0000FF"/>
                </a:solidFill>
              </a:rPr>
              <a:t>cây</a:t>
            </a:r>
            <a:endParaRPr lang="en-US" sz="4000" b="1" dirty="0">
              <a:solidFill>
                <a:srgbClr val="0000FF"/>
              </a:solidFill>
            </a:endParaRPr>
          </a:p>
          <a:p>
            <a:pPr algn="ctr" eaLnBrk="1" hangingPunct="1"/>
            <a:r>
              <a:rPr lang="en-US" sz="4000" b="1" dirty="0">
                <a:solidFill>
                  <a:srgbClr val="0000FF"/>
                </a:solidFill>
              </a:rPr>
              <a:t>Vì </a:t>
            </a:r>
            <a:r>
              <a:rPr lang="en-US" sz="4000" b="1" dirty="0" err="1">
                <a:solidFill>
                  <a:srgbClr val="0000FF"/>
                </a:solidFill>
              </a:rPr>
              <a:t>lợi</a:t>
            </a:r>
            <a:r>
              <a:rPr lang="en-US" sz="4000" b="1" dirty="0">
                <a:solidFill>
                  <a:srgbClr val="0000FF"/>
                </a:solidFill>
              </a:rPr>
              <a:t> </a:t>
            </a:r>
            <a:r>
              <a:rPr lang="en-US" sz="4000" b="1" dirty="0" err="1">
                <a:solidFill>
                  <a:srgbClr val="0000FF"/>
                </a:solidFill>
              </a:rPr>
              <a:t>ích</a:t>
            </a:r>
            <a:r>
              <a:rPr lang="en-US" sz="4000" b="1" dirty="0">
                <a:solidFill>
                  <a:srgbClr val="0000FF"/>
                </a:solidFill>
              </a:rPr>
              <a:t> </a:t>
            </a:r>
            <a:r>
              <a:rPr lang="en-US" sz="4000" b="1" dirty="0" err="1">
                <a:solidFill>
                  <a:srgbClr val="0000FF"/>
                </a:solidFill>
              </a:rPr>
              <a:t>trăm</a:t>
            </a:r>
            <a:r>
              <a:rPr lang="en-US" sz="4000" b="1" dirty="0">
                <a:solidFill>
                  <a:srgbClr val="0000FF"/>
                </a:solidFill>
              </a:rPr>
              <a:t> </a:t>
            </a:r>
            <a:r>
              <a:rPr lang="en-US" sz="4000" b="1" dirty="0" err="1">
                <a:solidFill>
                  <a:srgbClr val="0000FF"/>
                </a:solidFill>
              </a:rPr>
              <a:t>năm</a:t>
            </a:r>
            <a:r>
              <a:rPr lang="en-US" sz="4000" b="1" dirty="0">
                <a:solidFill>
                  <a:srgbClr val="0000FF"/>
                </a:solidFill>
              </a:rPr>
              <a:t> </a:t>
            </a:r>
            <a:r>
              <a:rPr lang="en-US" sz="4000" b="1" dirty="0" err="1">
                <a:solidFill>
                  <a:srgbClr val="0000FF"/>
                </a:solidFill>
              </a:rPr>
              <a:t>trồng</a:t>
            </a:r>
            <a:r>
              <a:rPr lang="en-US" sz="4000" b="1" dirty="0">
                <a:solidFill>
                  <a:srgbClr val="0000FF"/>
                </a:solidFill>
              </a:rPr>
              <a:t> </a:t>
            </a:r>
            <a:r>
              <a:rPr lang="en-US" sz="4000" b="1" dirty="0" err="1">
                <a:solidFill>
                  <a:srgbClr val="0000FF"/>
                </a:solidFill>
              </a:rPr>
              <a:t>người</a:t>
            </a:r>
            <a:r>
              <a:rPr lang="en-US" sz="4000" b="1" dirty="0">
                <a:solidFill>
                  <a:srgbClr val="0000FF"/>
                </a:solidFill>
              </a:rPr>
              <a:t>.</a:t>
            </a:r>
          </a:p>
        </p:txBody>
      </p:sp>
      <p:sp>
        <p:nvSpPr>
          <p:cNvPr id="24778" name="AutoShape 202"/>
          <p:cNvSpPr>
            <a:spLocks noChangeArrowheads="1"/>
          </p:cNvSpPr>
          <p:nvPr/>
        </p:nvSpPr>
        <p:spPr bwMode="auto">
          <a:xfrm>
            <a:off x="136902" y="4404222"/>
            <a:ext cx="11582400" cy="1600200"/>
          </a:xfrm>
          <a:prstGeom prst="horizontalScroll">
            <a:avLst>
              <a:gd name="adj" fmla="val 13801"/>
            </a:avLst>
          </a:prstGeom>
          <a:solidFill>
            <a:srgbClr val="8CECBE"/>
          </a:solidFill>
          <a:ln w="9525">
            <a:solidFill>
              <a:schemeClr val="hlink"/>
            </a:solidFill>
            <a:round/>
            <a:headEnd/>
            <a:tailEnd/>
          </a:ln>
          <a:effectLst/>
        </p:spPr>
        <p:txBody>
          <a:bodyPr wrap="none" anchor="ctr"/>
          <a:lstStyle/>
          <a:p>
            <a:pPr algn="ctr">
              <a:defRPr/>
            </a:pPr>
            <a:r>
              <a:rPr lang="en-US" sz="4000" b="1" i="1" dirty="0">
                <a:solidFill>
                  <a:srgbClr val="0000FF"/>
                </a:solidFill>
                <a:cs typeface="Arial" charset="0"/>
              </a:rPr>
              <a:t>Trẻ </a:t>
            </a:r>
            <a:r>
              <a:rPr lang="en-US" sz="4000" b="1" i="1" dirty="0" err="1">
                <a:solidFill>
                  <a:srgbClr val="0000FF"/>
                </a:solidFill>
                <a:cs typeface="Arial" charset="0"/>
              </a:rPr>
              <a:t>em</a:t>
            </a:r>
            <a:r>
              <a:rPr lang="en-US" sz="4000" b="1" i="1" dirty="0">
                <a:solidFill>
                  <a:srgbClr val="0000FF"/>
                </a:solidFill>
                <a:cs typeface="Arial" charset="0"/>
              </a:rPr>
              <a:t> </a:t>
            </a:r>
            <a:r>
              <a:rPr lang="en-US" sz="4000" b="1" i="1" dirty="0" err="1">
                <a:solidFill>
                  <a:srgbClr val="0000FF"/>
                </a:solidFill>
                <a:cs typeface="Arial" charset="0"/>
              </a:rPr>
              <a:t>như</a:t>
            </a:r>
            <a:r>
              <a:rPr lang="en-US" sz="4000" b="1" i="1" dirty="0">
                <a:solidFill>
                  <a:srgbClr val="0000FF"/>
                </a:solidFill>
                <a:cs typeface="Arial" charset="0"/>
              </a:rPr>
              <a:t> ….</a:t>
            </a:r>
          </a:p>
          <a:p>
            <a:pPr algn="ctr">
              <a:defRPr/>
            </a:pPr>
            <a:r>
              <a:rPr lang="en-US" sz="4000" b="1" i="1" dirty="0" err="1">
                <a:solidFill>
                  <a:srgbClr val="0000FF"/>
                </a:solidFill>
                <a:cs typeface="Arial" charset="0"/>
              </a:rPr>
              <a:t>Biết</a:t>
            </a:r>
            <a:r>
              <a:rPr lang="en-US" sz="4000" b="1" i="1" dirty="0">
                <a:solidFill>
                  <a:srgbClr val="0000FF"/>
                </a:solidFill>
                <a:cs typeface="Arial" charset="0"/>
              </a:rPr>
              <a:t> </a:t>
            </a:r>
            <a:r>
              <a:rPr lang="en-US" sz="4000" b="1" i="1" dirty="0" err="1">
                <a:solidFill>
                  <a:srgbClr val="0000FF"/>
                </a:solidFill>
                <a:cs typeface="Arial" charset="0"/>
              </a:rPr>
              <a:t>ăn</a:t>
            </a:r>
            <a:r>
              <a:rPr lang="en-US" sz="4000" b="1" i="1" dirty="0">
                <a:solidFill>
                  <a:srgbClr val="0000FF"/>
                </a:solidFill>
                <a:cs typeface="Arial" charset="0"/>
              </a:rPr>
              <a:t>, </a:t>
            </a:r>
            <a:r>
              <a:rPr lang="en-US" sz="4000" b="1" i="1" dirty="0" err="1">
                <a:solidFill>
                  <a:srgbClr val="0000FF"/>
                </a:solidFill>
                <a:cs typeface="Arial" charset="0"/>
              </a:rPr>
              <a:t>ngu</a:t>
            </a:r>
            <a:r>
              <a:rPr lang="en-US" sz="4000" b="1" i="1" dirty="0">
                <a:solidFill>
                  <a:srgbClr val="0000FF"/>
                </a:solidFill>
                <a:cs typeface="Arial" charset="0"/>
              </a:rPr>
              <a:t>̉, </a:t>
            </a:r>
            <a:r>
              <a:rPr lang="en-US" sz="4000" b="1" i="1" dirty="0" err="1">
                <a:solidFill>
                  <a:srgbClr val="0000FF"/>
                </a:solidFill>
                <a:cs typeface="Arial" charset="0"/>
              </a:rPr>
              <a:t>biết</a:t>
            </a:r>
            <a:r>
              <a:rPr lang="en-US" sz="4000" b="1" i="1" dirty="0">
                <a:solidFill>
                  <a:srgbClr val="0000FF"/>
                </a:solidFill>
                <a:cs typeface="Arial" charset="0"/>
              </a:rPr>
              <a:t> </a:t>
            </a:r>
            <a:r>
              <a:rPr lang="en-US" sz="4000" b="1" i="1" dirty="0" err="1">
                <a:solidFill>
                  <a:srgbClr val="0000FF"/>
                </a:solidFill>
                <a:cs typeface="Arial" charset="0"/>
              </a:rPr>
              <a:t>học</a:t>
            </a:r>
            <a:r>
              <a:rPr lang="en-US" sz="4000" b="1" i="1" dirty="0">
                <a:solidFill>
                  <a:srgbClr val="0000FF"/>
                </a:solidFill>
                <a:cs typeface="Arial" charset="0"/>
              </a:rPr>
              <a:t> </a:t>
            </a:r>
            <a:r>
              <a:rPr lang="en-US" sz="4000" b="1" i="1" dirty="0" err="1">
                <a:solidFill>
                  <a:srgbClr val="0000FF"/>
                </a:solidFill>
                <a:cs typeface="Arial" charset="0"/>
              </a:rPr>
              <a:t>hành</a:t>
            </a:r>
            <a:r>
              <a:rPr lang="en-US" sz="4000" b="1" i="1" dirty="0">
                <a:solidFill>
                  <a:srgbClr val="0000FF"/>
                </a:solidFill>
                <a:cs typeface="Arial" charset="0"/>
              </a:rPr>
              <a:t> là </a:t>
            </a:r>
            <a:r>
              <a:rPr lang="en-US" sz="4000" b="1" i="1" dirty="0" err="1">
                <a:solidFill>
                  <a:srgbClr val="0000FF"/>
                </a:solidFill>
                <a:cs typeface="Arial" charset="0"/>
              </a:rPr>
              <a:t>ngoan</a:t>
            </a:r>
            <a:r>
              <a:rPr lang="en-US" sz="4000" b="1" i="1" dirty="0">
                <a:solidFill>
                  <a:srgbClr val="0000FF"/>
                </a:solidFill>
                <a:cs typeface="Arial" charset="0"/>
              </a:rPr>
              <a:t>.</a:t>
            </a:r>
            <a:endParaRPr lang="en-US" sz="4000" b="1" i="1" dirty="0">
              <a:solidFill>
                <a:srgbClr val="0000FF"/>
              </a:solidFill>
              <a:effectLst>
                <a:outerShdw blurRad="38100" dist="38100" dir="2700000" algn="tl">
                  <a:srgbClr val="000000"/>
                </a:outerShdw>
              </a:effectLst>
              <a:cs typeface="Arial" charset="0"/>
            </a:endParaRPr>
          </a:p>
        </p:txBody>
      </p:sp>
      <p:sp>
        <p:nvSpPr>
          <p:cNvPr id="24779" name="AutoShape 203"/>
          <p:cNvSpPr>
            <a:spLocks noChangeArrowheads="1"/>
          </p:cNvSpPr>
          <p:nvPr/>
        </p:nvSpPr>
        <p:spPr bwMode="auto">
          <a:xfrm>
            <a:off x="-2583" y="4355670"/>
            <a:ext cx="11582400" cy="1295400"/>
          </a:xfrm>
          <a:prstGeom prst="horizontalScroll">
            <a:avLst>
              <a:gd name="adj" fmla="val 12500"/>
            </a:avLst>
          </a:prstGeom>
          <a:solidFill>
            <a:srgbClr val="CCCCFF"/>
          </a:solidFill>
          <a:ln w="9525">
            <a:solidFill>
              <a:schemeClr val="tx1"/>
            </a:solidFill>
            <a:round/>
            <a:headEnd/>
            <a:tailEnd/>
          </a:ln>
          <a:effectLst/>
        </p:spPr>
        <p:txBody>
          <a:bodyPr wrap="none" anchor="ctr"/>
          <a:lstStyle/>
          <a:p>
            <a:pPr algn="ctr">
              <a:defRPr/>
            </a:pPr>
            <a:r>
              <a:rPr lang="en-US" sz="4000" b="1" dirty="0" err="1">
                <a:solidFill>
                  <a:srgbClr val="0000FF"/>
                </a:solidFill>
                <a:cs typeface="Arial" charset="0"/>
              </a:rPr>
              <a:t>Một</a:t>
            </a:r>
            <a:r>
              <a:rPr lang="en-US" sz="4000" b="1" dirty="0">
                <a:solidFill>
                  <a:srgbClr val="0000FF"/>
                </a:solidFill>
                <a:cs typeface="Arial" charset="0"/>
              </a:rPr>
              <a:t> </a:t>
            </a:r>
            <a:r>
              <a:rPr lang="en-US" sz="4000" b="1" dirty="0" err="1">
                <a:solidFill>
                  <a:srgbClr val="0000FF"/>
                </a:solidFill>
                <a:cs typeface="Arial" charset="0"/>
              </a:rPr>
              <a:t>trong</a:t>
            </a:r>
            <a:r>
              <a:rPr lang="en-US" sz="4000" b="1" dirty="0">
                <a:solidFill>
                  <a:srgbClr val="0000FF"/>
                </a:solidFill>
                <a:cs typeface="Arial" charset="0"/>
              </a:rPr>
              <a:t> </a:t>
            </a:r>
            <a:r>
              <a:rPr lang="en-US" sz="4000" b="1" dirty="0" err="1">
                <a:solidFill>
                  <a:srgbClr val="0000FF"/>
                </a:solidFill>
                <a:cs typeface="Arial" charset="0"/>
              </a:rPr>
              <a:t>những</a:t>
            </a:r>
            <a:r>
              <a:rPr lang="en-US" sz="4000" b="1" dirty="0">
                <a:solidFill>
                  <a:srgbClr val="0000FF"/>
                </a:solidFill>
                <a:cs typeface="Arial" charset="0"/>
              </a:rPr>
              <a:t> </a:t>
            </a:r>
            <a:r>
              <a:rPr lang="en-US" sz="4000" b="1" dirty="0" err="1">
                <a:solidFill>
                  <a:srgbClr val="0000FF"/>
                </a:solidFill>
                <a:cs typeface="Arial" charset="0"/>
              </a:rPr>
              <a:t>việc</a:t>
            </a:r>
            <a:r>
              <a:rPr lang="en-US" sz="4000" b="1" dirty="0">
                <a:solidFill>
                  <a:srgbClr val="0000FF"/>
                </a:solidFill>
                <a:cs typeface="Arial" charset="0"/>
              </a:rPr>
              <a:t> </a:t>
            </a:r>
            <a:r>
              <a:rPr lang="en-US" sz="4000" b="1" dirty="0" err="1">
                <a:solidFill>
                  <a:srgbClr val="0000FF"/>
                </a:solidFill>
                <a:cs typeface="Arial" charset="0"/>
              </a:rPr>
              <a:t>làm</a:t>
            </a:r>
            <a:r>
              <a:rPr lang="en-US" sz="4000" b="1" dirty="0">
                <a:solidFill>
                  <a:srgbClr val="0000FF"/>
                </a:solidFill>
                <a:cs typeface="Arial" charset="0"/>
              </a:rPr>
              <a:t> </a:t>
            </a:r>
          </a:p>
          <a:p>
            <a:pPr algn="ctr">
              <a:defRPr/>
            </a:pPr>
            <a:r>
              <a:rPr lang="en-US" sz="4000" b="1" dirty="0" err="1">
                <a:solidFill>
                  <a:srgbClr val="0000FF"/>
                </a:solidFill>
                <a:cs typeface="Arial" charset="0"/>
              </a:rPr>
              <a:t>hàng</a:t>
            </a:r>
            <a:r>
              <a:rPr lang="en-US" sz="4000" b="1" dirty="0">
                <a:solidFill>
                  <a:srgbClr val="0000FF"/>
                </a:solidFill>
                <a:cs typeface="Arial" charset="0"/>
              </a:rPr>
              <a:t> </a:t>
            </a:r>
            <a:r>
              <a:rPr lang="en-US" sz="4000" b="1" dirty="0" err="1">
                <a:solidFill>
                  <a:srgbClr val="0000FF"/>
                </a:solidFill>
                <a:cs typeface="Arial" charset="0"/>
              </a:rPr>
              <a:t>ngày</a:t>
            </a:r>
            <a:r>
              <a:rPr lang="en-US" sz="4000" b="1" dirty="0">
                <a:solidFill>
                  <a:srgbClr val="0000FF"/>
                </a:solidFill>
                <a:cs typeface="Arial" charset="0"/>
              </a:rPr>
              <a:t> ở </a:t>
            </a:r>
            <a:r>
              <a:rPr lang="en-US" sz="4000" b="1" dirty="0" err="1">
                <a:solidFill>
                  <a:srgbClr val="0000FF"/>
                </a:solidFill>
                <a:cs typeface="Arial" charset="0"/>
              </a:rPr>
              <a:t>lớp</a:t>
            </a:r>
            <a:r>
              <a:rPr lang="en-US" sz="4000" b="1" dirty="0">
                <a:solidFill>
                  <a:srgbClr val="0000FF"/>
                </a:solidFill>
                <a:cs typeface="Arial" charset="0"/>
              </a:rPr>
              <a:t> </a:t>
            </a:r>
            <a:r>
              <a:rPr lang="en-US" sz="4000" b="1" dirty="0" err="1">
                <a:solidFill>
                  <a:srgbClr val="0000FF"/>
                </a:solidFill>
                <a:cs typeface="Arial" charset="0"/>
              </a:rPr>
              <a:t>của</a:t>
            </a:r>
            <a:r>
              <a:rPr lang="en-US" sz="4000" b="1" dirty="0">
                <a:solidFill>
                  <a:srgbClr val="0000FF"/>
                </a:solidFill>
                <a:cs typeface="Arial" charset="0"/>
              </a:rPr>
              <a:t> </a:t>
            </a:r>
            <a:r>
              <a:rPr lang="en-US" sz="4000" b="1" dirty="0" err="1">
                <a:solidFill>
                  <a:srgbClr val="0000FF"/>
                </a:solidFill>
                <a:cs typeface="Arial" charset="0"/>
              </a:rPr>
              <a:t>các</a:t>
            </a:r>
            <a:r>
              <a:rPr lang="en-US" sz="4000" b="1" dirty="0">
                <a:solidFill>
                  <a:srgbClr val="0000FF"/>
                </a:solidFill>
                <a:cs typeface="Arial" charset="0"/>
              </a:rPr>
              <a:t> </a:t>
            </a:r>
            <a:r>
              <a:rPr lang="en-US" sz="4000" b="1" dirty="0" err="1">
                <a:solidFill>
                  <a:srgbClr val="0000FF"/>
                </a:solidFill>
                <a:cs typeface="Arial" charset="0"/>
              </a:rPr>
              <a:t>bạn</a:t>
            </a:r>
            <a:r>
              <a:rPr lang="en-US" sz="4000" b="1" dirty="0">
                <a:solidFill>
                  <a:srgbClr val="0000FF"/>
                </a:solidFill>
                <a:cs typeface="Arial" charset="0"/>
              </a:rPr>
              <a:t> </a:t>
            </a:r>
            <a:r>
              <a:rPr lang="en-US" sz="4000" b="1" dirty="0" err="1">
                <a:solidFill>
                  <a:srgbClr val="0000FF"/>
                </a:solidFill>
                <a:cs typeface="Arial" charset="0"/>
              </a:rPr>
              <a:t>học</a:t>
            </a:r>
            <a:r>
              <a:rPr lang="en-US" sz="4000" b="1" dirty="0">
                <a:solidFill>
                  <a:srgbClr val="0000FF"/>
                </a:solidFill>
                <a:cs typeface="Arial" charset="0"/>
              </a:rPr>
              <a:t> </a:t>
            </a:r>
            <a:r>
              <a:rPr lang="en-US" sz="4000" b="1" dirty="0" err="1">
                <a:solidFill>
                  <a:srgbClr val="0000FF"/>
                </a:solidFill>
                <a:cs typeface="Arial" charset="0"/>
              </a:rPr>
              <a:t>sinh</a:t>
            </a:r>
            <a:r>
              <a:rPr lang="en-US" sz="4000" b="1" dirty="0">
                <a:solidFill>
                  <a:srgbClr val="0000FF"/>
                </a:solidFill>
                <a:cs typeface="Arial" charset="0"/>
              </a:rPr>
              <a:t>.</a:t>
            </a:r>
            <a:endParaRPr lang="en-US" sz="4000" b="1" dirty="0">
              <a:solidFill>
                <a:srgbClr val="0000FF"/>
              </a:solidFill>
              <a:effectLst>
                <a:outerShdw blurRad="38100" dist="38100" dir="2700000" algn="tl">
                  <a:srgbClr val="000000"/>
                </a:outerShdw>
              </a:effectLst>
              <a:cs typeface="Arial" charset="0"/>
            </a:endParaRPr>
          </a:p>
        </p:txBody>
      </p:sp>
      <p:sp>
        <p:nvSpPr>
          <p:cNvPr id="24780" name="AutoShape 204"/>
          <p:cNvSpPr>
            <a:spLocks noChangeArrowheads="1"/>
          </p:cNvSpPr>
          <p:nvPr/>
        </p:nvSpPr>
        <p:spPr bwMode="auto">
          <a:xfrm>
            <a:off x="304800" y="4168423"/>
            <a:ext cx="11125200" cy="2057400"/>
          </a:xfrm>
          <a:prstGeom prst="horizontalScroll">
            <a:avLst>
              <a:gd name="adj" fmla="val 12500"/>
            </a:avLst>
          </a:prstGeom>
          <a:solidFill>
            <a:srgbClr val="CCFFCC"/>
          </a:solidFill>
          <a:ln w="9525">
            <a:solidFill>
              <a:schemeClr val="tx1"/>
            </a:solidFill>
            <a:round/>
            <a:headEnd/>
            <a:tailEnd/>
          </a:ln>
          <a:effectLst/>
        </p:spPr>
        <p:txBody>
          <a:bodyPr wrap="none" anchor="ctr"/>
          <a:lstStyle/>
          <a:p>
            <a:pPr algn="ctr">
              <a:defRPr/>
            </a:pPr>
            <a:r>
              <a:rPr lang="en-US" sz="4000" dirty="0">
                <a:solidFill>
                  <a:srgbClr val="0000FF"/>
                </a:solidFill>
                <a:effectLst>
                  <a:outerShdw blurRad="38100" dist="38100" dir="2700000" algn="tl">
                    <a:srgbClr val="000000"/>
                  </a:outerShdw>
                </a:effectLst>
                <a:cs typeface="Arial" charset="0"/>
              </a:rPr>
              <a:t>      </a:t>
            </a:r>
            <a:r>
              <a:rPr lang="en-US" sz="4000" b="1" dirty="0" err="1">
                <a:solidFill>
                  <a:srgbClr val="0000FF"/>
                </a:solidFill>
                <a:cs typeface="Arial" charset="0"/>
              </a:rPr>
              <a:t>Một</a:t>
            </a:r>
            <a:r>
              <a:rPr lang="en-US" sz="4000" b="1" dirty="0">
                <a:solidFill>
                  <a:srgbClr val="0000FF"/>
                </a:solidFill>
                <a:cs typeface="Arial" charset="0"/>
              </a:rPr>
              <a:t> </a:t>
            </a:r>
            <a:r>
              <a:rPr lang="en-US" sz="4000" b="1" dirty="0" err="1">
                <a:solidFill>
                  <a:srgbClr val="0000FF"/>
                </a:solidFill>
                <a:cs typeface="Arial" charset="0"/>
              </a:rPr>
              <a:t>trong</a:t>
            </a:r>
            <a:r>
              <a:rPr lang="en-US" sz="4000" b="1" dirty="0">
                <a:solidFill>
                  <a:srgbClr val="0000FF"/>
                </a:solidFill>
                <a:cs typeface="Arial" charset="0"/>
              </a:rPr>
              <a:t> </a:t>
            </a:r>
            <a:r>
              <a:rPr lang="en-US" sz="4000" b="1" dirty="0" err="1">
                <a:solidFill>
                  <a:srgbClr val="0000FF"/>
                </a:solidFill>
                <a:cs typeface="Arial" charset="0"/>
              </a:rPr>
              <a:t>những</a:t>
            </a:r>
            <a:r>
              <a:rPr lang="en-US" sz="4000" b="1" dirty="0">
                <a:solidFill>
                  <a:srgbClr val="0000FF"/>
                </a:solidFill>
                <a:cs typeface="Arial" charset="0"/>
              </a:rPr>
              <a:t> </a:t>
            </a:r>
            <a:r>
              <a:rPr lang="en-US" sz="4000" b="1" dirty="0" err="1">
                <a:solidFill>
                  <a:srgbClr val="0000FF"/>
                </a:solidFill>
                <a:cs typeface="Arial" charset="0"/>
              </a:rPr>
              <a:t>hành</a:t>
            </a:r>
            <a:r>
              <a:rPr lang="en-US" sz="4000" b="1" dirty="0">
                <a:solidFill>
                  <a:srgbClr val="0000FF"/>
                </a:solidFill>
                <a:cs typeface="Arial" charset="0"/>
              </a:rPr>
              <a:t> </a:t>
            </a:r>
            <a:r>
              <a:rPr lang="en-US" sz="4000" b="1" dirty="0" err="1">
                <a:solidFill>
                  <a:srgbClr val="0000FF"/>
                </a:solidFill>
                <a:cs typeface="Arial" charset="0"/>
              </a:rPr>
              <a:t>động</a:t>
            </a:r>
            <a:r>
              <a:rPr lang="en-US" sz="4000" b="1" dirty="0">
                <a:solidFill>
                  <a:srgbClr val="0000FF"/>
                </a:solidFill>
                <a:cs typeface="Arial" charset="0"/>
              </a:rPr>
              <a:t> </a:t>
            </a:r>
            <a:r>
              <a:rPr lang="en-US" sz="4000" b="1" dirty="0" err="1">
                <a:solidFill>
                  <a:srgbClr val="0000FF"/>
                </a:solidFill>
                <a:cs typeface="Arial" charset="0"/>
              </a:rPr>
              <a:t>của</a:t>
            </a:r>
            <a:r>
              <a:rPr lang="en-US" sz="4000" b="1" dirty="0">
                <a:solidFill>
                  <a:srgbClr val="0000FF"/>
                </a:solidFill>
                <a:cs typeface="Arial" charset="0"/>
              </a:rPr>
              <a:t> </a:t>
            </a:r>
            <a:r>
              <a:rPr lang="en-US" sz="4000" b="1" dirty="0" err="1">
                <a:solidFill>
                  <a:srgbClr val="0000FF"/>
                </a:solidFill>
                <a:cs typeface="Arial" charset="0"/>
              </a:rPr>
              <a:t>chúng</a:t>
            </a:r>
            <a:r>
              <a:rPr lang="en-US" sz="4000" b="1" dirty="0">
                <a:solidFill>
                  <a:srgbClr val="0000FF"/>
                </a:solidFill>
                <a:cs typeface="Arial" charset="0"/>
              </a:rPr>
              <a:t> ta </a:t>
            </a:r>
          </a:p>
          <a:p>
            <a:pPr algn="ctr">
              <a:defRPr/>
            </a:pPr>
            <a:r>
              <a:rPr lang="en-US" sz="4000" b="1" dirty="0" err="1">
                <a:solidFill>
                  <a:srgbClr val="0000FF"/>
                </a:solidFill>
                <a:cs typeface="Arial" charset="0"/>
              </a:rPr>
              <a:t>đê</a:t>
            </a:r>
            <a:r>
              <a:rPr lang="en-US" sz="4000" b="1" dirty="0">
                <a:solidFill>
                  <a:srgbClr val="0000FF"/>
                </a:solidFill>
                <a:cs typeface="Arial" charset="0"/>
              </a:rPr>
              <a:t>̉ </a:t>
            </a:r>
            <a:r>
              <a:rPr lang="en-US" sz="4000" b="1" dirty="0" err="1">
                <a:solidFill>
                  <a:srgbClr val="0000FF"/>
                </a:solidFill>
                <a:cs typeface="Arial" charset="0"/>
              </a:rPr>
              <a:t>giúp</a:t>
            </a:r>
            <a:r>
              <a:rPr lang="en-US" sz="4000" b="1" dirty="0">
                <a:solidFill>
                  <a:srgbClr val="0000FF"/>
                </a:solidFill>
                <a:cs typeface="Arial" charset="0"/>
              </a:rPr>
              <a:t> </a:t>
            </a:r>
            <a:r>
              <a:rPr lang="en-US" sz="4000" b="1" dirty="0" err="1">
                <a:solidFill>
                  <a:srgbClr val="0000FF"/>
                </a:solidFill>
                <a:cs typeface="Arial" charset="0"/>
              </a:rPr>
              <a:t>mọi</a:t>
            </a:r>
            <a:r>
              <a:rPr lang="en-US" sz="4000" b="1" dirty="0">
                <a:solidFill>
                  <a:srgbClr val="0000FF"/>
                </a:solidFill>
                <a:cs typeface="Arial" charset="0"/>
              </a:rPr>
              <a:t> </a:t>
            </a:r>
            <a:r>
              <a:rPr lang="en-US" sz="4000" b="1" dirty="0" err="1">
                <a:solidFill>
                  <a:srgbClr val="0000FF"/>
                </a:solidFill>
                <a:cs typeface="Arial" charset="0"/>
              </a:rPr>
              <a:t>người</a:t>
            </a:r>
            <a:r>
              <a:rPr lang="en-US" sz="4000" b="1" dirty="0">
                <a:solidFill>
                  <a:srgbClr val="0000FF"/>
                </a:solidFill>
                <a:cs typeface="Arial" charset="0"/>
              </a:rPr>
              <a:t> </a:t>
            </a:r>
            <a:r>
              <a:rPr lang="en-US" sz="4000" b="1" dirty="0" err="1">
                <a:solidFill>
                  <a:srgbClr val="0000FF"/>
                </a:solidFill>
                <a:cs typeface="Arial" charset="0"/>
              </a:rPr>
              <a:t>hiểu</a:t>
            </a:r>
            <a:r>
              <a:rPr lang="en-US" sz="4000" b="1" dirty="0">
                <a:solidFill>
                  <a:srgbClr val="0000FF"/>
                </a:solidFill>
                <a:cs typeface="Arial" charset="0"/>
              </a:rPr>
              <a:t> r</a:t>
            </a:r>
            <a:r>
              <a:rPr lang="vi-VN" sz="4000" b="1" dirty="0">
                <a:solidFill>
                  <a:srgbClr val="0000FF"/>
                </a:solidFill>
                <a:cs typeface="Arial" charset="0"/>
              </a:rPr>
              <a:t>õ</a:t>
            </a:r>
            <a:r>
              <a:rPr lang="en-US" sz="4000" b="1" dirty="0">
                <a:solidFill>
                  <a:srgbClr val="0000FF"/>
                </a:solidFill>
                <a:cs typeface="Arial" charset="0"/>
              </a:rPr>
              <a:t> </a:t>
            </a:r>
            <a:r>
              <a:rPr lang="en-US" sz="4000" b="1" dirty="0" err="1">
                <a:solidFill>
                  <a:srgbClr val="0000FF"/>
                </a:solidFill>
                <a:cs typeface="Arial" charset="0"/>
              </a:rPr>
              <a:t>hơn</a:t>
            </a:r>
            <a:r>
              <a:rPr lang="en-US" sz="4000" b="1" dirty="0">
                <a:solidFill>
                  <a:srgbClr val="0000FF"/>
                </a:solidFill>
                <a:cs typeface="Arial" charset="0"/>
              </a:rPr>
              <a:t> </a:t>
            </a:r>
            <a:r>
              <a:rPr lang="en-US" sz="4000" b="1" dirty="0" err="1">
                <a:solidFill>
                  <a:srgbClr val="0000FF"/>
                </a:solidFill>
                <a:cs typeface="Arial" charset="0"/>
              </a:rPr>
              <a:t>một</a:t>
            </a:r>
            <a:r>
              <a:rPr lang="en-US" sz="4000" b="1" dirty="0">
                <a:solidFill>
                  <a:srgbClr val="0000FF"/>
                </a:solidFill>
                <a:cs typeface="Arial" charset="0"/>
              </a:rPr>
              <a:t> </a:t>
            </a:r>
            <a:r>
              <a:rPr lang="en-US" sz="4000" b="1" dirty="0" err="1">
                <a:solidFill>
                  <a:srgbClr val="0000FF"/>
                </a:solidFill>
                <a:cs typeface="Arial" charset="0"/>
              </a:rPr>
              <a:t>phong</a:t>
            </a:r>
            <a:r>
              <a:rPr lang="en-US" sz="4000" b="1" dirty="0">
                <a:solidFill>
                  <a:srgbClr val="0000FF"/>
                </a:solidFill>
                <a:cs typeface="Arial" charset="0"/>
              </a:rPr>
              <a:t> </a:t>
            </a:r>
            <a:r>
              <a:rPr lang="en-US" sz="4000" b="1" dirty="0" err="1">
                <a:solidFill>
                  <a:srgbClr val="0000FF"/>
                </a:solidFill>
                <a:cs typeface="Arial" charset="0"/>
              </a:rPr>
              <a:t>trào</a:t>
            </a:r>
            <a:r>
              <a:rPr lang="en-US" sz="4000" b="1" dirty="0">
                <a:solidFill>
                  <a:srgbClr val="0000FF"/>
                </a:solidFill>
                <a:cs typeface="Arial" charset="0"/>
              </a:rPr>
              <a:t> </a:t>
            </a:r>
          </a:p>
          <a:p>
            <a:pPr algn="ctr">
              <a:defRPr/>
            </a:pPr>
            <a:r>
              <a:rPr lang="en-US" sz="4000" b="1" dirty="0">
                <a:solidFill>
                  <a:srgbClr val="0000FF"/>
                </a:solidFill>
                <a:cs typeface="Arial" charset="0"/>
              </a:rPr>
              <a:t>hay </a:t>
            </a:r>
            <a:r>
              <a:rPr lang="en-US" sz="4000" b="1" dirty="0" err="1">
                <a:solidFill>
                  <a:srgbClr val="0000FF"/>
                </a:solidFill>
                <a:cs typeface="Arial" charset="0"/>
              </a:rPr>
              <a:t>ch</a:t>
            </a:r>
            <a:r>
              <a:rPr lang="vi-VN" sz="4000" b="1" dirty="0">
                <a:solidFill>
                  <a:srgbClr val="0000FF"/>
                </a:solidFill>
                <a:cs typeface="Arial" charset="0"/>
              </a:rPr>
              <a:t>ủ</a:t>
            </a:r>
            <a:r>
              <a:rPr lang="en-US" sz="4000" b="1" dirty="0">
                <a:solidFill>
                  <a:srgbClr val="0000FF"/>
                </a:solidFill>
                <a:cs typeface="Arial" charset="0"/>
              </a:rPr>
              <a:t> </a:t>
            </a:r>
            <a:r>
              <a:rPr lang="en-US" sz="4000" b="1" dirty="0" err="1">
                <a:solidFill>
                  <a:srgbClr val="0000FF"/>
                </a:solidFill>
                <a:cs typeface="Arial" charset="0"/>
              </a:rPr>
              <a:t>trương</a:t>
            </a:r>
            <a:r>
              <a:rPr lang="en-US" sz="4000" b="1" dirty="0">
                <a:solidFill>
                  <a:srgbClr val="0000FF"/>
                </a:solidFill>
                <a:cs typeface="Arial" charset="0"/>
              </a:rPr>
              <a:t> </a:t>
            </a:r>
            <a:r>
              <a:rPr lang="en-US" sz="4000" b="1" dirty="0" err="1">
                <a:solidFill>
                  <a:srgbClr val="0000FF"/>
                </a:solidFill>
                <a:cs typeface="Arial" charset="0"/>
              </a:rPr>
              <a:t>nào</a:t>
            </a:r>
            <a:r>
              <a:rPr lang="en-US" sz="4000" b="1" dirty="0">
                <a:solidFill>
                  <a:srgbClr val="0000FF"/>
                </a:solidFill>
                <a:cs typeface="Arial" charset="0"/>
              </a:rPr>
              <a:t> </a:t>
            </a:r>
            <a:r>
              <a:rPr lang="en-US" sz="4000" b="1" dirty="0" err="1">
                <a:solidFill>
                  <a:srgbClr val="0000FF"/>
                </a:solidFill>
                <a:cs typeface="Arial" charset="0"/>
              </a:rPr>
              <a:t>đo</a:t>
            </a:r>
            <a:r>
              <a:rPr lang="en-US" sz="4000" b="1" dirty="0">
                <a:solidFill>
                  <a:srgbClr val="0000FF"/>
                </a:solidFill>
                <a:cs typeface="Arial" charset="0"/>
              </a:rPr>
              <a:t>́…</a:t>
            </a:r>
          </a:p>
        </p:txBody>
      </p:sp>
      <p:grpSp>
        <p:nvGrpSpPr>
          <p:cNvPr id="14" name="Group 212"/>
          <p:cNvGrpSpPr>
            <a:grpSpLocks/>
          </p:cNvGrpSpPr>
          <p:nvPr/>
        </p:nvGrpSpPr>
        <p:grpSpPr bwMode="auto">
          <a:xfrm>
            <a:off x="4495800" y="990600"/>
            <a:ext cx="4572000" cy="457200"/>
            <a:chOff x="2016" y="816"/>
            <a:chExt cx="2880" cy="288"/>
          </a:xfrm>
        </p:grpSpPr>
        <p:sp>
          <p:nvSpPr>
            <p:cNvPr id="13392" name="Rectangle 213"/>
            <p:cNvSpPr>
              <a:spLocks noChangeArrowheads="1"/>
            </p:cNvSpPr>
            <p:nvPr/>
          </p:nvSpPr>
          <p:spPr bwMode="auto">
            <a:xfrm>
              <a:off x="2304" y="816"/>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FF0000"/>
                </a:solidFill>
              </a:endParaRPr>
            </a:p>
          </p:txBody>
        </p:sp>
        <p:sp>
          <p:nvSpPr>
            <p:cNvPr id="13393" name="Rectangle 214"/>
            <p:cNvSpPr>
              <a:spLocks noChangeArrowheads="1"/>
            </p:cNvSpPr>
            <p:nvPr/>
          </p:nvSpPr>
          <p:spPr bwMode="auto">
            <a:xfrm>
              <a:off x="2016"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94" name="Rectangle 215"/>
            <p:cNvSpPr>
              <a:spLocks noChangeArrowheads="1"/>
            </p:cNvSpPr>
            <p:nvPr/>
          </p:nvSpPr>
          <p:spPr bwMode="auto">
            <a:xfrm>
              <a:off x="2592"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24792" name="Rectangle 216"/>
            <p:cNvSpPr>
              <a:spLocks noChangeArrowheads="1"/>
            </p:cNvSpPr>
            <p:nvPr/>
          </p:nvSpPr>
          <p:spPr bwMode="auto">
            <a:xfrm>
              <a:off x="3456" y="816"/>
              <a:ext cx="288" cy="288"/>
            </a:xfrm>
            <a:prstGeom prst="rect">
              <a:avLst/>
            </a:prstGeom>
            <a:gradFill rotWithShape="1">
              <a:gsLst>
                <a:gs pos="0">
                  <a:srgbClr val="FFFF00"/>
                </a:gs>
                <a:gs pos="100000">
                  <a:srgbClr val="0000FF"/>
                </a:gs>
              </a:gsLst>
              <a:path path="shape">
                <a:fillToRect l="50000" t="50000" r="50000" b="50000"/>
              </a:path>
            </a:gradFill>
            <a:ln w="9525">
              <a:solidFill>
                <a:schemeClr val="tx1"/>
              </a:solidFill>
              <a:miter lim="800000"/>
              <a:headEnd/>
              <a:tailEnd/>
            </a:ln>
            <a:effectLst/>
          </p:spPr>
          <p:txBody>
            <a:bodyPr wrap="none" anchor="ctr"/>
            <a:lstStyle/>
            <a:p>
              <a:pPr algn="ctr" eaLnBrk="0" hangingPunct="0">
                <a:defRPr/>
              </a:pPr>
              <a:endParaRPr lang="en-US" sz="2800" b="1">
                <a:solidFill>
                  <a:srgbClr val="FF0000"/>
                </a:solidFill>
                <a:effectLst>
                  <a:outerShdw blurRad="38100" dist="38100" dir="2700000" algn="tl">
                    <a:srgbClr val="000000"/>
                  </a:outerShdw>
                </a:effectLst>
                <a:cs typeface="Arial" charset="0"/>
              </a:endParaRPr>
            </a:p>
          </p:txBody>
        </p:sp>
        <p:sp>
          <p:nvSpPr>
            <p:cNvPr id="13396" name="Rectangle 217"/>
            <p:cNvSpPr>
              <a:spLocks noChangeArrowheads="1"/>
            </p:cNvSpPr>
            <p:nvPr/>
          </p:nvSpPr>
          <p:spPr bwMode="auto">
            <a:xfrm>
              <a:off x="3168" y="816"/>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FF0000"/>
                </a:solidFill>
              </a:endParaRPr>
            </a:p>
          </p:txBody>
        </p:sp>
        <p:sp>
          <p:nvSpPr>
            <p:cNvPr id="13397" name="Rectangle 218"/>
            <p:cNvSpPr>
              <a:spLocks noChangeArrowheads="1"/>
            </p:cNvSpPr>
            <p:nvPr/>
          </p:nvSpPr>
          <p:spPr bwMode="auto">
            <a:xfrm>
              <a:off x="2880"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98" name="Rectangle 219"/>
            <p:cNvSpPr>
              <a:spLocks noChangeArrowheads="1"/>
            </p:cNvSpPr>
            <p:nvPr/>
          </p:nvSpPr>
          <p:spPr bwMode="auto">
            <a:xfrm>
              <a:off x="3744"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99" name="Rectangle 220"/>
            <p:cNvSpPr>
              <a:spLocks noChangeArrowheads="1"/>
            </p:cNvSpPr>
            <p:nvPr/>
          </p:nvSpPr>
          <p:spPr bwMode="auto">
            <a:xfrm>
              <a:off x="4032"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400" name="Rectangle 221"/>
            <p:cNvSpPr>
              <a:spLocks noChangeArrowheads="1"/>
            </p:cNvSpPr>
            <p:nvPr/>
          </p:nvSpPr>
          <p:spPr bwMode="auto">
            <a:xfrm>
              <a:off x="4320"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401" name="Rectangle 222"/>
            <p:cNvSpPr>
              <a:spLocks noChangeArrowheads="1"/>
            </p:cNvSpPr>
            <p:nvPr/>
          </p:nvSpPr>
          <p:spPr bwMode="auto">
            <a:xfrm>
              <a:off x="4608"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grpSp>
      <p:grpSp>
        <p:nvGrpSpPr>
          <p:cNvPr id="15" name="Group 239"/>
          <p:cNvGrpSpPr>
            <a:grpSpLocks/>
          </p:cNvGrpSpPr>
          <p:nvPr/>
        </p:nvGrpSpPr>
        <p:grpSpPr bwMode="auto">
          <a:xfrm>
            <a:off x="3581400" y="1524000"/>
            <a:ext cx="5029200" cy="457200"/>
            <a:chOff x="1440" y="1152"/>
            <a:chExt cx="3168" cy="288"/>
          </a:xfrm>
        </p:grpSpPr>
        <p:sp>
          <p:nvSpPr>
            <p:cNvPr id="13381" name="Rectangle 240"/>
            <p:cNvSpPr>
              <a:spLocks noChangeArrowheads="1"/>
            </p:cNvSpPr>
            <p:nvPr/>
          </p:nvSpPr>
          <p:spPr bwMode="auto">
            <a:xfrm>
              <a:off x="3168" y="1152"/>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FF0000"/>
                </a:solidFill>
              </a:endParaRPr>
            </a:p>
          </p:txBody>
        </p:sp>
        <p:sp>
          <p:nvSpPr>
            <p:cNvPr id="13382" name="Rectangle 241"/>
            <p:cNvSpPr>
              <a:spLocks noChangeArrowheads="1"/>
            </p:cNvSpPr>
            <p:nvPr/>
          </p:nvSpPr>
          <p:spPr bwMode="auto">
            <a:xfrm>
              <a:off x="1728"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83" name="Rectangle 242"/>
            <p:cNvSpPr>
              <a:spLocks noChangeArrowheads="1"/>
            </p:cNvSpPr>
            <p:nvPr/>
          </p:nvSpPr>
          <p:spPr bwMode="auto">
            <a:xfrm>
              <a:off x="2016"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84" name="Rectangle 243"/>
            <p:cNvSpPr>
              <a:spLocks noChangeArrowheads="1"/>
            </p:cNvSpPr>
            <p:nvPr/>
          </p:nvSpPr>
          <p:spPr bwMode="auto">
            <a:xfrm>
              <a:off x="3456" y="1152"/>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FF0000"/>
                </a:solidFill>
              </a:endParaRPr>
            </a:p>
          </p:txBody>
        </p:sp>
        <p:sp>
          <p:nvSpPr>
            <p:cNvPr id="13385" name="Rectangle 244"/>
            <p:cNvSpPr>
              <a:spLocks noChangeArrowheads="1"/>
            </p:cNvSpPr>
            <p:nvPr/>
          </p:nvSpPr>
          <p:spPr bwMode="auto">
            <a:xfrm>
              <a:off x="2880"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86" name="Rectangle 245"/>
            <p:cNvSpPr>
              <a:spLocks noChangeArrowheads="1"/>
            </p:cNvSpPr>
            <p:nvPr/>
          </p:nvSpPr>
          <p:spPr bwMode="auto">
            <a:xfrm>
              <a:off x="4320"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87" name="Rectangle 246"/>
            <p:cNvSpPr>
              <a:spLocks noChangeArrowheads="1"/>
            </p:cNvSpPr>
            <p:nvPr/>
          </p:nvSpPr>
          <p:spPr bwMode="auto">
            <a:xfrm>
              <a:off x="2592"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88" name="Rectangle 247"/>
            <p:cNvSpPr>
              <a:spLocks noChangeArrowheads="1"/>
            </p:cNvSpPr>
            <p:nvPr/>
          </p:nvSpPr>
          <p:spPr bwMode="auto">
            <a:xfrm>
              <a:off x="2304"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89" name="Rectangle 248"/>
            <p:cNvSpPr>
              <a:spLocks noChangeArrowheads="1"/>
            </p:cNvSpPr>
            <p:nvPr/>
          </p:nvSpPr>
          <p:spPr bwMode="auto">
            <a:xfrm>
              <a:off x="4032"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90" name="Rectangle 249"/>
            <p:cNvSpPr>
              <a:spLocks noChangeArrowheads="1"/>
            </p:cNvSpPr>
            <p:nvPr/>
          </p:nvSpPr>
          <p:spPr bwMode="auto">
            <a:xfrm>
              <a:off x="1440"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91" name="Rectangle 250"/>
            <p:cNvSpPr>
              <a:spLocks noChangeArrowheads="1"/>
            </p:cNvSpPr>
            <p:nvPr/>
          </p:nvSpPr>
          <p:spPr bwMode="auto">
            <a:xfrm>
              <a:off x="3744"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grpSp>
      <p:grpSp>
        <p:nvGrpSpPr>
          <p:cNvPr id="16" name="Group 259"/>
          <p:cNvGrpSpPr>
            <a:grpSpLocks/>
          </p:cNvGrpSpPr>
          <p:nvPr/>
        </p:nvGrpSpPr>
        <p:grpSpPr bwMode="auto">
          <a:xfrm>
            <a:off x="4038600" y="2590800"/>
            <a:ext cx="5029200" cy="457200"/>
            <a:chOff x="1824" y="1824"/>
            <a:chExt cx="3168" cy="288"/>
          </a:xfrm>
        </p:grpSpPr>
        <p:sp>
          <p:nvSpPr>
            <p:cNvPr id="13370" name="Rectangle 260"/>
            <p:cNvSpPr>
              <a:spLocks noChangeArrowheads="1"/>
            </p:cNvSpPr>
            <p:nvPr/>
          </p:nvSpPr>
          <p:spPr bwMode="auto">
            <a:xfrm>
              <a:off x="1824" y="1824"/>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FF0000"/>
                </a:solidFill>
              </a:endParaRPr>
            </a:p>
          </p:txBody>
        </p:sp>
        <p:sp>
          <p:nvSpPr>
            <p:cNvPr id="13371" name="Rectangle 261"/>
            <p:cNvSpPr>
              <a:spLocks noChangeArrowheads="1"/>
            </p:cNvSpPr>
            <p:nvPr/>
          </p:nvSpPr>
          <p:spPr bwMode="auto">
            <a:xfrm>
              <a:off x="2112"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72" name="Rectangle 262"/>
            <p:cNvSpPr>
              <a:spLocks noChangeArrowheads="1"/>
            </p:cNvSpPr>
            <p:nvPr/>
          </p:nvSpPr>
          <p:spPr bwMode="auto">
            <a:xfrm>
              <a:off x="2400"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73" name="Rectangle 263"/>
            <p:cNvSpPr>
              <a:spLocks noChangeArrowheads="1"/>
            </p:cNvSpPr>
            <p:nvPr/>
          </p:nvSpPr>
          <p:spPr bwMode="auto">
            <a:xfrm>
              <a:off x="3264"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74" name="Rectangle 264"/>
            <p:cNvSpPr>
              <a:spLocks noChangeArrowheads="1"/>
            </p:cNvSpPr>
            <p:nvPr/>
          </p:nvSpPr>
          <p:spPr bwMode="auto">
            <a:xfrm>
              <a:off x="3552"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75" name="Rectangle 265"/>
            <p:cNvSpPr>
              <a:spLocks noChangeArrowheads="1"/>
            </p:cNvSpPr>
            <p:nvPr/>
          </p:nvSpPr>
          <p:spPr bwMode="auto">
            <a:xfrm>
              <a:off x="3840"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76" name="Rectangle 266"/>
            <p:cNvSpPr>
              <a:spLocks noChangeArrowheads="1"/>
            </p:cNvSpPr>
            <p:nvPr/>
          </p:nvSpPr>
          <p:spPr bwMode="auto">
            <a:xfrm>
              <a:off x="4128"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77" name="Rectangle 267"/>
            <p:cNvSpPr>
              <a:spLocks noChangeArrowheads="1"/>
            </p:cNvSpPr>
            <p:nvPr/>
          </p:nvSpPr>
          <p:spPr bwMode="auto">
            <a:xfrm>
              <a:off x="4416"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78" name="Rectangle 268"/>
            <p:cNvSpPr>
              <a:spLocks noChangeArrowheads="1"/>
            </p:cNvSpPr>
            <p:nvPr/>
          </p:nvSpPr>
          <p:spPr bwMode="auto">
            <a:xfrm>
              <a:off x="4704"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79" name="Rectangle 269"/>
            <p:cNvSpPr>
              <a:spLocks noChangeArrowheads="1"/>
            </p:cNvSpPr>
            <p:nvPr/>
          </p:nvSpPr>
          <p:spPr bwMode="auto">
            <a:xfrm>
              <a:off x="2976"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80" name="Rectangle 270"/>
            <p:cNvSpPr>
              <a:spLocks noChangeArrowheads="1"/>
            </p:cNvSpPr>
            <p:nvPr/>
          </p:nvSpPr>
          <p:spPr bwMode="auto">
            <a:xfrm>
              <a:off x="2688" y="1824"/>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FF0000"/>
                </a:solidFill>
              </a:endParaRPr>
            </a:p>
          </p:txBody>
        </p:sp>
      </p:grpSp>
      <p:grpSp>
        <p:nvGrpSpPr>
          <p:cNvPr id="17" name="Group 271"/>
          <p:cNvGrpSpPr>
            <a:grpSpLocks/>
          </p:cNvGrpSpPr>
          <p:nvPr/>
        </p:nvGrpSpPr>
        <p:grpSpPr bwMode="auto">
          <a:xfrm>
            <a:off x="3124200" y="3124200"/>
            <a:ext cx="6858000" cy="457200"/>
            <a:chOff x="1248" y="2160"/>
            <a:chExt cx="4320" cy="288"/>
          </a:xfrm>
        </p:grpSpPr>
        <p:sp>
          <p:nvSpPr>
            <p:cNvPr id="13355" name="Rectangle 272"/>
            <p:cNvSpPr>
              <a:spLocks noChangeArrowheads="1"/>
            </p:cNvSpPr>
            <p:nvPr/>
          </p:nvSpPr>
          <p:spPr bwMode="auto">
            <a:xfrm>
              <a:off x="2976"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56" name="Rectangle 273"/>
            <p:cNvSpPr>
              <a:spLocks noChangeArrowheads="1"/>
            </p:cNvSpPr>
            <p:nvPr/>
          </p:nvSpPr>
          <p:spPr bwMode="auto">
            <a:xfrm>
              <a:off x="1248" y="2160"/>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FF0000"/>
                </a:solidFill>
              </a:endParaRPr>
            </a:p>
          </p:txBody>
        </p:sp>
        <p:sp>
          <p:nvSpPr>
            <p:cNvPr id="13357" name="Rectangle 274"/>
            <p:cNvSpPr>
              <a:spLocks noChangeArrowheads="1"/>
            </p:cNvSpPr>
            <p:nvPr/>
          </p:nvSpPr>
          <p:spPr bwMode="auto">
            <a:xfrm>
              <a:off x="2112"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58" name="Rectangle 275"/>
            <p:cNvSpPr>
              <a:spLocks noChangeArrowheads="1"/>
            </p:cNvSpPr>
            <p:nvPr/>
          </p:nvSpPr>
          <p:spPr bwMode="auto">
            <a:xfrm>
              <a:off x="1824"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59" name="Rectangle 276"/>
            <p:cNvSpPr>
              <a:spLocks noChangeArrowheads="1"/>
            </p:cNvSpPr>
            <p:nvPr/>
          </p:nvSpPr>
          <p:spPr bwMode="auto">
            <a:xfrm>
              <a:off x="2688"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60" name="Rectangle 277"/>
            <p:cNvSpPr>
              <a:spLocks noChangeArrowheads="1"/>
            </p:cNvSpPr>
            <p:nvPr/>
          </p:nvSpPr>
          <p:spPr bwMode="auto">
            <a:xfrm>
              <a:off x="3264"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61" name="Rectangle 278"/>
            <p:cNvSpPr>
              <a:spLocks noChangeArrowheads="1"/>
            </p:cNvSpPr>
            <p:nvPr/>
          </p:nvSpPr>
          <p:spPr bwMode="auto">
            <a:xfrm>
              <a:off x="3840"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62" name="Rectangle 279"/>
            <p:cNvSpPr>
              <a:spLocks noChangeArrowheads="1"/>
            </p:cNvSpPr>
            <p:nvPr/>
          </p:nvSpPr>
          <p:spPr bwMode="auto">
            <a:xfrm>
              <a:off x="4128"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63" name="Rectangle 280"/>
            <p:cNvSpPr>
              <a:spLocks noChangeArrowheads="1"/>
            </p:cNvSpPr>
            <p:nvPr/>
          </p:nvSpPr>
          <p:spPr bwMode="auto">
            <a:xfrm>
              <a:off x="4416"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64" name="Rectangle 281"/>
            <p:cNvSpPr>
              <a:spLocks noChangeArrowheads="1"/>
            </p:cNvSpPr>
            <p:nvPr/>
          </p:nvSpPr>
          <p:spPr bwMode="auto">
            <a:xfrm>
              <a:off x="4704"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65" name="Rectangle 282"/>
            <p:cNvSpPr>
              <a:spLocks noChangeArrowheads="1"/>
            </p:cNvSpPr>
            <p:nvPr/>
          </p:nvSpPr>
          <p:spPr bwMode="auto">
            <a:xfrm>
              <a:off x="2400"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66" name="Rectangle 283"/>
            <p:cNvSpPr>
              <a:spLocks noChangeArrowheads="1"/>
            </p:cNvSpPr>
            <p:nvPr/>
          </p:nvSpPr>
          <p:spPr bwMode="auto">
            <a:xfrm>
              <a:off x="4992" y="2160"/>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FF0000"/>
                </a:solidFill>
              </a:endParaRPr>
            </a:p>
          </p:txBody>
        </p:sp>
        <p:sp>
          <p:nvSpPr>
            <p:cNvPr id="13367" name="Rectangle 284"/>
            <p:cNvSpPr>
              <a:spLocks noChangeArrowheads="1"/>
            </p:cNvSpPr>
            <p:nvPr/>
          </p:nvSpPr>
          <p:spPr bwMode="auto">
            <a:xfrm>
              <a:off x="5280"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24861" name="Rectangle 285"/>
            <p:cNvSpPr>
              <a:spLocks noChangeArrowheads="1"/>
            </p:cNvSpPr>
            <p:nvPr/>
          </p:nvSpPr>
          <p:spPr bwMode="auto">
            <a:xfrm>
              <a:off x="3552" y="2160"/>
              <a:ext cx="288" cy="288"/>
            </a:xfrm>
            <a:prstGeom prst="rect">
              <a:avLst/>
            </a:prstGeom>
            <a:gradFill rotWithShape="1">
              <a:gsLst>
                <a:gs pos="0">
                  <a:srgbClr val="FFFF00"/>
                </a:gs>
                <a:gs pos="100000">
                  <a:srgbClr val="0000FF"/>
                </a:gs>
              </a:gsLst>
              <a:path path="shape">
                <a:fillToRect l="50000" t="50000" r="50000" b="50000"/>
              </a:path>
            </a:gradFill>
            <a:ln w="9525">
              <a:solidFill>
                <a:srgbClr val="0000FF"/>
              </a:solidFill>
              <a:miter lim="800000"/>
              <a:headEnd/>
              <a:tailEnd/>
            </a:ln>
            <a:effectLst/>
          </p:spPr>
          <p:txBody>
            <a:bodyPr wrap="none" anchor="ctr"/>
            <a:lstStyle/>
            <a:p>
              <a:pPr algn="ctr" eaLnBrk="0" hangingPunct="0">
                <a:defRPr/>
              </a:pPr>
              <a:endParaRPr lang="en-US" sz="2800" b="1">
                <a:solidFill>
                  <a:srgbClr val="FF0000"/>
                </a:solidFill>
                <a:effectLst>
                  <a:outerShdw blurRad="38100" dist="38100" dir="2700000" algn="tl">
                    <a:srgbClr val="000000"/>
                  </a:outerShdw>
                </a:effectLst>
                <a:cs typeface="Arial" charset="0"/>
              </a:endParaRPr>
            </a:p>
          </p:txBody>
        </p:sp>
        <p:sp>
          <p:nvSpPr>
            <p:cNvPr id="13369" name="Rectangle 286"/>
            <p:cNvSpPr>
              <a:spLocks noChangeArrowheads="1"/>
            </p:cNvSpPr>
            <p:nvPr/>
          </p:nvSpPr>
          <p:spPr bwMode="auto">
            <a:xfrm>
              <a:off x="1536"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grpSp>
      <p:grpSp>
        <p:nvGrpSpPr>
          <p:cNvPr id="18" name="Group 287"/>
          <p:cNvGrpSpPr>
            <a:grpSpLocks/>
          </p:cNvGrpSpPr>
          <p:nvPr/>
        </p:nvGrpSpPr>
        <p:grpSpPr bwMode="auto">
          <a:xfrm>
            <a:off x="4038600" y="3657600"/>
            <a:ext cx="5029200" cy="457200"/>
            <a:chOff x="1824" y="2496"/>
            <a:chExt cx="3168" cy="288"/>
          </a:xfrm>
        </p:grpSpPr>
        <p:sp>
          <p:nvSpPr>
            <p:cNvPr id="13344" name="Rectangle 288"/>
            <p:cNvSpPr>
              <a:spLocks noChangeArrowheads="1"/>
            </p:cNvSpPr>
            <p:nvPr/>
          </p:nvSpPr>
          <p:spPr bwMode="auto">
            <a:xfrm>
              <a:off x="1824"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45" name="Rectangle 289"/>
            <p:cNvSpPr>
              <a:spLocks noChangeArrowheads="1"/>
            </p:cNvSpPr>
            <p:nvPr/>
          </p:nvSpPr>
          <p:spPr bwMode="auto">
            <a:xfrm>
              <a:off x="2400"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24866" name="Rectangle 290"/>
            <p:cNvSpPr>
              <a:spLocks noChangeArrowheads="1"/>
            </p:cNvSpPr>
            <p:nvPr/>
          </p:nvSpPr>
          <p:spPr bwMode="auto">
            <a:xfrm>
              <a:off x="2688" y="2496"/>
              <a:ext cx="288" cy="288"/>
            </a:xfrm>
            <a:prstGeom prst="rect">
              <a:avLst/>
            </a:prstGeom>
            <a:gradFill rotWithShape="1">
              <a:gsLst>
                <a:gs pos="0">
                  <a:srgbClr val="FFFF00"/>
                </a:gs>
                <a:gs pos="100000">
                  <a:srgbClr val="0000FF"/>
                </a:gs>
              </a:gsLst>
              <a:path path="shape">
                <a:fillToRect l="50000" t="50000" r="50000" b="50000"/>
              </a:path>
            </a:gradFill>
            <a:ln w="9525">
              <a:solidFill>
                <a:schemeClr val="tx1"/>
              </a:solidFill>
              <a:miter lim="800000"/>
              <a:headEnd/>
              <a:tailEnd/>
            </a:ln>
            <a:effectLst/>
          </p:spPr>
          <p:txBody>
            <a:bodyPr wrap="none" anchor="ctr"/>
            <a:lstStyle/>
            <a:p>
              <a:pPr algn="ctr" eaLnBrk="0" hangingPunct="0">
                <a:defRPr/>
              </a:pPr>
              <a:endParaRPr lang="en-US" sz="2800" b="1">
                <a:solidFill>
                  <a:srgbClr val="FF0000"/>
                </a:solidFill>
                <a:effectLst>
                  <a:outerShdw blurRad="38100" dist="38100" dir="2700000" algn="tl">
                    <a:srgbClr val="000000"/>
                  </a:outerShdw>
                </a:effectLst>
                <a:cs typeface="Arial" charset="0"/>
              </a:endParaRPr>
            </a:p>
          </p:txBody>
        </p:sp>
        <p:sp>
          <p:nvSpPr>
            <p:cNvPr id="13347" name="Rectangle 291"/>
            <p:cNvSpPr>
              <a:spLocks noChangeArrowheads="1"/>
            </p:cNvSpPr>
            <p:nvPr/>
          </p:nvSpPr>
          <p:spPr bwMode="auto">
            <a:xfrm>
              <a:off x="3552" y="2496"/>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FF0000"/>
                </a:solidFill>
              </a:endParaRPr>
            </a:p>
          </p:txBody>
        </p:sp>
        <p:sp>
          <p:nvSpPr>
            <p:cNvPr id="13348" name="Rectangle 292"/>
            <p:cNvSpPr>
              <a:spLocks noChangeArrowheads="1"/>
            </p:cNvSpPr>
            <p:nvPr/>
          </p:nvSpPr>
          <p:spPr bwMode="auto">
            <a:xfrm>
              <a:off x="3264"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49" name="Rectangle 293"/>
            <p:cNvSpPr>
              <a:spLocks noChangeArrowheads="1"/>
            </p:cNvSpPr>
            <p:nvPr/>
          </p:nvSpPr>
          <p:spPr bwMode="auto">
            <a:xfrm>
              <a:off x="3840"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50" name="Rectangle 294"/>
            <p:cNvSpPr>
              <a:spLocks noChangeArrowheads="1"/>
            </p:cNvSpPr>
            <p:nvPr/>
          </p:nvSpPr>
          <p:spPr bwMode="auto">
            <a:xfrm>
              <a:off x="4128"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51" name="Rectangle 295"/>
            <p:cNvSpPr>
              <a:spLocks noChangeArrowheads="1"/>
            </p:cNvSpPr>
            <p:nvPr/>
          </p:nvSpPr>
          <p:spPr bwMode="auto">
            <a:xfrm>
              <a:off x="4416"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52" name="Rectangle 296"/>
            <p:cNvSpPr>
              <a:spLocks noChangeArrowheads="1"/>
            </p:cNvSpPr>
            <p:nvPr/>
          </p:nvSpPr>
          <p:spPr bwMode="auto">
            <a:xfrm>
              <a:off x="4704"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53" name="Rectangle 297"/>
            <p:cNvSpPr>
              <a:spLocks noChangeArrowheads="1"/>
            </p:cNvSpPr>
            <p:nvPr/>
          </p:nvSpPr>
          <p:spPr bwMode="auto">
            <a:xfrm>
              <a:off x="2112"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54" name="Rectangle 298"/>
            <p:cNvSpPr>
              <a:spLocks noChangeArrowheads="1"/>
            </p:cNvSpPr>
            <p:nvPr/>
          </p:nvSpPr>
          <p:spPr bwMode="auto">
            <a:xfrm>
              <a:off x="2976"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grpSp>
      <p:grpSp>
        <p:nvGrpSpPr>
          <p:cNvPr id="19" name="Group 251"/>
          <p:cNvGrpSpPr>
            <a:grpSpLocks/>
          </p:cNvGrpSpPr>
          <p:nvPr/>
        </p:nvGrpSpPr>
        <p:grpSpPr bwMode="auto">
          <a:xfrm>
            <a:off x="4953000" y="2057400"/>
            <a:ext cx="3200400" cy="457200"/>
            <a:chOff x="2016" y="1488"/>
            <a:chExt cx="2016" cy="288"/>
          </a:xfrm>
        </p:grpSpPr>
        <p:sp>
          <p:nvSpPr>
            <p:cNvPr id="24828" name="Rectangle 252"/>
            <p:cNvSpPr>
              <a:spLocks noChangeArrowheads="1"/>
            </p:cNvSpPr>
            <p:nvPr/>
          </p:nvSpPr>
          <p:spPr bwMode="auto">
            <a:xfrm>
              <a:off x="3456" y="1488"/>
              <a:ext cx="288" cy="288"/>
            </a:xfrm>
            <a:prstGeom prst="rect">
              <a:avLst/>
            </a:prstGeom>
            <a:gradFill rotWithShape="1">
              <a:gsLst>
                <a:gs pos="0">
                  <a:schemeClr val="bg1"/>
                </a:gs>
                <a:gs pos="100000">
                  <a:srgbClr val="00CC00"/>
                </a:gs>
              </a:gsLst>
              <a:path path="shape">
                <a:fillToRect l="50000" t="50000" r="50000" b="50000"/>
              </a:path>
            </a:gradFill>
            <a:ln w="9525">
              <a:solidFill>
                <a:srgbClr val="000000"/>
              </a:solidFill>
              <a:miter lim="800000"/>
              <a:headEnd/>
              <a:tailEnd/>
            </a:ln>
            <a:effectLst/>
          </p:spPr>
          <p:txBody>
            <a:bodyPr wrap="none" anchor="ctr"/>
            <a:lstStyle/>
            <a:p>
              <a:pPr algn="ctr" eaLnBrk="0" hangingPunct="0">
                <a:defRPr/>
              </a:pPr>
              <a:endParaRPr lang="en-US" sz="2800" b="1">
                <a:solidFill>
                  <a:srgbClr val="0033CC"/>
                </a:solidFill>
                <a:effectLst>
                  <a:outerShdw blurRad="38100" dist="38100" dir="2700000" algn="tl">
                    <a:srgbClr val="000000"/>
                  </a:outerShdw>
                </a:effectLst>
                <a:cs typeface="Arial" charset="0"/>
              </a:endParaRPr>
            </a:p>
          </p:txBody>
        </p:sp>
        <p:sp>
          <p:nvSpPr>
            <p:cNvPr id="24829" name="Rectangle 253"/>
            <p:cNvSpPr>
              <a:spLocks noChangeArrowheads="1"/>
            </p:cNvSpPr>
            <p:nvPr/>
          </p:nvSpPr>
          <p:spPr bwMode="auto">
            <a:xfrm>
              <a:off x="2016" y="1488"/>
              <a:ext cx="288" cy="288"/>
            </a:xfrm>
            <a:prstGeom prst="rect">
              <a:avLst/>
            </a:prstGeom>
            <a:gradFill rotWithShape="1">
              <a:gsLst>
                <a:gs pos="0">
                  <a:srgbClr val="FFFF00"/>
                </a:gs>
                <a:gs pos="100000">
                  <a:srgbClr val="0000FF"/>
                </a:gs>
              </a:gsLst>
              <a:path path="shape">
                <a:fillToRect l="50000" t="50000" r="50000" b="50000"/>
              </a:path>
            </a:gradFill>
            <a:ln w="9525">
              <a:solidFill>
                <a:srgbClr val="000099"/>
              </a:solidFill>
              <a:miter lim="800000"/>
              <a:headEnd/>
              <a:tailEnd/>
            </a:ln>
            <a:effectLst/>
          </p:spPr>
          <p:txBody>
            <a:bodyPr wrap="none" anchor="ctr"/>
            <a:lstStyle/>
            <a:p>
              <a:pPr algn="ctr" eaLnBrk="0" hangingPunct="0">
                <a:defRPr/>
              </a:pPr>
              <a:endParaRPr lang="en-US" sz="2800" b="1">
                <a:solidFill>
                  <a:srgbClr val="FF0000"/>
                </a:solidFill>
                <a:effectLst>
                  <a:outerShdw blurRad="38100" dist="38100" dir="2700000" algn="tl">
                    <a:srgbClr val="000000"/>
                  </a:outerShdw>
                </a:effectLst>
                <a:cs typeface="Arial" charset="0"/>
              </a:endParaRPr>
            </a:p>
          </p:txBody>
        </p:sp>
        <p:sp>
          <p:nvSpPr>
            <p:cNvPr id="13339" name="Rectangle 254"/>
            <p:cNvSpPr>
              <a:spLocks noChangeArrowheads="1"/>
            </p:cNvSpPr>
            <p:nvPr/>
          </p:nvSpPr>
          <p:spPr bwMode="auto">
            <a:xfrm>
              <a:off x="3168" y="1488"/>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40" name="Rectangle 255"/>
            <p:cNvSpPr>
              <a:spLocks noChangeArrowheads="1"/>
            </p:cNvSpPr>
            <p:nvPr/>
          </p:nvSpPr>
          <p:spPr bwMode="auto">
            <a:xfrm>
              <a:off x="2880" y="1488"/>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41" name="Rectangle 256"/>
            <p:cNvSpPr>
              <a:spLocks noChangeArrowheads="1"/>
            </p:cNvSpPr>
            <p:nvPr/>
          </p:nvSpPr>
          <p:spPr bwMode="auto">
            <a:xfrm>
              <a:off x="3744" y="1488"/>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42" name="Rectangle 257"/>
            <p:cNvSpPr>
              <a:spLocks noChangeArrowheads="1"/>
            </p:cNvSpPr>
            <p:nvPr/>
          </p:nvSpPr>
          <p:spPr bwMode="auto">
            <a:xfrm>
              <a:off x="2304" y="1488"/>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24834" name="Rectangle 258"/>
            <p:cNvSpPr>
              <a:spLocks noChangeArrowheads="1"/>
            </p:cNvSpPr>
            <p:nvPr/>
          </p:nvSpPr>
          <p:spPr bwMode="auto">
            <a:xfrm>
              <a:off x="2592" y="1488"/>
              <a:ext cx="288" cy="288"/>
            </a:xfrm>
            <a:prstGeom prst="rect">
              <a:avLst/>
            </a:prstGeom>
            <a:gradFill rotWithShape="1">
              <a:gsLst>
                <a:gs pos="0">
                  <a:srgbClr val="FFFF00"/>
                </a:gs>
                <a:gs pos="100000">
                  <a:srgbClr val="0000FF"/>
                </a:gs>
              </a:gsLst>
              <a:path path="shape">
                <a:fillToRect l="50000" t="50000" r="50000" b="50000"/>
              </a:path>
            </a:gradFill>
            <a:ln w="9525">
              <a:solidFill>
                <a:srgbClr val="0000FF"/>
              </a:solidFill>
              <a:miter lim="800000"/>
              <a:headEnd/>
              <a:tailEnd/>
            </a:ln>
            <a:effectLst/>
          </p:spPr>
          <p:txBody>
            <a:bodyPr wrap="none" anchor="ctr"/>
            <a:lstStyle/>
            <a:p>
              <a:pPr algn="ctr" eaLnBrk="0" hangingPunct="0">
                <a:defRPr/>
              </a:pPr>
              <a:endParaRPr lang="en-US" sz="2800" b="1">
                <a:solidFill>
                  <a:srgbClr val="FF0000"/>
                </a:solidFill>
                <a:effectLst>
                  <a:outerShdw blurRad="38100" dist="38100" dir="2700000" algn="tl">
                    <a:srgbClr val="000000"/>
                  </a:outerShdw>
                </a:effectLst>
                <a:cs typeface="Arial" charset="0"/>
              </a:endParaRPr>
            </a:p>
          </p:txBody>
        </p:sp>
      </p:grpSp>
    </p:spTree>
  </p:cSld>
  <p:clrMapOvr>
    <a:masterClrMapping/>
  </p:clrMapOvr>
  <p:transition spd="slow">
    <p:newsflash/>
    <p:sndAc>
      <p:stSnd>
        <p:snd r:embed="rId2" name="wind.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75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8" dur="75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9" dur="75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10" dur="750" fill="hold"/>
                                        <p:tgtEl>
                                          <p:spTgt spid="11"/>
                                        </p:tgtEl>
                                        <p:attrNameLst>
                                          <p:attrName>ppt_y</p:attrName>
                                        </p:attrNameLst>
                                      </p:cBhvr>
                                      <p:tavLst>
                                        <p:tav tm="0">
                                          <p:val>
                                            <p:strVal val="#ppt_y"/>
                                          </p:val>
                                        </p:tav>
                                        <p:tav tm="100000">
                                          <p:val>
                                            <p:strVal val="#ppt_y"/>
                                          </p:val>
                                        </p:tav>
                                      </p:tavLst>
                                    </p:anim>
                                  </p:childTnLst>
                                </p:cTn>
                              </p:par>
                            </p:childTnLst>
                          </p:cTn>
                        </p:par>
                        <p:par>
                          <p:cTn id="11" fill="hold" nodeType="afterGroup">
                            <p:stCondLst>
                              <p:cond delay="750"/>
                            </p:stCondLst>
                            <p:childTnLst>
                              <p:par>
                                <p:cTn id="12" presetID="32" presetClass="emph" presetSubtype="0" repeatCount="2000" fill="hold" nodeType="afterEffect">
                                  <p:stCondLst>
                                    <p:cond delay="1000"/>
                                  </p:stCondLst>
                                  <p:childTnLst>
                                    <p:animClr clrSpc="rgb" dir="cw">
                                      <p:cBhvr override="childStyle">
                                        <p:cTn id="13" dur="75" fill="hold"/>
                                        <p:tgtEl>
                                          <p:spTgt spid="11"/>
                                        </p:tgtEl>
                                        <p:attrNameLst>
                                          <p:attrName>style.color</p:attrName>
                                        </p:attrNameLst>
                                      </p:cBhvr>
                                      <p:to>
                                        <a:schemeClr val="accent2"/>
                                      </p:to>
                                    </p:animClr>
                                    <p:animClr clrSpc="rgb" dir="cw">
                                      <p:cBhvr>
                                        <p:cTn id="14" dur="75" fill="hold"/>
                                        <p:tgtEl>
                                          <p:spTgt spid="11"/>
                                        </p:tgtEl>
                                        <p:attrNameLst>
                                          <p:attrName>fillcolor</p:attrName>
                                        </p:attrNameLst>
                                      </p:cBhvr>
                                      <p:to>
                                        <a:schemeClr val="accent2"/>
                                      </p:to>
                                    </p:animClr>
                                    <p:set>
                                      <p:cBhvr>
                                        <p:cTn id="15" dur="75" fill="hold"/>
                                        <p:tgtEl>
                                          <p:spTgt spid="11"/>
                                        </p:tgtEl>
                                        <p:attrNameLst>
                                          <p:attrName>fill.type</p:attrName>
                                        </p:attrNameLst>
                                      </p:cBhvr>
                                      <p:to>
                                        <p:strVal val="solid"/>
                                      </p:to>
                                    </p:set>
                                    <p:set>
                                      <p:cBhvr>
                                        <p:cTn id="16" dur="75" fill="hold"/>
                                        <p:tgtEl>
                                          <p:spTgt spid="11"/>
                                        </p:tgtEl>
                                        <p:attrNameLst>
                                          <p:attrName>fill.on</p:attrName>
                                        </p:attrNameLst>
                                      </p:cBhvr>
                                      <p:to>
                                        <p:strVal val="true"/>
                                      </p:to>
                                    </p:set>
                                    <p:animRot by="120000">
                                      <p:cBhvr>
                                        <p:cTn id="17" dur="75" fill="hold">
                                          <p:stCondLst>
                                            <p:cond delay="0"/>
                                          </p:stCondLst>
                                        </p:cTn>
                                        <p:tgtEl>
                                          <p:spTgt spid="11"/>
                                        </p:tgtEl>
                                        <p:attrNameLst>
                                          <p:attrName>r</p:attrName>
                                        </p:attrNameLst>
                                      </p:cBhvr>
                                    </p:animRot>
                                    <p:animRot by="-240000">
                                      <p:cBhvr>
                                        <p:cTn id="18" dur="150" fill="hold">
                                          <p:stCondLst>
                                            <p:cond delay="150"/>
                                          </p:stCondLst>
                                        </p:cTn>
                                        <p:tgtEl>
                                          <p:spTgt spid="11"/>
                                        </p:tgtEl>
                                        <p:attrNameLst>
                                          <p:attrName>r</p:attrName>
                                        </p:attrNameLst>
                                      </p:cBhvr>
                                    </p:animRot>
                                    <p:animRot by="240000">
                                      <p:cBhvr>
                                        <p:cTn id="19" dur="150" fill="hold">
                                          <p:stCondLst>
                                            <p:cond delay="300"/>
                                          </p:stCondLst>
                                        </p:cTn>
                                        <p:tgtEl>
                                          <p:spTgt spid="11"/>
                                        </p:tgtEl>
                                        <p:attrNameLst>
                                          <p:attrName>r</p:attrName>
                                        </p:attrNameLst>
                                      </p:cBhvr>
                                    </p:animRot>
                                    <p:animRot by="-240000">
                                      <p:cBhvr>
                                        <p:cTn id="20" dur="150" fill="hold">
                                          <p:stCondLst>
                                            <p:cond delay="450"/>
                                          </p:stCondLst>
                                        </p:cTn>
                                        <p:tgtEl>
                                          <p:spTgt spid="11"/>
                                        </p:tgtEl>
                                        <p:attrNameLst>
                                          <p:attrName>r</p:attrName>
                                        </p:attrNameLst>
                                      </p:cBhvr>
                                    </p:animRot>
                                    <p:animRot by="120000">
                                      <p:cBhvr>
                                        <p:cTn id="21" dur="150" fill="hold">
                                          <p:stCondLst>
                                            <p:cond delay="6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24588"/>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4775"/>
                                        </p:tgtEl>
                                        <p:attrNameLst>
                                          <p:attrName>style.visibility</p:attrName>
                                        </p:attrNameLst>
                                      </p:cBhvr>
                                      <p:to>
                                        <p:strVal val="visible"/>
                                      </p:to>
                                    </p:set>
                                    <p:animEffect transition="in" filter="box(in)">
                                      <p:cBhvr>
                                        <p:cTn id="27" dur="500"/>
                                        <p:tgtEl>
                                          <p:spTgt spid="24775"/>
                                        </p:tgtEl>
                                      </p:cBhvr>
                                    </p:animEffect>
                                  </p:childTnLst>
                                  <p:subTnLst>
                                    <p:audio>
                                      <p:cMediaNode>
                                        <p:cTn display="0" masterRel="sameClick">
                                          <p:stCondLst>
                                            <p:cond evt="begin" delay="0">
                                              <p:tn val="25"/>
                                            </p:cond>
                                          </p:stCondLst>
                                          <p:endCondLst>
                                            <p:cond evt="onStopAudio" delay="0">
                                              <p:tgtEl>
                                                <p:sldTgt/>
                                              </p:tgtEl>
                                            </p:cond>
                                          </p:endCondLst>
                                        </p:cTn>
                                        <p:tgtEl>
                                          <p:sndTgt r:embed="rId3" name="chimes.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xit" presetSubtype="16" fill="hold" grpId="1" nodeType="clickEffect">
                                  <p:stCondLst>
                                    <p:cond delay="0"/>
                                  </p:stCondLst>
                                  <p:childTnLst>
                                    <p:animEffect transition="out" filter="box(in)">
                                      <p:cBhvr>
                                        <p:cTn id="31" dur="500"/>
                                        <p:tgtEl>
                                          <p:spTgt spid="24775"/>
                                        </p:tgtEl>
                                      </p:cBhvr>
                                    </p:animEffect>
                                    <p:set>
                                      <p:cBhvr>
                                        <p:cTn id="32" dur="1" fill="hold">
                                          <p:stCondLst>
                                            <p:cond delay="499"/>
                                          </p:stCondLst>
                                        </p:cTn>
                                        <p:tgtEl>
                                          <p:spTgt spid="24775"/>
                                        </p:tgtEl>
                                        <p:attrNameLst>
                                          <p:attrName>style.visibility</p:attrName>
                                        </p:attrNameLst>
                                      </p:cBhvr>
                                      <p:to>
                                        <p:strVal val="hidden"/>
                                      </p:to>
                                    </p:set>
                                  </p:childTnLst>
                                </p:cTn>
                              </p:par>
                            </p:childTnLst>
                          </p:cTn>
                        </p:par>
                        <p:par>
                          <p:cTn id="33" fill="hold" nodeType="afterGroup">
                            <p:stCondLst>
                              <p:cond delay="500"/>
                            </p:stCondLst>
                            <p:childTnLst>
                              <p:par>
                                <p:cTn id="34" presetID="34" presetClass="exit" presetSubtype="0" fill="hold" nodeType="afterEffect">
                                  <p:stCondLst>
                                    <p:cond delay="0"/>
                                  </p:stCondLst>
                                  <p:childTnLst>
                                    <p:anim from="(ppt_x)" to="(ppt_x+1)" calcmode="lin" valueType="num">
                                      <p:cBhvr>
                                        <p:cTn id="35" dur="750">
                                          <p:stCondLst>
                                            <p:cond delay="0"/>
                                          </p:stCondLst>
                                        </p:cTn>
                                        <p:tgtEl>
                                          <p:spTgt spid="14"/>
                                        </p:tgtEl>
                                        <p:attrNameLst>
                                          <p:attrName>ppt_x</p:attrName>
                                        </p:attrNameLst>
                                      </p:cBhvr>
                                    </p:anim>
                                    <p:anim from="0" to="-1.0" calcmode="lin" valueType="num">
                                      <p:cBhvr>
                                        <p:cTn id="36" dur="150" accel="50000">
                                          <p:stCondLst>
                                            <p:cond delay="0"/>
                                          </p:stCondLst>
                                        </p:cTn>
                                        <p:tgtEl>
                                          <p:spTgt spid="14"/>
                                        </p:tgtEl>
                                        <p:attrNameLst>
                                          <p:attrName>xshear</p:attrName>
                                        </p:attrNameLst>
                                      </p:cBhvr>
                                    </p:anim>
                                    <p:set>
                                      <p:cBhvr>
                                        <p:cTn id="37" dur="600">
                                          <p:stCondLst>
                                            <p:cond delay="150"/>
                                          </p:stCondLst>
                                        </p:cTn>
                                        <p:tgtEl>
                                          <p:spTgt spid="14"/>
                                        </p:tgtEl>
                                        <p:attrNameLst>
                                          <p:attrName>xshear</p:attrName>
                                        </p:attrNameLst>
                                      </p:cBhvr>
                                      <p:to>
                                        <p:strVal val="-1.0"/>
                                      </p:to>
                                    </p:set>
                                    <p:set>
                                      <p:cBhvr>
                                        <p:cTn id="38" dur="1" fill="hold">
                                          <p:stCondLst>
                                            <p:cond delay="74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24588"/>
                  </p:tgtEl>
                </p:cond>
              </p:nextCondLst>
            </p:seq>
            <p:seq concurrent="1" nextAc="seek">
              <p:cTn id="39" restart="whenNotActive" fill="hold" evtFilter="cancelBubble" nodeType="interactiveSeq">
                <p:stCondLst>
                  <p:cond evt="onClick" delay="0">
                    <p:tgtEl>
                      <p:spTgt spid="24589"/>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20" presetClass="entr" presetSubtype="0" fill="hold" grpId="0" nodeType="clickEffect">
                                  <p:stCondLst>
                                    <p:cond delay="0"/>
                                  </p:stCondLst>
                                  <p:childTnLst>
                                    <p:set>
                                      <p:cBhvr>
                                        <p:cTn id="43" dur="1" fill="hold">
                                          <p:stCondLst>
                                            <p:cond delay="0"/>
                                          </p:stCondLst>
                                        </p:cTn>
                                        <p:tgtEl>
                                          <p:spTgt spid="24776"/>
                                        </p:tgtEl>
                                        <p:attrNameLst>
                                          <p:attrName>style.visibility</p:attrName>
                                        </p:attrNameLst>
                                      </p:cBhvr>
                                      <p:to>
                                        <p:strVal val="visible"/>
                                      </p:to>
                                    </p:set>
                                    <p:animEffect transition="in" filter="wedge">
                                      <p:cBhvr>
                                        <p:cTn id="44" dur="750"/>
                                        <p:tgtEl>
                                          <p:spTgt spid="24776"/>
                                        </p:tgtEl>
                                      </p:cBhvr>
                                    </p:animEffect>
                                  </p:childTnLst>
                                  <p:subTnLst>
                                    <p:audio>
                                      <p:cMediaNode>
                                        <p:cTn display="0" masterRel="sameClick">
                                          <p:stCondLst>
                                            <p:cond evt="begin" delay="0">
                                              <p:tn val="42"/>
                                            </p:cond>
                                          </p:stCondLst>
                                          <p:endCondLst>
                                            <p:cond evt="onStopAudio" delay="0">
                                              <p:tgtEl>
                                                <p:sldTgt/>
                                              </p:tgtEl>
                                            </p:cond>
                                          </p:endCondLst>
                                        </p:cTn>
                                        <p:tgtEl>
                                          <p:sndTgt r:embed="rId3" name="chimes.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6" presetClass="exit" presetSubtype="16" fill="hold" grpId="1" nodeType="clickEffect">
                                  <p:stCondLst>
                                    <p:cond delay="0"/>
                                  </p:stCondLst>
                                  <p:childTnLst>
                                    <p:animEffect transition="out" filter="circle(in)">
                                      <p:cBhvr>
                                        <p:cTn id="48" dur="750"/>
                                        <p:tgtEl>
                                          <p:spTgt spid="24776"/>
                                        </p:tgtEl>
                                      </p:cBhvr>
                                    </p:animEffect>
                                    <p:set>
                                      <p:cBhvr>
                                        <p:cTn id="49" dur="1" fill="hold">
                                          <p:stCondLst>
                                            <p:cond delay="749"/>
                                          </p:stCondLst>
                                        </p:cTn>
                                        <p:tgtEl>
                                          <p:spTgt spid="24776"/>
                                        </p:tgtEl>
                                        <p:attrNameLst>
                                          <p:attrName>style.visibility</p:attrName>
                                        </p:attrNameLst>
                                      </p:cBhvr>
                                      <p:to>
                                        <p:strVal val="hidden"/>
                                      </p:to>
                                    </p:set>
                                  </p:childTnLst>
                                </p:cTn>
                              </p:par>
                            </p:childTnLst>
                          </p:cTn>
                        </p:par>
                        <p:par>
                          <p:cTn id="50" fill="hold" nodeType="afterGroup">
                            <p:stCondLst>
                              <p:cond delay="750"/>
                            </p:stCondLst>
                            <p:childTnLst>
                              <p:par>
                                <p:cTn id="51" presetID="34" presetClass="exit" presetSubtype="0" fill="hold" nodeType="afterEffect">
                                  <p:stCondLst>
                                    <p:cond delay="0"/>
                                  </p:stCondLst>
                                  <p:childTnLst>
                                    <p:anim from="(ppt_x)" to="(ppt_x+1)" calcmode="lin" valueType="num">
                                      <p:cBhvr>
                                        <p:cTn id="52" dur="750">
                                          <p:stCondLst>
                                            <p:cond delay="0"/>
                                          </p:stCondLst>
                                        </p:cTn>
                                        <p:tgtEl>
                                          <p:spTgt spid="15"/>
                                        </p:tgtEl>
                                        <p:attrNameLst>
                                          <p:attrName>ppt_x</p:attrName>
                                        </p:attrNameLst>
                                      </p:cBhvr>
                                    </p:anim>
                                    <p:anim from="0" to="-1.0" calcmode="lin" valueType="num">
                                      <p:cBhvr>
                                        <p:cTn id="53" dur="150" accel="50000">
                                          <p:stCondLst>
                                            <p:cond delay="0"/>
                                          </p:stCondLst>
                                        </p:cTn>
                                        <p:tgtEl>
                                          <p:spTgt spid="15"/>
                                        </p:tgtEl>
                                        <p:attrNameLst>
                                          <p:attrName>xshear</p:attrName>
                                        </p:attrNameLst>
                                      </p:cBhvr>
                                    </p:anim>
                                    <p:set>
                                      <p:cBhvr>
                                        <p:cTn id="54" dur="600">
                                          <p:stCondLst>
                                            <p:cond delay="150"/>
                                          </p:stCondLst>
                                        </p:cTn>
                                        <p:tgtEl>
                                          <p:spTgt spid="15"/>
                                        </p:tgtEl>
                                        <p:attrNameLst>
                                          <p:attrName>xshear</p:attrName>
                                        </p:attrNameLst>
                                      </p:cBhvr>
                                      <p:to>
                                        <p:strVal val="-1.0"/>
                                      </p:to>
                                    </p:set>
                                    <p:set>
                                      <p:cBhvr>
                                        <p:cTn id="55" dur="1" fill="hold">
                                          <p:stCondLst>
                                            <p:cond delay="74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24589"/>
                  </p:tgtEl>
                </p:cond>
              </p:nextCondLst>
            </p:seq>
            <p:seq concurrent="1" nextAc="seek">
              <p:cTn id="56" restart="whenNotActive" fill="hold" evtFilter="cancelBubble" nodeType="interactiveSeq">
                <p:stCondLst>
                  <p:cond evt="onClick" delay="0">
                    <p:tgtEl>
                      <p:spTgt spid="24590"/>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13" presetClass="entr" presetSubtype="16" fill="hold" grpId="0" nodeType="clickEffect">
                                  <p:stCondLst>
                                    <p:cond delay="0"/>
                                  </p:stCondLst>
                                  <p:childTnLst>
                                    <p:set>
                                      <p:cBhvr>
                                        <p:cTn id="60" dur="1" fill="hold">
                                          <p:stCondLst>
                                            <p:cond delay="0"/>
                                          </p:stCondLst>
                                        </p:cTn>
                                        <p:tgtEl>
                                          <p:spTgt spid="24777"/>
                                        </p:tgtEl>
                                        <p:attrNameLst>
                                          <p:attrName>style.visibility</p:attrName>
                                        </p:attrNameLst>
                                      </p:cBhvr>
                                      <p:to>
                                        <p:strVal val="visible"/>
                                      </p:to>
                                    </p:set>
                                    <p:animEffect transition="in" filter="plus(in)">
                                      <p:cBhvr>
                                        <p:cTn id="61" dur="750"/>
                                        <p:tgtEl>
                                          <p:spTgt spid="24777"/>
                                        </p:tgtEl>
                                      </p:cBhvr>
                                    </p:animEffec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xit" presetSubtype="4" fill="hold" grpId="1" nodeType="clickEffect">
                                  <p:stCondLst>
                                    <p:cond delay="0"/>
                                  </p:stCondLst>
                                  <p:childTnLst>
                                    <p:anim calcmode="lin" valueType="num">
                                      <p:cBhvr additive="base">
                                        <p:cTn id="65" dur="500"/>
                                        <p:tgtEl>
                                          <p:spTgt spid="24777"/>
                                        </p:tgtEl>
                                        <p:attrNameLst>
                                          <p:attrName>ppt_x</p:attrName>
                                        </p:attrNameLst>
                                      </p:cBhvr>
                                      <p:tavLst>
                                        <p:tav tm="0">
                                          <p:val>
                                            <p:strVal val="ppt_x"/>
                                          </p:val>
                                        </p:tav>
                                        <p:tav tm="100000">
                                          <p:val>
                                            <p:strVal val="ppt_x"/>
                                          </p:val>
                                        </p:tav>
                                      </p:tavLst>
                                    </p:anim>
                                    <p:anim calcmode="lin" valueType="num">
                                      <p:cBhvr additive="base">
                                        <p:cTn id="66" dur="500"/>
                                        <p:tgtEl>
                                          <p:spTgt spid="24777"/>
                                        </p:tgtEl>
                                        <p:attrNameLst>
                                          <p:attrName>ppt_y</p:attrName>
                                        </p:attrNameLst>
                                      </p:cBhvr>
                                      <p:tavLst>
                                        <p:tav tm="0">
                                          <p:val>
                                            <p:strVal val="ppt_y"/>
                                          </p:val>
                                        </p:tav>
                                        <p:tav tm="100000">
                                          <p:val>
                                            <p:strVal val="1+ppt_h/2"/>
                                          </p:val>
                                        </p:tav>
                                      </p:tavLst>
                                    </p:anim>
                                    <p:set>
                                      <p:cBhvr>
                                        <p:cTn id="67" dur="1" fill="hold">
                                          <p:stCondLst>
                                            <p:cond delay="499"/>
                                          </p:stCondLst>
                                        </p:cTn>
                                        <p:tgtEl>
                                          <p:spTgt spid="24777"/>
                                        </p:tgtEl>
                                        <p:attrNameLst>
                                          <p:attrName>style.visibility</p:attrName>
                                        </p:attrNameLst>
                                      </p:cBhvr>
                                      <p:to>
                                        <p:strVal val="hidden"/>
                                      </p:to>
                                    </p:set>
                                  </p:childTnLst>
                                </p:cTn>
                              </p:par>
                            </p:childTnLst>
                          </p:cTn>
                        </p:par>
                        <p:par>
                          <p:cTn id="68" fill="hold" nodeType="afterGroup">
                            <p:stCondLst>
                              <p:cond delay="500"/>
                            </p:stCondLst>
                            <p:childTnLst>
                              <p:par>
                                <p:cTn id="69" presetID="34" presetClass="exit" presetSubtype="0" fill="hold" nodeType="afterEffect">
                                  <p:stCondLst>
                                    <p:cond delay="0"/>
                                  </p:stCondLst>
                                  <p:childTnLst>
                                    <p:anim from="(ppt_x)" to="(ppt_x+1)" calcmode="lin" valueType="num">
                                      <p:cBhvr>
                                        <p:cTn id="70" dur="750">
                                          <p:stCondLst>
                                            <p:cond delay="0"/>
                                          </p:stCondLst>
                                        </p:cTn>
                                        <p:tgtEl>
                                          <p:spTgt spid="19"/>
                                        </p:tgtEl>
                                        <p:attrNameLst>
                                          <p:attrName>ppt_x</p:attrName>
                                        </p:attrNameLst>
                                      </p:cBhvr>
                                    </p:anim>
                                    <p:anim from="0" to="-1.0" calcmode="lin" valueType="num">
                                      <p:cBhvr>
                                        <p:cTn id="71" dur="150" accel="50000">
                                          <p:stCondLst>
                                            <p:cond delay="0"/>
                                          </p:stCondLst>
                                        </p:cTn>
                                        <p:tgtEl>
                                          <p:spTgt spid="19"/>
                                        </p:tgtEl>
                                        <p:attrNameLst>
                                          <p:attrName>xshear</p:attrName>
                                        </p:attrNameLst>
                                      </p:cBhvr>
                                    </p:anim>
                                    <p:set>
                                      <p:cBhvr>
                                        <p:cTn id="72" dur="600">
                                          <p:stCondLst>
                                            <p:cond delay="150"/>
                                          </p:stCondLst>
                                        </p:cTn>
                                        <p:tgtEl>
                                          <p:spTgt spid="19"/>
                                        </p:tgtEl>
                                        <p:attrNameLst>
                                          <p:attrName>xshear</p:attrName>
                                        </p:attrNameLst>
                                      </p:cBhvr>
                                      <p:to>
                                        <p:strVal val="-1.0"/>
                                      </p:to>
                                    </p:set>
                                    <p:set>
                                      <p:cBhvr>
                                        <p:cTn id="73" dur="1" fill="hold">
                                          <p:stCondLst>
                                            <p:cond delay="74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24590"/>
                  </p:tgtEl>
                </p:cond>
              </p:nextCondLst>
            </p:seq>
            <p:seq concurrent="1" nextAc="seek">
              <p:cTn id="74" restart="whenNotActive" fill="hold" evtFilter="cancelBubble" nodeType="interactiveSeq">
                <p:stCondLst>
                  <p:cond evt="onClick" delay="0">
                    <p:tgtEl>
                      <p:spTgt spid="24591"/>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7" presetClass="entr" presetSubtype="4" fill="hold" grpId="0" nodeType="clickEffect">
                                  <p:stCondLst>
                                    <p:cond delay="0"/>
                                  </p:stCondLst>
                                  <p:childTnLst>
                                    <p:set>
                                      <p:cBhvr>
                                        <p:cTn id="78" dur="1" fill="hold">
                                          <p:stCondLst>
                                            <p:cond delay="0"/>
                                          </p:stCondLst>
                                        </p:cTn>
                                        <p:tgtEl>
                                          <p:spTgt spid="24778"/>
                                        </p:tgtEl>
                                        <p:attrNameLst>
                                          <p:attrName>style.visibility</p:attrName>
                                        </p:attrNameLst>
                                      </p:cBhvr>
                                      <p:to>
                                        <p:strVal val="visible"/>
                                      </p:to>
                                    </p:set>
                                    <p:anim calcmode="lin" valueType="num">
                                      <p:cBhvr additive="base">
                                        <p:cTn id="79" dur="750" fill="hold"/>
                                        <p:tgtEl>
                                          <p:spTgt spid="24778"/>
                                        </p:tgtEl>
                                        <p:attrNameLst>
                                          <p:attrName>ppt_x</p:attrName>
                                        </p:attrNameLst>
                                      </p:cBhvr>
                                      <p:tavLst>
                                        <p:tav tm="0">
                                          <p:val>
                                            <p:strVal val="#ppt_x"/>
                                          </p:val>
                                        </p:tav>
                                        <p:tav tm="100000">
                                          <p:val>
                                            <p:strVal val="#ppt_x"/>
                                          </p:val>
                                        </p:tav>
                                      </p:tavLst>
                                    </p:anim>
                                    <p:anim calcmode="lin" valueType="num">
                                      <p:cBhvr additive="base">
                                        <p:cTn id="80" dur="750" fill="hold"/>
                                        <p:tgtEl>
                                          <p:spTgt spid="2477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8" presetClass="exit" presetSubtype="16" fill="hold" grpId="1" nodeType="clickEffect">
                                  <p:stCondLst>
                                    <p:cond delay="0"/>
                                  </p:stCondLst>
                                  <p:childTnLst>
                                    <p:animEffect transition="out" filter="diamond(in)">
                                      <p:cBhvr>
                                        <p:cTn id="84" dur="750"/>
                                        <p:tgtEl>
                                          <p:spTgt spid="24778"/>
                                        </p:tgtEl>
                                      </p:cBhvr>
                                    </p:animEffect>
                                    <p:set>
                                      <p:cBhvr>
                                        <p:cTn id="85" dur="1" fill="hold">
                                          <p:stCondLst>
                                            <p:cond delay="749"/>
                                          </p:stCondLst>
                                        </p:cTn>
                                        <p:tgtEl>
                                          <p:spTgt spid="24778"/>
                                        </p:tgtEl>
                                        <p:attrNameLst>
                                          <p:attrName>style.visibility</p:attrName>
                                        </p:attrNameLst>
                                      </p:cBhvr>
                                      <p:to>
                                        <p:strVal val="hidden"/>
                                      </p:to>
                                    </p:set>
                                  </p:childTnLst>
                                </p:cTn>
                              </p:par>
                            </p:childTnLst>
                          </p:cTn>
                        </p:par>
                        <p:par>
                          <p:cTn id="86" fill="hold" nodeType="afterGroup">
                            <p:stCondLst>
                              <p:cond delay="750"/>
                            </p:stCondLst>
                            <p:childTnLst>
                              <p:par>
                                <p:cTn id="87" presetID="34" presetClass="exit" presetSubtype="0" fill="hold" nodeType="afterEffect">
                                  <p:stCondLst>
                                    <p:cond delay="0"/>
                                  </p:stCondLst>
                                  <p:childTnLst>
                                    <p:anim from="(ppt_x)" to="(ppt_x+1)" calcmode="lin" valueType="num">
                                      <p:cBhvr>
                                        <p:cTn id="88" dur="750">
                                          <p:stCondLst>
                                            <p:cond delay="0"/>
                                          </p:stCondLst>
                                        </p:cTn>
                                        <p:tgtEl>
                                          <p:spTgt spid="16"/>
                                        </p:tgtEl>
                                        <p:attrNameLst>
                                          <p:attrName>ppt_x</p:attrName>
                                        </p:attrNameLst>
                                      </p:cBhvr>
                                    </p:anim>
                                    <p:anim from="0" to="-1.0" calcmode="lin" valueType="num">
                                      <p:cBhvr>
                                        <p:cTn id="89" dur="150" accel="50000">
                                          <p:stCondLst>
                                            <p:cond delay="0"/>
                                          </p:stCondLst>
                                        </p:cTn>
                                        <p:tgtEl>
                                          <p:spTgt spid="16"/>
                                        </p:tgtEl>
                                        <p:attrNameLst>
                                          <p:attrName>xshear</p:attrName>
                                        </p:attrNameLst>
                                      </p:cBhvr>
                                    </p:anim>
                                    <p:set>
                                      <p:cBhvr>
                                        <p:cTn id="90" dur="600">
                                          <p:stCondLst>
                                            <p:cond delay="150"/>
                                          </p:stCondLst>
                                        </p:cTn>
                                        <p:tgtEl>
                                          <p:spTgt spid="16"/>
                                        </p:tgtEl>
                                        <p:attrNameLst>
                                          <p:attrName>xshear</p:attrName>
                                        </p:attrNameLst>
                                      </p:cBhvr>
                                      <p:to>
                                        <p:strVal val="-1.0"/>
                                      </p:to>
                                    </p:set>
                                    <p:set>
                                      <p:cBhvr>
                                        <p:cTn id="91" dur="1" fill="hold">
                                          <p:stCondLst>
                                            <p:cond delay="74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24591"/>
                  </p:tgtEl>
                </p:cond>
              </p:nextCondLst>
            </p:seq>
            <p:seq concurrent="1" nextAc="seek">
              <p:cTn id="92" restart="whenNotActive" fill="hold" evtFilter="cancelBubble" nodeType="interactiveSeq">
                <p:stCondLst>
                  <p:cond evt="onClick" delay="0">
                    <p:tgtEl>
                      <p:spTgt spid="24592"/>
                    </p:tgtEl>
                  </p:cond>
                </p:stCondLst>
                <p:endSync evt="end" delay="0">
                  <p:rtn val="all"/>
                </p:endSync>
                <p:childTnLst>
                  <p:par>
                    <p:cTn id="93" fill="hold" nodeType="clickPar">
                      <p:stCondLst>
                        <p:cond delay="0"/>
                      </p:stCondLst>
                      <p:childTnLst>
                        <p:par>
                          <p:cTn id="94" fill="hold" nodeType="withGroup">
                            <p:stCondLst>
                              <p:cond delay="0"/>
                            </p:stCondLst>
                            <p:childTnLst>
                              <p:par>
                                <p:cTn id="95" presetID="31" presetClass="entr" presetSubtype="0" fill="hold" grpId="0" nodeType="clickEffect">
                                  <p:stCondLst>
                                    <p:cond delay="0"/>
                                  </p:stCondLst>
                                  <p:childTnLst>
                                    <p:set>
                                      <p:cBhvr>
                                        <p:cTn id="96" dur="1" fill="hold">
                                          <p:stCondLst>
                                            <p:cond delay="0"/>
                                          </p:stCondLst>
                                        </p:cTn>
                                        <p:tgtEl>
                                          <p:spTgt spid="24779"/>
                                        </p:tgtEl>
                                        <p:attrNameLst>
                                          <p:attrName>style.visibility</p:attrName>
                                        </p:attrNameLst>
                                      </p:cBhvr>
                                      <p:to>
                                        <p:strVal val="visible"/>
                                      </p:to>
                                    </p:set>
                                    <p:anim calcmode="lin" valueType="num">
                                      <p:cBhvr>
                                        <p:cTn id="97" dur="750" fill="hold"/>
                                        <p:tgtEl>
                                          <p:spTgt spid="24779"/>
                                        </p:tgtEl>
                                        <p:attrNameLst>
                                          <p:attrName>ppt_w</p:attrName>
                                        </p:attrNameLst>
                                      </p:cBhvr>
                                      <p:tavLst>
                                        <p:tav tm="0">
                                          <p:val>
                                            <p:fltVal val="0"/>
                                          </p:val>
                                        </p:tav>
                                        <p:tav tm="100000">
                                          <p:val>
                                            <p:strVal val="#ppt_w"/>
                                          </p:val>
                                        </p:tav>
                                      </p:tavLst>
                                    </p:anim>
                                    <p:anim calcmode="lin" valueType="num">
                                      <p:cBhvr>
                                        <p:cTn id="98" dur="750" fill="hold"/>
                                        <p:tgtEl>
                                          <p:spTgt spid="24779"/>
                                        </p:tgtEl>
                                        <p:attrNameLst>
                                          <p:attrName>ppt_h</p:attrName>
                                        </p:attrNameLst>
                                      </p:cBhvr>
                                      <p:tavLst>
                                        <p:tav tm="0">
                                          <p:val>
                                            <p:fltVal val="0"/>
                                          </p:val>
                                        </p:tav>
                                        <p:tav tm="100000">
                                          <p:val>
                                            <p:strVal val="#ppt_h"/>
                                          </p:val>
                                        </p:tav>
                                      </p:tavLst>
                                    </p:anim>
                                    <p:anim calcmode="lin" valueType="num">
                                      <p:cBhvr>
                                        <p:cTn id="99" dur="750" fill="hold"/>
                                        <p:tgtEl>
                                          <p:spTgt spid="24779"/>
                                        </p:tgtEl>
                                        <p:attrNameLst>
                                          <p:attrName>style.rotation</p:attrName>
                                        </p:attrNameLst>
                                      </p:cBhvr>
                                      <p:tavLst>
                                        <p:tav tm="0">
                                          <p:val>
                                            <p:fltVal val="90"/>
                                          </p:val>
                                        </p:tav>
                                        <p:tav tm="100000">
                                          <p:val>
                                            <p:fltVal val="0"/>
                                          </p:val>
                                        </p:tav>
                                      </p:tavLst>
                                    </p:anim>
                                    <p:animEffect transition="in" filter="fade">
                                      <p:cBhvr>
                                        <p:cTn id="100" dur="750"/>
                                        <p:tgtEl>
                                          <p:spTgt spid="24779"/>
                                        </p:tgtEl>
                                      </p:cBhvr>
                                    </p:animEffec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par>
                    <p:cTn id="101" fill="hold" nodeType="clickPar">
                      <p:stCondLst>
                        <p:cond delay="indefinite"/>
                      </p:stCondLst>
                      <p:childTnLst>
                        <p:par>
                          <p:cTn id="102" fill="hold" nodeType="withGroup">
                            <p:stCondLst>
                              <p:cond delay="0"/>
                            </p:stCondLst>
                            <p:childTnLst>
                              <p:par>
                                <p:cTn id="103" presetID="4" presetClass="exit" presetSubtype="16" fill="hold" grpId="1" nodeType="clickEffect">
                                  <p:stCondLst>
                                    <p:cond delay="0"/>
                                  </p:stCondLst>
                                  <p:childTnLst>
                                    <p:animEffect transition="out" filter="box(in)">
                                      <p:cBhvr>
                                        <p:cTn id="104" dur="500"/>
                                        <p:tgtEl>
                                          <p:spTgt spid="24779"/>
                                        </p:tgtEl>
                                      </p:cBhvr>
                                    </p:animEffect>
                                    <p:set>
                                      <p:cBhvr>
                                        <p:cTn id="105" dur="1" fill="hold">
                                          <p:stCondLst>
                                            <p:cond delay="499"/>
                                          </p:stCondLst>
                                        </p:cTn>
                                        <p:tgtEl>
                                          <p:spTgt spid="24779"/>
                                        </p:tgtEl>
                                        <p:attrNameLst>
                                          <p:attrName>style.visibility</p:attrName>
                                        </p:attrNameLst>
                                      </p:cBhvr>
                                      <p:to>
                                        <p:strVal val="hidden"/>
                                      </p:to>
                                    </p:set>
                                  </p:childTnLst>
                                </p:cTn>
                              </p:par>
                            </p:childTnLst>
                          </p:cTn>
                        </p:par>
                        <p:par>
                          <p:cTn id="106" fill="hold" nodeType="afterGroup">
                            <p:stCondLst>
                              <p:cond delay="500"/>
                            </p:stCondLst>
                            <p:childTnLst>
                              <p:par>
                                <p:cTn id="107" presetID="34" presetClass="exit" presetSubtype="0" fill="hold" nodeType="afterEffect">
                                  <p:stCondLst>
                                    <p:cond delay="0"/>
                                  </p:stCondLst>
                                  <p:childTnLst>
                                    <p:anim from="(ppt_x)" to="(ppt_x+1)" calcmode="lin" valueType="num">
                                      <p:cBhvr>
                                        <p:cTn id="108" dur="750">
                                          <p:stCondLst>
                                            <p:cond delay="0"/>
                                          </p:stCondLst>
                                        </p:cTn>
                                        <p:tgtEl>
                                          <p:spTgt spid="17"/>
                                        </p:tgtEl>
                                        <p:attrNameLst>
                                          <p:attrName>ppt_x</p:attrName>
                                        </p:attrNameLst>
                                      </p:cBhvr>
                                    </p:anim>
                                    <p:anim from="0" to="-1.0" calcmode="lin" valueType="num">
                                      <p:cBhvr>
                                        <p:cTn id="109" dur="150" accel="50000">
                                          <p:stCondLst>
                                            <p:cond delay="0"/>
                                          </p:stCondLst>
                                        </p:cTn>
                                        <p:tgtEl>
                                          <p:spTgt spid="17"/>
                                        </p:tgtEl>
                                        <p:attrNameLst>
                                          <p:attrName>xshear</p:attrName>
                                        </p:attrNameLst>
                                      </p:cBhvr>
                                    </p:anim>
                                    <p:set>
                                      <p:cBhvr>
                                        <p:cTn id="110" dur="600">
                                          <p:stCondLst>
                                            <p:cond delay="150"/>
                                          </p:stCondLst>
                                        </p:cTn>
                                        <p:tgtEl>
                                          <p:spTgt spid="17"/>
                                        </p:tgtEl>
                                        <p:attrNameLst>
                                          <p:attrName>xshear</p:attrName>
                                        </p:attrNameLst>
                                      </p:cBhvr>
                                      <p:to>
                                        <p:strVal val="-1.0"/>
                                      </p:to>
                                    </p:set>
                                    <p:set>
                                      <p:cBhvr>
                                        <p:cTn id="111" dur="1" fill="hold">
                                          <p:stCondLst>
                                            <p:cond delay="74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24592"/>
                  </p:tgtEl>
                </p:cond>
              </p:nextCondLst>
            </p:seq>
            <p:seq concurrent="1" nextAc="seek">
              <p:cTn id="112" restart="whenNotActive" fill="hold" evtFilter="cancelBubble" nodeType="interactiveSeq">
                <p:stCondLst>
                  <p:cond evt="onClick" delay="0">
                    <p:tgtEl>
                      <p:spTgt spid="24593"/>
                    </p:tgtEl>
                  </p:cond>
                </p:stCondLst>
                <p:endSync evt="end" delay="0">
                  <p:rtn val="all"/>
                </p:endSync>
                <p:childTnLst>
                  <p:par>
                    <p:cTn id="113" fill="hold" nodeType="clickPar">
                      <p:stCondLst>
                        <p:cond delay="0"/>
                      </p:stCondLst>
                      <p:childTnLst>
                        <p:par>
                          <p:cTn id="114" fill="hold" nodeType="withGroup">
                            <p:stCondLst>
                              <p:cond delay="0"/>
                            </p:stCondLst>
                            <p:childTnLst>
                              <p:par>
                                <p:cTn id="115" presetID="31" presetClass="entr" presetSubtype="0" fill="hold" grpId="0" nodeType="clickEffect">
                                  <p:stCondLst>
                                    <p:cond delay="0"/>
                                  </p:stCondLst>
                                  <p:childTnLst>
                                    <p:set>
                                      <p:cBhvr>
                                        <p:cTn id="116" dur="1" fill="hold">
                                          <p:stCondLst>
                                            <p:cond delay="0"/>
                                          </p:stCondLst>
                                        </p:cTn>
                                        <p:tgtEl>
                                          <p:spTgt spid="24780"/>
                                        </p:tgtEl>
                                        <p:attrNameLst>
                                          <p:attrName>style.visibility</p:attrName>
                                        </p:attrNameLst>
                                      </p:cBhvr>
                                      <p:to>
                                        <p:strVal val="visible"/>
                                      </p:to>
                                    </p:set>
                                    <p:anim calcmode="lin" valueType="num">
                                      <p:cBhvr>
                                        <p:cTn id="117" dur="750" fill="hold"/>
                                        <p:tgtEl>
                                          <p:spTgt spid="24780"/>
                                        </p:tgtEl>
                                        <p:attrNameLst>
                                          <p:attrName>ppt_w</p:attrName>
                                        </p:attrNameLst>
                                      </p:cBhvr>
                                      <p:tavLst>
                                        <p:tav tm="0">
                                          <p:val>
                                            <p:fltVal val="0"/>
                                          </p:val>
                                        </p:tav>
                                        <p:tav tm="100000">
                                          <p:val>
                                            <p:strVal val="#ppt_w"/>
                                          </p:val>
                                        </p:tav>
                                      </p:tavLst>
                                    </p:anim>
                                    <p:anim calcmode="lin" valueType="num">
                                      <p:cBhvr>
                                        <p:cTn id="118" dur="750" fill="hold"/>
                                        <p:tgtEl>
                                          <p:spTgt spid="24780"/>
                                        </p:tgtEl>
                                        <p:attrNameLst>
                                          <p:attrName>ppt_h</p:attrName>
                                        </p:attrNameLst>
                                      </p:cBhvr>
                                      <p:tavLst>
                                        <p:tav tm="0">
                                          <p:val>
                                            <p:fltVal val="0"/>
                                          </p:val>
                                        </p:tav>
                                        <p:tav tm="100000">
                                          <p:val>
                                            <p:strVal val="#ppt_h"/>
                                          </p:val>
                                        </p:tav>
                                      </p:tavLst>
                                    </p:anim>
                                    <p:anim calcmode="lin" valueType="num">
                                      <p:cBhvr>
                                        <p:cTn id="119" dur="750" fill="hold"/>
                                        <p:tgtEl>
                                          <p:spTgt spid="24780"/>
                                        </p:tgtEl>
                                        <p:attrNameLst>
                                          <p:attrName>style.rotation</p:attrName>
                                        </p:attrNameLst>
                                      </p:cBhvr>
                                      <p:tavLst>
                                        <p:tav tm="0">
                                          <p:val>
                                            <p:fltVal val="90"/>
                                          </p:val>
                                        </p:tav>
                                        <p:tav tm="100000">
                                          <p:val>
                                            <p:fltVal val="0"/>
                                          </p:val>
                                        </p:tav>
                                      </p:tavLst>
                                    </p:anim>
                                    <p:animEffect transition="in" filter="fade">
                                      <p:cBhvr>
                                        <p:cTn id="120" dur="750"/>
                                        <p:tgtEl>
                                          <p:spTgt spid="24780"/>
                                        </p:tgtEl>
                                      </p:cBhvr>
                                    </p:animEffect>
                                  </p:childTnLst>
                                  <p:subTnLst>
                                    <p:audio>
                                      <p:cMediaNode>
                                        <p:cTn display="0" masterRel="sameClick">
                                          <p:stCondLst>
                                            <p:cond evt="begin" delay="0">
                                              <p:tn val="115"/>
                                            </p:cond>
                                          </p:stCondLst>
                                          <p:endCondLst>
                                            <p:cond evt="onStopAudio" delay="0">
                                              <p:tgtEl>
                                                <p:sldTgt/>
                                              </p:tgtEl>
                                            </p:cond>
                                          </p:endCondLst>
                                        </p:cTn>
                                        <p:tgtEl>
                                          <p:sndTgt r:embed="rId3" name="chimes.wav"/>
                                        </p:tgtEl>
                                      </p:cMediaNode>
                                    </p:audio>
                                  </p:subTnLst>
                                </p:cTn>
                              </p:par>
                            </p:childTnLst>
                          </p:cTn>
                        </p:par>
                      </p:childTnLst>
                    </p:cTn>
                  </p:par>
                  <p:par>
                    <p:cTn id="121" fill="hold" nodeType="clickPar">
                      <p:stCondLst>
                        <p:cond delay="indefinite"/>
                      </p:stCondLst>
                      <p:childTnLst>
                        <p:par>
                          <p:cTn id="122" fill="hold" nodeType="withGroup">
                            <p:stCondLst>
                              <p:cond delay="0"/>
                            </p:stCondLst>
                            <p:childTnLst>
                              <p:par>
                                <p:cTn id="123" presetID="8" presetClass="exit" presetSubtype="16" fill="hold" grpId="1" nodeType="clickEffect">
                                  <p:stCondLst>
                                    <p:cond delay="0"/>
                                  </p:stCondLst>
                                  <p:childTnLst>
                                    <p:animEffect transition="out" filter="diamond(in)">
                                      <p:cBhvr>
                                        <p:cTn id="124" dur="750"/>
                                        <p:tgtEl>
                                          <p:spTgt spid="24780"/>
                                        </p:tgtEl>
                                      </p:cBhvr>
                                    </p:animEffect>
                                    <p:set>
                                      <p:cBhvr>
                                        <p:cTn id="125" dur="1" fill="hold">
                                          <p:stCondLst>
                                            <p:cond delay="749"/>
                                          </p:stCondLst>
                                        </p:cTn>
                                        <p:tgtEl>
                                          <p:spTgt spid="24780"/>
                                        </p:tgtEl>
                                        <p:attrNameLst>
                                          <p:attrName>style.visibility</p:attrName>
                                        </p:attrNameLst>
                                      </p:cBhvr>
                                      <p:to>
                                        <p:strVal val="hidden"/>
                                      </p:to>
                                    </p:set>
                                  </p:childTnLst>
                                </p:cTn>
                              </p:par>
                            </p:childTnLst>
                          </p:cTn>
                        </p:par>
                        <p:par>
                          <p:cTn id="126" fill="hold" nodeType="afterGroup">
                            <p:stCondLst>
                              <p:cond delay="750"/>
                            </p:stCondLst>
                            <p:childTnLst>
                              <p:par>
                                <p:cTn id="127" presetID="34" presetClass="exit" presetSubtype="0" fill="hold" nodeType="afterEffect">
                                  <p:stCondLst>
                                    <p:cond delay="0"/>
                                  </p:stCondLst>
                                  <p:childTnLst>
                                    <p:anim from="(ppt_x)" to="(ppt_x+1)" calcmode="lin" valueType="num">
                                      <p:cBhvr>
                                        <p:cTn id="128" dur="750">
                                          <p:stCondLst>
                                            <p:cond delay="0"/>
                                          </p:stCondLst>
                                        </p:cTn>
                                        <p:tgtEl>
                                          <p:spTgt spid="18"/>
                                        </p:tgtEl>
                                        <p:attrNameLst>
                                          <p:attrName>ppt_x</p:attrName>
                                        </p:attrNameLst>
                                      </p:cBhvr>
                                    </p:anim>
                                    <p:anim from="0" to="-1.0" calcmode="lin" valueType="num">
                                      <p:cBhvr>
                                        <p:cTn id="129" dur="150" accel="50000">
                                          <p:stCondLst>
                                            <p:cond delay="0"/>
                                          </p:stCondLst>
                                        </p:cTn>
                                        <p:tgtEl>
                                          <p:spTgt spid="18"/>
                                        </p:tgtEl>
                                        <p:attrNameLst>
                                          <p:attrName>xshear</p:attrName>
                                        </p:attrNameLst>
                                      </p:cBhvr>
                                    </p:anim>
                                    <p:set>
                                      <p:cBhvr>
                                        <p:cTn id="130" dur="600">
                                          <p:stCondLst>
                                            <p:cond delay="150"/>
                                          </p:stCondLst>
                                        </p:cTn>
                                        <p:tgtEl>
                                          <p:spTgt spid="18"/>
                                        </p:tgtEl>
                                        <p:attrNameLst>
                                          <p:attrName>xshear</p:attrName>
                                        </p:attrNameLst>
                                      </p:cBhvr>
                                      <p:to>
                                        <p:strVal val="-1.0"/>
                                      </p:to>
                                    </p:set>
                                    <p:set>
                                      <p:cBhvr>
                                        <p:cTn id="131" dur="1" fill="hold">
                                          <p:stCondLst>
                                            <p:cond delay="74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24593"/>
                  </p:tgtEl>
                </p:cond>
              </p:nextCondLst>
            </p:seq>
            <p:seq concurrent="1" nextAc="seek">
              <p:cTn id="132" restart="whenNotActive" fill="hold" evtFilter="cancelBubble" nodeType="interactiveSeq">
                <p:stCondLst>
                  <p:cond evt="onClick" delay="0">
                    <p:tgtEl>
                      <p:spTgt spid="9"/>
                    </p:tgtEl>
                  </p:cond>
                </p:stCondLst>
                <p:endSync evt="end" delay="0">
                  <p:rtn val="all"/>
                </p:endSync>
                <p:childTnLst>
                  <p:par>
                    <p:cTn id="133" fill="hold" nodeType="clickPar">
                      <p:stCondLst>
                        <p:cond delay="0"/>
                      </p:stCondLst>
                      <p:childTnLst>
                        <p:par>
                          <p:cTn id="134" fill="hold" nodeType="withGroup">
                            <p:stCondLst>
                              <p:cond delay="0"/>
                            </p:stCondLst>
                            <p:childTnLst>
                              <p:par>
                                <p:cTn id="135" presetID="18" presetClass="exit" presetSubtype="12" fill="hold" nodeType="clickEffect">
                                  <p:stCondLst>
                                    <p:cond delay="0"/>
                                  </p:stCondLst>
                                  <p:childTnLst>
                                    <p:animEffect transition="out" filter="strips(downLeft)">
                                      <p:cBhvr>
                                        <p:cTn id="136" dur="750"/>
                                        <p:tgtEl>
                                          <p:spTgt spid="13"/>
                                        </p:tgtEl>
                                      </p:cBhvr>
                                    </p:animEffect>
                                    <p:set>
                                      <p:cBhvr>
                                        <p:cTn id="137" dur="1" fill="hold">
                                          <p:stCondLst>
                                            <p:cond delay="749"/>
                                          </p:stCondLst>
                                        </p:cTn>
                                        <p:tgtEl>
                                          <p:spTgt spid="13"/>
                                        </p:tgtEl>
                                        <p:attrNameLst>
                                          <p:attrName>style.visibility</p:attrName>
                                        </p:attrNameLst>
                                      </p:cBhvr>
                                      <p:to>
                                        <p:strVal val="hidden"/>
                                      </p:to>
                                    </p:set>
                                  </p:childTnLst>
                                  <p:subTnLst>
                                    <p:audio>
                                      <p:cMediaNode>
                                        <p:cTn display="0" masterRel="sameClick">
                                          <p:stCondLst>
                                            <p:cond evt="begin" delay="0">
                                              <p:tn val="13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9"/>
                  </p:tgtEl>
                </p:cond>
              </p:nextCondLst>
            </p:seq>
          </p:childTnLst>
        </p:cTn>
      </p:par>
    </p:tnLst>
    <p:bldLst>
      <p:bldP spid="24775" grpId="0" animBg="1"/>
      <p:bldP spid="24775" grpId="1" animBg="1"/>
      <p:bldP spid="24776" grpId="0" animBg="1"/>
      <p:bldP spid="24776" grpId="1" animBg="1"/>
      <p:bldP spid="24777" grpId="0" animBg="1"/>
      <p:bldP spid="24777" grpId="1" animBg="1"/>
      <p:bldP spid="24778" grpId="0" animBg="1"/>
      <p:bldP spid="24778" grpId="1" animBg="1"/>
      <p:bldP spid="24779" grpId="0" animBg="1"/>
      <p:bldP spid="24779" grpId="1" animBg="1"/>
      <p:bldP spid="24780" grpId="0" animBg="1"/>
      <p:bldP spid="24780"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9 Màu hồng ý tưởng trong 2021 | hình nền, hình ảnh, màu hồng">
            <a:extLst>
              <a:ext uri="{FF2B5EF4-FFF2-40B4-BE49-F238E27FC236}">
                <a16:creationId xmlns:a16="http://schemas.microsoft.com/office/drawing/2014/main" id="{2F7D3084-4770-4575-8005-69CB3317A1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944"/>
          <a:stretch>
            <a:fillRect/>
          </a:stretch>
        </p:blipFill>
        <p:spPr bwMode="auto">
          <a:xfrm>
            <a:off x="0" y="-533400"/>
            <a:ext cx="11887200" cy="891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WordArt 4">
            <a:extLst>
              <a:ext uri="{FF2B5EF4-FFF2-40B4-BE49-F238E27FC236}">
                <a16:creationId xmlns:a16="http://schemas.microsoft.com/office/drawing/2014/main" id="{BB386025-C9E6-4E9D-8B50-2FED9A8E2A38}"/>
              </a:ext>
            </a:extLst>
          </p:cNvPr>
          <p:cNvSpPr>
            <a:spLocks noChangeArrowheads="1" noChangeShapeType="1" noTextEdit="1"/>
          </p:cNvSpPr>
          <p:nvPr/>
        </p:nvSpPr>
        <p:spPr bwMode="auto">
          <a:xfrm>
            <a:off x="4781550" y="381000"/>
            <a:ext cx="2000250" cy="1752600"/>
          </a:xfrm>
          <a:prstGeom prst="rect">
            <a:avLst/>
          </a:prstGeom>
        </p:spPr>
        <p:txBody>
          <a:bodyPr wrap="none" fromWordArt="1">
            <a:prstTxWarp prst="textCascadeUp">
              <a:avLst>
                <a:gd name="adj" fmla="val 44444"/>
              </a:avLst>
            </a:prstTxWarp>
            <a:scene3d>
              <a:camera prst="legacyPerspectiveFront">
                <a:rot lat="20519980" lon="1080000" rev="0"/>
              </a:camera>
              <a:lightRig rig="legacyHarsh2" dir="b"/>
            </a:scene3d>
            <a:sp3d extrusionH="430200" prstMaterial="legacyMatte">
              <a:extrusionClr>
                <a:srgbClr val="FF6600"/>
              </a:extrusionClr>
              <a:contourClr>
                <a:srgbClr val="FFE701"/>
              </a:contourClr>
            </a:sp3d>
          </a:bodyPr>
          <a:lstStyle/>
          <a:p>
            <a:pPr algn="ctr"/>
            <a:r>
              <a:rPr lang="en-US" sz="3600" b="1" kern="10" dirty="0">
                <a:ln w="9525">
                  <a:round/>
                  <a:headEnd/>
                  <a:tailEnd/>
                </a:ln>
                <a:gradFill rotWithShape="1">
                  <a:gsLst>
                    <a:gs pos="0">
                      <a:srgbClr val="FFE701"/>
                    </a:gs>
                    <a:gs pos="100000">
                      <a:srgbClr val="FE3E02"/>
                    </a:gs>
                  </a:gsLst>
                  <a:lin ang="5400000" scaled="1"/>
                </a:gradFill>
                <a:cs typeface="Times New Roman" panose="02020603050405020304" pitchFamily="18" charset="0"/>
              </a:rPr>
              <a:t>KẾT NỐI</a:t>
            </a:r>
          </a:p>
        </p:txBody>
      </p:sp>
      <p:sp>
        <p:nvSpPr>
          <p:cNvPr id="33797" name="Text Box 5">
            <a:extLst>
              <a:ext uri="{FF2B5EF4-FFF2-40B4-BE49-F238E27FC236}">
                <a16:creationId xmlns:a16="http://schemas.microsoft.com/office/drawing/2014/main" id="{B54E5A8B-2400-4FDC-918B-5C98C2B4B19E}"/>
              </a:ext>
            </a:extLst>
          </p:cNvPr>
          <p:cNvSpPr txBox="1">
            <a:spLocks noChangeArrowheads="1"/>
          </p:cNvSpPr>
          <p:nvPr/>
        </p:nvSpPr>
        <p:spPr bwMode="auto">
          <a:xfrm>
            <a:off x="1143000" y="1447801"/>
            <a:ext cx="102870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eaLnBrk="1" hangingPunct="1">
              <a:spcBef>
                <a:spcPct val="50000"/>
              </a:spcBef>
              <a:buClr>
                <a:srgbClr val="0000D0"/>
              </a:buClr>
              <a:buSzPct val="160000"/>
              <a:buFont typeface="Wingdings" panose="05000000000000000000" pitchFamily="2" charset="2"/>
              <a:buChar char="v"/>
            </a:pPr>
            <a:endParaRPr lang="en-US" altLang="en-US" dirty="0">
              <a:latin typeface="Times New Roman" panose="02020603050405020304" pitchFamily="18" charset="0"/>
              <a:cs typeface="Times New Roman" panose="02020603050405020304" pitchFamily="18" charset="0"/>
            </a:endParaRPr>
          </a:p>
          <a:p>
            <a:pPr eaLnBrk="1" hangingPunct="1">
              <a:spcBef>
                <a:spcPct val="50000"/>
              </a:spcBef>
              <a:buClr>
                <a:srgbClr val="0000D0"/>
              </a:buClr>
              <a:buSzPct val="160000"/>
              <a:buFont typeface="Wingdings" panose="05000000000000000000" pitchFamily="2" charset="2"/>
              <a:buChar char="v"/>
            </a:pPr>
            <a:r>
              <a:rPr lang="en-US" altLang="en-US" b="1" dirty="0" err="1">
                <a:solidFill>
                  <a:srgbClr val="FF9900"/>
                </a:solidFill>
                <a:latin typeface="Times New Roman" panose="02020603050405020304" pitchFamily="18" charset="0"/>
                <a:cs typeface="Times New Roman" panose="02020603050405020304" pitchFamily="18" charset="0"/>
              </a:rPr>
              <a:t>Vận</a:t>
            </a:r>
            <a:r>
              <a:rPr lang="en-US" altLang="en-US" b="1" dirty="0">
                <a:solidFill>
                  <a:srgbClr val="FF9900"/>
                </a:solidFill>
                <a:latin typeface="Times New Roman" panose="02020603050405020304" pitchFamily="18" charset="0"/>
                <a:cs typeface="Times New Roman" panose="02020603050405020304" pitchFamily="18" charset="0"/>
              </a:rPr>
              <a:t> </a:t>
            </a:r>
            <a:r>
              <a:rPr lang="en-US" altLang="en-US" b="1" dirty="0" err="1">
                <a:solidFill>
                  <a:srgbClr val="FF9900"/>
                </a:solidFill>
                <a:latin typeface="Times New Roman" panose="02020603050405020304" pitchFamily="18" charset="0"/>
                <a:cs typeface="Times New Roman" panose="02020603050405020304" pitchFamily="18" charset="0"/>
              </a:rPr>
              <a:t>dụng</a:t>
            </a:r>
            <a:r>
              <a:rPr lang="en-US" altLang="en-US" b="1" dirty="0">
                <a:latin typeface="Times New Roman" panose="02020603050405020304" pitchFamily="18" charset="0"/>
                <a:cs typeface="Times New Roman" panose="02020603050405020304" pitchFamily="18" charset="0"/>
              </a:rPr>
              <a:t>:</a:t>
            </a:r>
          </a:p>
          <a:p>
            <a:pPr eaLnBrk="1" hangingPunct="1">
              <a:spcBef>
                <a:spcPct val="50000"/>
              </a:spcBef>
              <a:buClr>
                <a:srgbClr val="0000D0"/>
              </a:buClr>
              <a:buSzPct val="160000"/>
              <a:buFont typeface="Wingdings" panose="05000000000000000000" pitchFamily="2" charset="2"/>
              <a:buNone/>
            </a:pP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Liệt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kê</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những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việc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làm</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góp</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phần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bảo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vệ</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môi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trường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xung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quanh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nơi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em</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sinh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sống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và</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học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tập</a:t>
            </a:r>
            <a:endParaRPr lang="en-US" altLang="en-US" dirty="0">
              <a:latin typeface="Times New Roman" panose="02020603050405020304" pitchFamily="18" charset="0"/>
              <a:cs typeface="Times New Roman" panose="02020603050405020304" pitchFamily="18" charset="0"/>
            </a:endParaRPr>
          </a:p>
          <a:p>
            <a:pPr eaLnBrk="1" hangingPunct="1">
              <a:spcBef>
                <a:spcPct val="50000"/>
              </a:spcBef>
              <a:buClr>
                <a:srgbClr val="0000D0"/>
              </a:buClr>
              <a:buSzPct val="160000"/>
              <a:buFont typeface="Wingdings" panose="05000000000000000000" pitchFamily="2" charset="2"/>
              <a:buChar char="v"/>
            </a:pPr>
            <a:r>
              <a:rPr lang="en-US" altLang="en-US" b="1" dirty="0" err="1">
                <a:solidFill>
                  <a:srgbClr val="FF9900"/>
                </a:solidFill>
                <a:latin typeface="Times New Roman" panose="02020603050405020304" pitchFamily="18" charset="0"/>
                <a:cs typeface="Times New Roman" panose="02020603050405020304" pitchFamily="18" charset="0"/>
              </a:rPr>
              <a:t>Chuẩn</a:t>
            </a:r>
            <a:r>
              <a:rPr lang="en-US" altLang="en-US" b="1" dirty="0">
                <a:solidFill>
                  <a:srgbClr val="FF9900"/>
                </a:solidFill>
                <a:latin typeface="Times New Roman" panose="02020603050405020304" pitchFamily="18" charset="0"/>
                <a:cs typeface="Times New Roman" panose="02020603050405020304" pitchFamily="18" charset="0"/>
              </a:rPr>
              <a:t> </a:t>
            </a:r>
            <a:r>
              <a:rPr lang="en-US" altLang="en-US" b="1" dirty="0" err="1">
                <a:solidFill>
                  <a:srgbClr val="FF9900"/>
                </a:solidFill>
                <a:latin typeface="Times New Roman" panose="02020603050405020304" pitchFamily="18" charset="0"/>
                <a:cs typeface="Times New Roman" panose="02020603050405020304" pitchFamily="18" charset="0"/>
              </a:rPr>
              <a:t>bị</a:t>
            </a:r>
            <a:r>
              <a:rPr lang="en-US" altLang="en-US" b="1" dirty="0">
                <a:solidFill>
                  <a:srgbClr val="FF9900"/>
                </a:solidFill>
                <a:latin typeface="Times New Roman" panose="02020603050405020304" pitchFamily="18" charset="0"/>
                <a:cs typeface="Times New Roman" panose="02020603050405020304" pitchFamily="18" charset="0"/>
              </a:rPr>
              <a:t> </a:t>
            </a:r>
            <a:r>
              <a:rPr lang="en-US" altLang="en-US" b="1" dirty="0" err="1">
                <a:solidFill>
                  <a:srgbClr val="FF9900"/>
                </a:solidFill>
                <a:latin typeface="Times New Roman" panose="02020603050405020304" pitchFamily="18" charset="0"/>
                <a:cs typeface="Times New Roman" panose="02020603050405020304" pitchFamily="18" charset="0"/>
              </a:rPr>
              <a:t>bài</a:t>
            </a:r>
            <a:r>
              <a:rPr lang="en-US" altLang="en-US" b="1" dirty="0">
                <a:solidFill>
                  <a:srgbClr val="FF9900"/>
                </a:solidFill>
                <a:latin typeface="Times New Roman" panose="02020603050405020304" pitchFamily="18" charset="0"/>
                <a:cs typeface="Times New Roman" panose="02020603050405020304" pitchFamily="18" charset="0"/>
              </a:rPr>
              <a:t>:</a:t>
            </a:r>
          </a:p>
          <a:p>
            <a:pPr eaLnBrk="1" hangingPunct="1">
              <a:spcBef>
                <a:spcPct val="50000"/>
              </a:spcBef>
              <a:buClr>
                <a:srgbClr val="0000D0"/>
              </a:buClr>
              <a:buSzPct val="160000"/>
              <a:buFont typeface="Wingdings" panose="05000000000000000000" pitchFamily="2" charset="2"/>
              <a:buNone/>
            </a:pP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Luyện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tập</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về</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quan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hệ</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từ</a:t>
            </a:r>
            <a:r>
              <a:rPr lang="en-US" altLang="en-US" dirty="0">
                <a:latin typeface="Times New Roman" panose="02020603050405020304" pitchFamily="18" charset="0"/>
                <a:cs typeface="Times New Roman" panose="02020603050405020304" pitchFamily="18" charset="0"/>
              </a:rPr>
              <a:t> ( Trang 126 )</a:t>
            </a:r>
          </a:p>
        </p:txBody>
      </p:sp>
    </p:spTree>
  </p:cSld>
  <p:clrMapOvr>
    <a:masterClrMapping/>
  </p:clrMapOvr>
  <p:transition spd="slow" advTm="3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33797"/>
                                        </p:tgtEl>
                                        <p:attrNameLst>
                                          <p:attrName>style.visibility</p:attrName>
                                        </p:attrNameLst>
                                      </p:cBhvr>
                                      <p:to>
                                        <p:strVal val="visible"/>
                                      </p:to>
                                    </p:set>
                                    <p:animEffect transition="in" filter="fade">
                                      <p:cBhvr>
                                        <p:cTn id="7" dur="500"/>
                                        <p:tgtEl>
                                          <p:spTgt spid="33797"/>
                                        </p:tgtEl>
                                      </p:cBhvr>
                                    </p:animEffect>
                                    <p:anim calcmode="lin" valueType="num">
                                      <p:cBhvr>
                                        <p:cTn id="8" dur="500" fill="hold"/>
                                        <p:tgtEl>
                                          <p:spTgt spid="33797"/>
                                        </p:tgtEl>
                                        <p:attrNameLst>
                                          <p:attrName>ppt_x</p:attrName>
                                        </p:attrNameLst>
                                      </p:cBhvr>
                                      <p:tavLst>
                                        <p:tav tm="0">
                                          <p:val>
                                            <p:strVal val="#ppt_x-.1"/>
                                          </p:val>
                                        </p:tav>
                                        <p:tav tm="100000">
                                          <p:val>
                                            <p:strVal val="#ppt_x"/>
                                          </p:val>
                                        </p:tav>
                                      </p:tavLst>
                                    </p:anim>
                                    <p:anim calcmode="lin" valueType="num">
                                      <p:cBhvr>
                                        <p:cTn id="9" dur="500" fill="hold"/>
                                        <p:tgtEl>
                                          <p:spTgt spid="337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2 Vector trẻ em vui chơi - file vector - Kho Stock Việt Nam">
            <a:extLst>
              <a:ext uri="{FF2B5EF4-FFF2-40B4-BE49-F238E27FC236}">
                <a16:creationId xmlns:a16="http://schemas.microsoft.com/office/drawing/2014/main" id="{EE43A2F0-6B55-4366-8670-BD2014114D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16477"/>
            <a:ext cx="11887200" cy="833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1">
            <a:extLst>
              <a:ext uri="{FF2B5EF4-FFF2-40B4-BE49-F238E27FC236}">
                <a16:creationId xmlns:a16="http://schemas.microsoft.com/office/drawing/2014/main" id="{DB402EBE-D525-43EB-A86C-A599F99C1A90}"/>
              </a:ext>
            </a:extLst>
          </p:cNvPr>
          <p:cNvSpPr txBox="1">
            <a:spLocks noChangeArrowheads="1"/>
          </p:cNvSpPr>
          <p:nvPr/>
        </p:nvSpPr>
        <p:spPr bwMode="auto">
          <a:xfrm>
            <a:off x="2819400" y="1828801"/>
            <a:ext cx="64008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600" b="1">
                <a:solidFill>
                  <a:srgbClr val="FFC000"/>
                </a:solidFill>
                <a:latin typeface="Times New Roman" panose="02020603050405020304" pitchFamily="18" charset="0"/>
                <a:cs typeface="Times New Roman" panose="02020603050405020304" pitchFamily="18" charset="0"/>
              </a:rPr>
              <a:t>KHỞI ĐỘNG</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WordArt 7">
            <a:extLst>
              <a:ext uri="{FF2B5EF4-FFF2-40B4-BE49-F238E27FC236}">
                <a16:creationId xmlns:a16="http://schemas.microsoft.com/office/drawing/2014/main" id="{B0F17EEF-E8FE-4227-80EC-0E8FFC0367D3}"/>
              </a:ext>
            </a:extLst>
          </p:cNvPr>
          <p:cNvSpPr>
            <a:spLocks noChangeArrowheads="1" noChangeShapeType="1" noTextEdit="1"/>
          </p:cNvSpPr>
          <p:nvPr/>
        </p:nvSpPr>
        <p:spPr bwMode="auto">
          <a:xfrm>
            <a:off x="7391401" y="6172201"/>
            <a:ext cx="2695575" cy="257175"/>
          </a:xfrm>
          <a:prstGeom prst="rect">
            <a:avLst/>
          </a:prstGeom>
        </p:spPr>
        <p:txBody>
          <a:bodyPr wrap="none" fromWordArt="1">
            <a:prstTxWarp prst="textPlain">
              <a:avLst>
                <a:gd name="adj" fmla="val 50000"/>
              </a:avLst>
            </a:prstTxWarp>
          </a:bodyPr>
          <a:lstStyle/>
          <a:p>
            <a:pPr algn="ctr"/>
            <a:r>
              <a:rPr lang="vi-VN" kern="10">
                <a:ln w="9525">
                  <a:solidFill>
                    <a:srgbClr val="0000D0"/>
                  </a:solidFill>
                  <a:prstDash val="sysDot"/>
                  <a:round/>
                  <a:headEnd/>
                  <a:tailEnd/>
                </a:ln>
                <a:solidFill>
                  <a:schemeClr val="bg2"/>
                </a:solidFill>
                <a:cs typeface="Times New Roman" panose="02020603050405020304" pitchFamily="18" charset="0"/>
              </a:rPr>
              <a:t>Giáo viên: Vũ Thị Thu Hương</a:t>
            </a:r>
            <a:endParaRPr lang="en-US" kern="10">
              <a:ln w="9525">
                <a:solidFill>
                  <a:srgbClr val="0000D0"/>
                </a:solidFill>
                <a:prstDash val="sysDot"/>
                <a:round/>
                <a:headEnd/>
                <a:tailEnd/>
              </a:ln>
              <a:solidFill>
                <a:schemeClr val="bg2"/>
              </a:solidFill>
              <a:cs typeface="Times New Roman" panose="02020603050405020304" pitchFamily="18" charset="0"/>
            </a:endParaRPr>
          </a:p>
        </p:txBody>
      </p:sp>
      <p:sp>
        <p:nvSpPr>
          <p:cNvPr id="32771" name="WordArt 18">
            <a:extLst>
              <a:ext uri="{FF2B5EF4-FFF2-40B4-BE49-F238E27FC236}">
                <a16:creationId xmlns:a16="http://schemas.microsoft.com/office/drawing/2014/main" id="{EF735270-A26F-4534-9687-A256B7D67B90}"/>
              </a:ext>
            </a:extLst>
          </p:cNvPr>
          <p:cNvSpPr>
            <a:spLocks noChangeArrowheads="1" noChangeShapeType="1" noTextEdit="1"/>
          </p:cNvSpPr>
          <p:nvPr/>
        </p:nvSpPr>
        <p:spPr bwMode="auto">
          <a:xfrm>
            <a:off x="2667000" y="762001"/>
            <a:ext cx="7448550" cy="523875"/>
          </a:xfrm>
          <a:prstGeom prst="rect">
            <a:avLst/>
          </a:prstGeom>
        </p:spPr>
        <p:txBody>
          <a:bodyPr wrap="none" fromWordArt="1">
            <a:prstTxWarp prst="textPlain">
              <a:avLst>
                <a:gd name="adj" fmla="val 50000"/>
              </a:avLst>
            </a:prstTxWarp>
          </a:bodyPr>
          <a:lstStyle/>
          <a:p>
            <a:pPr algn="ctr"/>
            <a:r>
              <a:rPr lang="vi-VN"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PHÒNG GD-ĐÔ THỊ VIỆT HƯNG</a:t>
            </a:r>
            <a:endPar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endParaRPr>
          </a:p>
        </p:txBody>
      </p:sp>
      <p:pic>
        <p:nvPicPr>
          <p:cNvPr id="32772" name="Picture 14" descr="Hình nền đẹp cho bài giảng điện tử - Ảnh nền thiết kế bài giảng điện tử">
            <a:extLst>
              <a:ext uri="{FF2B5EF4-FFF2-40B4-BE49-F238E27FC236}">
                <a16:creationId xmlns:a16="http://schemas.microsoft.com/office/drawing/2014/main" id="{0791FCCD-2628-4736-9E31-3297237EEF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11887200" cy="8855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WordArt 2">
            <a:extLst>
              <a:ext uri="{FF2B5EF4-FFF2-40B4-BE49-F238E27FC236}">
                <a16:creationId xmlns:a16="http://schemas.microsoft.com/office/drawing/2014/main" id="{9B7DD40E-98FE-4D72-976D-B6FE7663A4D1}"/>
              </a:ext>
            </a:extLst>
          </p:cNvPr>
          <p:cNvSpPr>
            <a:spLocks noChangeArrowheads="1" noChangeShapeType="1" noTextEdit="1"/>
          </p:cNvSpPr>
          <p:nvPr/>
        </p:nvSpPr>
        <p:spPr bwMode="auto">
          <a:xfrm>
            <a:off x="2438400" y="990600"/>
            <a:ext cx="7162800" cy="2286000"/>
          </a:xfrm>
          <a:prstGeom prst="rect">
            <a:avLst/>
          </a:prstGeom>
        </p:spPr>
        <p:txBody>
          <a:bodyPr wrap="none" fromWordArt="1">
            <a:prstTxWarp prst="textCurveUp">
              <a:avLst>
                <a:gd name="adj" fmla="val 0"/>
              </a:avLst>
            </a:prstTxWarp>
            <a:scene3d>
              <a:camera prst="legacyObliqueTopRight"/>
              <a:lightRig rig="legacyFlat3" dir="b"/>
            </a:scene3d>
            <a:sp3d extrusionH="430200" prstMaterial="legacyMatte">
              <a:extrusionClr>
                <a:srgbClr val="FC9FCB"/>
              </a:extrusionClr>
              <a:contourClr>
                <a:srgbClr val="FC9FCB"/>
              </a:contourClr>
            </a:sp3d>
          </a:bodyPr>
          <a:lstStyle/>
          <a:p>
            <a:pPr algn="ctr"/>
            <a:r>
              <a:rPr lang="en-US" sz="3600" kern="10" dirty="0">
                <a:ln w="9525">
                  <a:round/>
                  <a:headEnd/>
                  <a:tailEnd/>
                </a:ln>
                <a:gradFill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rect">
                    <a:fillToRect l="100000" t="100000"/>
                  </a:path>
                </a:gradFill>
                <a:cs typeface="Times New Roman" panose="02020603050405020304" pitchFamily="18" charset="0"/>
              </a:rPr>
              <a:t>CHÀO TẠM BIỆT </a:t>
            </a:r>
          </a:p>
          <a:p>
            <a:pPr algn="ctr"/>
            <a:r>
              <a:rPr lang="en-US" sz="3600" kern="10" dirty="0">
                <a:ln w="9525">
                  <a:round/>
                  <a:headEnd/>
                  <a:tailEnd/>
                </a:ln>
                <a:gradFill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rect">
                    <a:fillToRect l="100000" t="100000"/>
                  </a:path>
                </a:gradFill>
                <a:cs typeface="Times New Roman" panose="02020603050405020304" pitchFamily="18" charset="0"/>
              </a:rPr>
              <a:t>QUÝ THẦY CÔ GIÁO</a:t>
            </a:r>
          </a:p>
        </p:txBody>
      </p:sp>
    </p:spTree>
  </p:cSld>
  <p:clrMapOvr>
    <a:masterClrMapping/>
  </p:clrMapOvr>
  <p:transition spd="slow" advTm="3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after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wipe(down)">
                                      <p:cBhvr>
                                        <p:cTn id="7" dur="580">
                                          <p:stCondLst>
                                            <p:cond delay="0"/>
                                          </p:stCondLst>
                                        </p:cTn>
                                        <p:tgtEl>
                                          <p:spTgt spid="36866"/>
                                        </p:tgtEl>
                                      </p:cBhvr>
                                    </p:animEffect>
                                    <p:anim calcmode="lin" valueType="num">
                                      <p:cBhvr>
                                        <p:cTn id="8" dur="1822" tmFilter="0,0; 0.14,0.36; 0.43,0.73; 0.71,0.91; 1.0,1.0">
                                          <p:stCondLst>
                                            <p:cond delay="0"/>
                                          </p:stCondLst>
                                        </p:cTn>
                                        <p:tgtEl>
                                          <p:spTgt spid="3686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686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686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686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6866"/>
                                        </p:tgtEl>
                                        <p:attrNameLst>
                                          <p:attrName>ppt_y</p:attrName>
                                        </p:attrNameLst>
                                      </p:cBhvr>
                                      <p:tavLst>
                                        <p:tav tm="0" fmla="#ppt_y-sin(pi*$)/81">
                                          <p:val>
                                            <p:fltVal val="0"/>
                                          </p:val>
                                        </p:tav>
                                        <p:tav tm="100000">
                                          <p:val>
                                            <p:fltVal val="1"/>
                                          </p:val>
                                        </p:tav>
                                      </p:tavLst>
                                    </p:anim>
                                    <p:animScale>
                                      <p:cBhvr>
                                        <p:cTn id="13" dur="26">
                                          <p:stCondLst>
                                            <p:cond delay="650"/>
                                          </p:stCondLst>
                                        </p:cTn>
                                        <p:tgtEl>
                                          <p:spTgt spid="36866"/>
                                        </p:tgtEl>
                                      </p:cBhvr>
                                      <p:to x="100000" y="60000"/>
                                    </p:animScale>
                                    <p:animScale>
                                      <p:cBhvr>
                                        <p:cTn id="14" dur="166" decel="50000">
                                          <p:stCondLst>
                                            <p:cond delay="676"/>
                                          </p:stCondLst>
                                        </p:cTn>
                                        <p:tgtEl>
                                          <p:spTgt spid="36866"/>
                                        </p:tgtEl>
                                      </p:cBhvr>
                                      <p:to x="100000" y="100000"/>
                                    </p:animScale>
                                    <p:animScale>
                                      <p:cBhvr>
                                        <p:cTn id="15" dur="26">
                                          <p:stCondLst>
                                            <p:cond delay="1312"/>
                                          </p:stCondLst>
                                        </p:cTn>
                                        <p:tgtEl>
                                          <p:spTgt spid="36866"/>
                                        </p:tgtEl>
                                      </p:cBhvr>
                                      <p:to x="100000" y="80000"/>
                                    </p:animScale>
                                    <p:animScale>
                                      <p:cBhvr>
                                        <p:cTn id="16" dur="166" decel="50000">
                                          <p:stCondLst>
                                            <p:cond delay="1338"/>
                                          </p:stCondLst>
                                        </p:cTn>
                                        <p:tgtEl>
                                          <p:spTgt spid="36866"/>
                                        </p:tgtEl>
                                      </p:cBhvr>
                                      <p:to x="100000" y="100000"/>
                                    </p:animScale>
                                    <p:animScale>
                                      <p:cBhvr>
                                        <p:cTn id="17" dur="26">
                                          <p:stCondLst>
                                            <p:cond delay="1642"/>
                                          </p:stCondLst>
                                        </p:cTn>
                                        <p:tgtEl>
                                          <p:spTgt spid="36866"/>
                                        </p:tgtEl>
                                      </p:cBhvr>
                                      <p:to x="100000" y="90000"/>
                                    </p:animScale>
                                    <p:animScale>
                                      <p:cBhvr>
                                        <p:cTn id="18" dur="166" decel="50000">
                                          <p:stCondLst>
                                            <p:cond delay="1668"/>
                                          </p:stCondLst>
                                        </p:cTn>
                                        <p:tgtEl>
                                          <p:spTgt spid="36866"/>
                                        </p:tgtEl>
                                      </p:cBhvr>
                                      <p:to x="100000" y="100000"/>
                                    </p:animScale>
                                    <p:animScale>
                                      <p:cBhvr>
                                        <p:cTn id="19" dur="26">
                                          <p:stCondLst>
                                            <p:cond delay="1808"/>
                                          </p:stCondLst>
                                        </p:cTn>
                                        <p:tgtEl>
                                          <p:spTgt spid="36866"/>
                                        </p:tgtEl>
                                      </p:cBhvr>
                                      <p:to x="100000" y="95000"/>
                                    </p:animScale>
                                    <p:animScale>
                                      <p:cBhvr>
                                        <p:cTn id="20" dur="166" decel="50000">
                                          <p:stCondLst>
                                            <p:cond delay="1834"/>
                                          </p:stCondLst>
                                        </p:cTn>
                                        <p:tgtEl>
                                          <p:spTgt spid="3686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50" name="Rectangle 10"/>
          <p:cNvSpPr>
            <a:spLocks noChangeArrowheads="1"/>
          </p:cNvSpPr>
          <p:nvPr/>
        </p:nvSpPr>
        <p:spPr bwMode="auto">
          <a:xfrm>
            <a:off x="594360" y="277813"/>
            <a:ext cx="10698480" cy="11430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4400" b="1">
                <a:solidFill>
                  <a:schemeClr val="tx2"/>
                </a:solidFill>
                <a:effectLst>
                  <a:outerShdw blurRad="38100" dist="38100" dir="2700000" algn="tl">
                    <a:srgbClr val="000000"/>
                  </a:outerShdw>
                </a:effectLst>
                <a:latin typeface="+mj-lt"/>
                <a:ea typeface="+mj-ea"/>
                <a:cs typeface="+mj-cs"/>
              </a:rPr>
              <a:t>1. Th</a:t>
            </a:r>
            <a:r>
              <a:rPr lang="vi-VN" sz="4400" b="1">
                <a:solidFill>
                  <a:schemeClr val="tx2"/>
                </a:solidFill>
                <a:effectLst>
                  <a:outerShdw blurRad="38100" dist="38100" dir="2700000" algn="tl">
                    <a:srgbClr val="000000"/>
                  </a:outerShdw>
                </a:effectLst>
                <a:latin typeface="+mj-lt"/>
                <a:ea typeface="+mj-ea"/>
                <a:cs typeface="+mj-cs"/>
              </a:rPr>
              <a:t>ế</a:t>
            </a:r>
            <a:r>
              <a:rPr lang="en-US" sz="4400" b="1">
                <a:solidFill>
                  <a:schemeClr val="tx2"/>
                </a:solidFill>
                <a:effectLst>
                  <a:outerShdw blurRad="38100" dist="38100" dir="2700000" algn="tl">
                    <a:srgbClr val="000000"/>
                  </a:outerShdw>
                </a:effectLst>
                <a:latin typeface="+mj-lt"/>
                <a:ea typeface="+mj-ea"/>
                <a:cs typeface="+mj-cs"/>
              </a:rPr>
              <a:t> n</a:t>
            </a:r>
            <a:r>
              <a:rPr lang="vi-VN" sz="4400" b="1">
                <a:solidFill>
                  <a:schemeClr val="tx2"/>
                </a:solidFill>
                <a:effectLst>
                  <a:outerShdw blurRad="38100" dist="38100" dir="2700000" algn="tl">
                    <a:srgbClr val="000000"/>
                  </a:outerShdw>
                </a:effectLst>
                <a:latin typeface="+mj-lt"/>
                <a:ea typeface="+mj-ea"/>
                <a:cs typeface="+mj-cs"/>
              </a:rPr>
              <a:t>ào</a:t>
            </a:r>
            <a:r>
              <a:rPr lang="en-US" sz="4400" b="1">
                <a:solidFill>
                  <a:schemeClr val="tx2"/>
                </a:solidFill>
                <a:effectLst>
                  <a:outerShdw blurRad="38100" dist="38100" dir="2700000" algn="tl">
                    <a:srgbClr val="000000"/>
                  </a:outerShdw>
                </a:effectLst>
                <a:latin typeface="+mj-lt"/>
                <a:ea typeface="+mj-ea"/>
                <a:cs typeface="+mj-cs"/>
              </a:rPr>
              <a:t> l</a:t>
            </a:r>
            <a:r>
              <a:rPr lang="vi-VN" sz="4400" b="1">
                <a:solidFill>
                  <a:schemeClr val="tx2"/>
                </a:solidFill>
                <a:effectLst>
                  <a:outerShdw blurRad="38100" dist="38100" dir="2700000" algn="tl">
                    <a:srgbClr val="000000"/>
                  </a:outerShdw>
                </a:effectLst>
                <a:latin typeface="+mj-lt"/>
                <a:ea typeface="+mj-ea"/>
                <a:cs typeface="+mj-cs"/>
              </a:rPr>
              <a:t>à</a:t>
            </a:r>
            <a:r>
              <a:rPr lang="en-US" sz="4400" b="1">
                <a:solidFill>
                  <a:schemeClr val="tx2"/>
                </a:solidFill>
                <a:effectLst>
                  <a:outerShdw blurRad="38100" dist="38100" dir="2700000" algn="tl">
                    <a:srgbClr val="000000"/>
                  </a:outerShdw>
                </a:effectLst>
                <a:latin typeface="+mj-lt"/>
                <a:ea typeface="+mj-ea"/>
                <a:cs typeface="+mj-cs"/>
              </a:rPr>
              <a:t> quan h</a:t>
            </a:r>
            <a:r>
              <a:rPr lang="vi-VN" sz="4400" b="1">
                <a:solidFill>
                  <a:schemeClr val="tx2"/>
                </a:solidFill>
                <a:effectLst>
                  <a:outerShdw blurRad="38100" dist="38100" dir="2700000" algn="tl">
                    <a:srgbClr val="000000"/>
                  </a:outerShdw>
                </a:effectLst>
                <a:latin typeface="+mj-lt"/>
                <a:ea typeface="+mj-ea"/>
                <a:cs typeface="+mj-cs"/>
              </a:rPr>
              <a:t>ệ</a:t>
            </a:r>
            <a:r>
              <a:rPr lang="en-US" sz="4400" b="1">
                <a:solidFill>
                  <a:schemeClr val="tx2"/>
                </a:solidFill>
                <a:effectLst>
                  <a:outerShdw blurRad="38100" dist="38100" dir="2700000" algn="tl">
                    <a:srgbClr val="000000"/>
                  </a:outerShdw>
                </a:effectLst>
                <a:latin typeface="+mj-lt"/>
                <a:ea typeface="+mj-ea"/>
                <a:cs typeface="+mj-cs"/>
              </a:rPr>
              <a:t> t</a:t>
            </a:r>
            <a:r>
              <a:rPr lang="vi-VN" sz="4400" b="1">
                <a:solidFill>
                  <a:schemeClr val="tx2"/>
                </a:solidFill>
                <a:effectLst>
                  <a:outerShdw blurRad="38100" dist="38100" dir="2700000" algn="tl">
                    <a:srgbClr val="000000"/>
                  </a:outerShdw>
                </a:effectLst>
                <a:latin typeface="+mj-lt"/>
                <a:ea typeface="+mj-ea"/>
                <a:cs typeface="+mj-cs"/>
              </a:rPr>
              <a:t>ừ</a:t>
            </a:r>
            <a:r>
              <a:rPr lang="en-US" sz="4400" b="1">
                <a:solidFill>
                  <a:schemeClr val="tx2"/>
                </a:solidFill>
                <a:effectLst>
                  <a:outerShdw blurRad="38100" dist="38100" dir="2700000" algn="tl">
                    <a:srgbClr val="000000"/>
                  </a:outerShdw>
                </a:effectLst>
                <a:latin typeface="+mj-lt"/>
                <a:ea typeface="+mj-ea"/>
                <a:cs typeface="+mj-cs"/>
              </a:rPr>
              <a:t>?</a:t>
            </a:r>
            <a:endParaRPr lang="vi-VN" sz="4400" b="1">
              <a:solidFill>
                <a:schemeClr val="tx2"/>
              </a:solidFill>
              <a:effectLst>
                <a:outerShdw blurRad="38100" dist="38100" dir="2700000" algn="tl">
                  <a:srgbClr val="000000"/>
                </a:outerShdw>
              </a:effectLst>
              <a:latin typeface="+mj-lt"/>
              <a:ea typeface="+mj-ea"/>
              <a:cs typeface="+mj-cs"/>
            </a:endParaRPr>
          </a:p>
        </p:txBody>
      </p:sp>
      <p:pic>
        <p:nvPicPr>
          <p:cNvPr id="4" name="Picture 7" descr="9 Màu hồng ý tưởng trong 2021 | hình nền, hình ảnh, màu hồng">
            <a:extLst>
              <a:ext uri="{FF2B5EF4-FFF2-40B4-BE49-F238E27FC236}">
                <a16:creationId xmlns:a16="http://schemas.microsoft.com/office/drawing/2014/main" id="{47A7969B-C95A-4A00-9F45-5E0948BC2E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642" r="-1" b="19642"/>
          <a:stretch/>
        </p:blipFill>
        <p:spPr bwMode="auto">
          <a:xfrm>
            <a:off x="594360" y="1600201"/>
            <a:ext cx="10698480" cy="4530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Rectangle 14">
            <a:extLst>
              <a:ext uri="{FF2B5EF4-FFF2-40B4-BE49-F238E27FC236}">
                <a16:creationId xmlns:a16="http://schemas.microsoft.com/office/drawing/2014/main" id="{525A9D35-A3C6-4BE0-AF6B-8E6F635074D6}"/>
              </a:ext>
            </a:extLst>
          </p:cNvPr>
          <p:cNvSpPr>
            <a:spLocks noChangeArrowheads="1"/>
          </p:cNvSpPr>
          <p:nvPr/>
        </p:nvSpPr>
        <p:spPr bwMode="auto">
          <a:xfrm>
            <a:off x="690457" y="1828800"/>
            <a:ext cx="10510943" cy="5562601"/>
          </a:xfrm>
          <a:prstGeom prst="rect">
            <a:avLst/>
          </a:prstGeom>
          <a:noFill/>
          <a:ln w="9525">
            <a:noFill/>
            <a:miter lim="800000"/>
            <a:headEnd/>
            <a:tailEnd/>
          </a:ln>
          <a:effectLst/>
        </p:spPr>
        <p:txBody>
          <a:bodyPr/>
          <a:lstStyle/>
          <a:p>
            <a:pPr>
              <a:spcBef>
                <a:spcPct val="20000"/>
              </a:spcBef>
              <a:buClr>
                <a:schemeClr val="hlink"/>
              </a:buClr>
              <a:buSzPct val="60000"/>
              <a:buFont typeface="Wingdings" pitchFamily="2" charset="2"/>
              <a:buNone/>
              <a:defRPr/>
            </a:pPr>
            <a:r>
              <a:rPr lang="en-US" sz="2000" dirty="0">
                <a:effectLst>
                  <a:outerShdw blurRad="38100" dist="38100" dir="2700000" algn="tl">
                    <a:srgbClr val="000000"/>
                  </a:outerShdw>
                </a:effectLst>
                <a:latin typeface="+mj-lt"/>
                <a:cs typeface="Arial" charset="0"/>
              </a:rPr>
              <a:t>- </a:t>
            </a:r>
            <a:r>
              <a:rPr lang="en-US" sz="3200" dirty="0">
                <a:latin typeface="+mj-lt"/>
              </a:rPr>
              <a:t>Quan h</a:t>
            </a:r>
            <a:r>
              <a:rPr lang="vi-VN" sz="3200" dirty="0">
                <a:latin typeface="+mj-lt"/>
              </a:rPr>
              <a:t>ệ</a:t>
            </a:r>
            <a:r>
              <a:rPr lang="en-US" sz="3200" dirty="0">
                <a:latin typeface="+mj-lt"/>
              </a:rPr>
              <a:t> t</a:t>
            </a:r>
            <a:r>
              <a:rPr lang="vi-VN" sz="3200" dirty="0">
                <a:latin typeface="+mj-lt"/>
              </a:rPr>
              <a:t>ừ</a:t>
            </a:r>
            <a:r>
              <a:rPr lang="en-US" sz="3200" dirty="0">
                <a:latin typeface="+mj-lt"/>
              </a:rPr>
              <a:t> l</a:t>
            </a:r>
            <a:r>
              <a:rPr lang="vi-VN" sz="3200" dirty="0">
                <a:latin typeface="+mj-lt"/>
              </a:rPr>
              <a:t>à</a:t>
            </a:r>
            <a:r>
              <a:rPr lang="en-US" sz="3200" dirty="0">
                <a:latin typeface="+mj-lt"/>
              </a:rPr>
              <a:t> t</a:t>
            </a:r>
            <a:r>
              <a:rPr lang="vi-VN" sz="3200" dirty="0">
                <a:latin typeface="+mj-lt"/>
              </a:rPr>
              <a:t>ừ</a:t>
            </a:r>
            <a:r>
              <a:rPr lang="en-US" sz="3200" dirty="0">
                <a:latin typeface="+mj-lt"/>
              </a:rPr>
              <a:t> n</a:t>
            </a:r>
            <a:r>
              <a:rPr lang="vi-VN" sz="3200" dirty="0">
                <a:latin typeface="+mj-lt"/>
              </a:rPr>
              <a:t>ối</a:t>
            </a:r>
            <a:r>
              <a:rPr lang="en-US" sz="3200" dirty="0">
                <a:latin typeface="+mj-lt"/>
              </a:rPr>
              <a:t> c</a:t>
            </a:r>
            <a:r>
              <a:rPr lang="vi-VN" sz="3200" dirty="0">
                <a:latin typeface="+mj-lt"/>
              </a:rPr>
              <a:t>ác</a:t>
            </a:r>
            <a:r>
              <a:rPr lang="en-US" sz="3200" dirty="0">
                <a:latin typeface="+mj-lt"/>
              </a:rPr>
              <a:t> t</a:t>
            </a:r>
            <a:r>
              <a:rPr lang="vi-VN" sz="3200" dirty="0">
                <a:latin typeface="+mj-lt"/>
              </a:rPr>
              <a:t>ừ</a:t>
            </a:r>
            <a:r>
              <a:rPr lang="en-US" sz="3200" dirty="0">
                <a:latin typeface="+mj-lt"/>
              </a:rPr>
              <a:t> ng</a:t>
            </a:r>
            <a:r>
              <a:rPr lang="vi-VN" sz="3200" dirty="0">
                <a:latin typeface="+mj-lt"/>
              </a:rPr>
              <a:t>ữ hoặc các câu, nhằm thể hiện mối quan hệ giữa những từ ngữ hoặc giữa những câu ấy với nhau: và, với, hay, hoặc, nhưng, mà, thì, ở, của, tại, bằng, như, để, về ...</a:t>
            </a:r>
          </a:p>
          <a:p>
            <a:pPr>
              <a:spcBef>
                <a:spcPct val="20000"/>
              </a:spcBef>
              <a:buClr>
                <a:schemeClr val="hlink"/>
              </a:buClr>
              <a:buSzPct val="60000"/>
              <a:buFont typeface="Wingdings" pitchFamily="2" charset="2"/>
              <a:buNone/>
              <a:defRPr/>
            </a:pPr>
            <a:r>
              <a:rPr lang="vi-VN" sz="3200" dirty="0">
                <a:latin typeface="+mj-lt"/>
              </a:rPr>
              <a:t>- Nhiều khi từ ngữ trong câu được nối với nhau bằng một cặp quan hệ từ. Các cặp quan hệ từ thường gặp là: </a:t>
            </a:r>
          </a:p>
          <a:p>
            <a:pPr>
              <a:spcBef>
                <a:spcPct val="20000"/>
              </a:spcBef>
              <a:buClr>
                <a:schemeClr val="hlink"/>
              </a:buClr>
              <a:buSzPct val="60000"/>
              <a:buFont typeface="Wingdings" pitchFamily="2" charset="2"/>
              <a:buNone/>
              <a:defRPr/>
            </a:pPr>
            <a:r>
              <a:rPr lang="vi-VN" sz="3200" dirty="0">
                <a:latin typeface="+mj-lt"/>
              </a:rPr>
              <a:t>+ vì...nên...; do...nên...; nhờ...mà... (biểu thị quan hệ nguyên nhân – kết quả)</a:t>
            </a:r>
          </a:p>
        </p:txBody>
      </p:sp>
    </p:spTree>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9 Màu hồng ý tưởng trong 2021 | hình nền, hình ảnh, màu hồng">
            <a:extLst>
              <a:ext uri="{FF2B5EF4-FFF2-40B4-BE49-F238E27FC236}">
                <a16:creationId xmlns:a16="http://schemas.microsoft.com/office/drawing/2014/main" id="{ADB578F6-8B62-4B7E-9F0D-0DED5CE5B8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944"/>
          <a:stretch>
            <a:fillRect/>
          </a:stretch>
        </p:blipFill>
        <p:spPr bwMode="auto">
          <a:xfrm>
            <a:off x="0" y="-533400"/>
            <a:ext cx="11887200" cy="891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4">
            <a:extLst>
              <a:ext uri="{FF2B5EF4-FFF2-40B4-BE49-F238E27FC236}">
                <a16:creationId xmlns:a16="http://schemas.microsoft.com/office/drawing/2014/main" id="{24ABEEC9-88D6-491D-A31B-4368C1B64111}"/>
              </a:ext>
            </a:extLst>
          </p:cNvPr>
          <p:cNvSpPr>
            <a:spLocks noChangeArrowheads="1"/>
          </p:cNvSpPr>
          <p:nvPr/>
        </p:nvSpPr>
        <p:spPr bwMode="auto">
          <a:xfrm>
            <a:off x="538057" y="1905000"/>
            <a:ext cx="11349143" cy="4495800"/>
          </a:xfrm>
          <a:prstGeom prst="rect">
            <a:avLst/>
          </a:prstGeom>
          <a:noFill/>
          <a:ln w="9525">
            <a:noFill/>
            <a:miter lim="800000"/>
            <a:headEnd/>
            <a:tailEnd/>
          </a:ln>
          <a:effectLst/>
        </p:spPr>
        <p:txBody>
          <a:bodyPr/>
          <a:lstStyle/>
          <a:p>
            <a:pPr>
              <a:spcBef>
                <a:spcPct val="20000"/>
              </a:spcBef>
              <a:buClr>
                <a:schemeClr val="hlink"/>
              </a:buClr>
              <a:buSzPct val="60000"/>
              <a:buFont typeface="Wingdings" pitchFamily="2" charset="2"/>
              <a:buNone/>
              <a:defRPr/>
            </a:pPr>
            <a:r>
              <a:rPr lang="vi-VN" sz="4000" dirty="0">
                <a:solidFill>
                  <a:srgbClr val="0000FF"/>
                </a:solidFill>
                <a:latin typeface="+mj-lt"/>
              </a:rPr>
              <a:t>+ Nếu...thì...; hễ...thì... (biểu thị quan hệ giả thiết - kết quả, điều kiện - kết quả)</a:t>
            </a:r>
          </a:p>
          <a:p>
            <a:pPr>
              <a:spcBef>
                <a:spcPct val="20000"/>
              </a:spcBef>
              <a:buClr>
                <a:schemeClr val="hlink"/>
              </a:buClr>
              <a:buSzPct val="60000"/>
              <a:buFont typeface="Wingdings" pitchFamily="2" charset="2"/>
              <a:buNone/>
              <a:defRPr/>
            </a:pPr>
            <a:r>
              <a:rPr lang="vi-VN" sz="4000" dirty="0">
                <a:solidFill>
                  <a:srgbClr val="0000FF"/>
                </a:solidFill>
                <a:latin typeface="+mj-lt"/>
              </a:rPr>
              <a:t>+ Tuy...nhưng...; mặc dù...nhưng... (biểu thi quan hệ tương phản)</a:t>
            </a:r>
          </a:p>
          <a:p>
            <a:pPr>
              <a:spcBef>
                <a:spcPct val="20000"/>
              </a:spcBef>
              <a:buClr>
                <a:schemeClr val="hlink"/>
              </a:buClr>
              <a:buSzPct val="60000"/>
              <a:buFont typeface="Wingdings" pitchFamily="2" charset="2"/>
              <a:buNone/>
              <a:defRPr/>
            </a:pPr>
            <a:r>
              <a:rPr lang="vi-VN" sz="4000" dirty="0">
                <a:solidFill>
                  <a:srgbClr val="0000FF"/>
                </a:solidFill>
                <a:latin typeface="+mj-lt"/>
              </a:rPr>
              <a:t>+ Không những...mà...; không chỉ...mà... (biểu thị quan hệ tăng tiến)</a:t>
            </a:r>
            <a:endParaRPr lang="vi-VN" sz="4000" dirty="0">
              <a:solidFill>
                <a:srgbClr val="0000FF"/>
              </a:solidFill>
              <a:effectLst>
                <a:outerShdw blurRad="38100" dist="38100" dir="2700000" algn="tl">
                  <a:srgbClr val="000000"/>
                </a:outerShdw>
              </a:effectLst>
              <a:latin typeface="+mj-lt"/>
            </a:endParaRPr>
          </a:p>
        </p:txBody>
      </p:sp>
    </p:spTree>
    <p:extLst>
      <p:ext uri="{BB962C8B-B14F-4D97-AF65-F5344CB8AC3E}">
        <p14:creationId xmlns:p14="http://schemas.microsoft.com/office/powerpoint/2010/main" val="1929111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7" name="Picture 7" descr="9 Màu hồng ý tưởng trong 2021 | hình nền, hình ảnh, màu hồng">
            <a:extLst>
              <a:ext uri="{FF2B5EF4-FFF2-40B4-BE49-F238E27FC236}">
                <a16:creationId xmlns:a16="http://schemas.microsoft.com/office/drawing/2014/main" id="{729252EC-09F7-4562-96F3-169819AE56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944"/>
          <a:stretch>
            <a:fillRect/>
          </a:stretch>
        </p:blipFill>
        <p:spPr bwMode="auto">
          <a:xfrm>
            <a:off x="0" y="-533400"/>
            <a:ext cx="11887200" cy="891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1" name="Rectangle 11"/>
          <p:cNvSpPr>
            <a:spLocks noChangeArrowheads="1"/>
          </p:cNvSpPr>
          <p:nvPr/>
        </p:nvSpPr>
        <p:spPr bwMode="auto">
          <a:xfrm>
            <a:off x="342900" y="304800"/>
            <a:ext cx="11201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en-US" sz="4800" dirty="0">
                <a:solidFill>
                  <a:schemeClr val="hlink"/>
                </a:solidFill>
                <a:latin typeface="+mj-lt"/>
              </a:rPr>
              <a:t>2. </a:t>
            </a:r>
            <a:r>
              <a:rPr lang="en-US" sz="4800" dirty="0" err="1">
                <a:solidFill>
                  <a:schemeClr val="hlink"/>
                </a:solidFill>
                <a:latin typeface="+mj-lt"/>
              </a:rPr>
              <a:t>Đặt</a:t>
            </a:r>
            <a:r>
              <a:rPr lang="en-US" sz="4800" dirty="0">
                <a:solidFill>
                  <a:schemeClr val="hlink"/>
                </a:solidFill>
                <a:latin typeface="+mj-lt"/>
              </a:rPr>
              <a:t> </a:t>
            </a:r>
            <a:r>
              <a:rPr lang="en-US" sz="4800" dirty="0" err="1">
                <a:solidFill>
                  <a:schemeClr val="hlink"/>
                </a:solidFill>
                <a:latin typeface="+mj-lt"/>
              </a:rPr>
              <a:t>câu</a:t>
            </a:r>
            <a:r>
              <a:rPr lang="en-US" sz="4800" dirty="0">
                <a:solidFill>
                  <a:schemeClr val="hlink"/>
                </a:solidFill>
                <a:latin typeface="+mj-lt"/>
              </a:rPr>
              <a:t> </a:t>
            </a:r>
            <a:r>
              <a:rPr lang="en-US" sz="4800" dirty="0" err="1">
                <a:solidFill>
                  <a:schemeClr val="hlink"/>
                </a:solidFill>
                <a:latin typeface="+mj-lt"/>
              </a:rPr>
              <a:t>với</a:t>
            </a:r>
            <a:r>
              <a:rPr lang="en-US" sz="4800" dirty="0">
                <a:solidFill>
                  <a:schemeClr val="hlink"/>
                </a:solidFill>
                <a:latin typeface="+mj-lt"/>
              </a:rPr>
              <a:t> </a:t>
            </a:r>
            <a:r>
              <a:rPr lang="en-US" sz="4800" dirty="0" err="1">
                <a:solidFill>
                  <a:schemeClr val="hlink"/>
                </a:solidFill>
                <a:latin typeface="+mj-lt"/>
              </a:rPr>
              <a:t>mỗi</a:t>
            </a:r>
            <a:r>
              <a:rPr lang="en-US" sz="4800" dirty="0">
                <a:solidFill>
                  <a:schemeClr val="hlink"/>
                </a:solidFill>
                <a:latin typeface="+mj-lt"/>
              </a:rPr>
              <a:t> </a:t>
            </a:r>
            <a:r>
              <a:rPr lang="en-US" sz="4800" dirty="0" err="1">
                <a:solidFill>
                  <a:schemeClr val="hlink"/>
                </a:solidFill>
                <a:latin typeface="+mj-lt"/>
              </a:rPr>
              <a:t>quan</a:t>
            </a:r>
            <a:r>
              <a:rPr lang="en-US" sz="4800" dirty="0">
                <a:solidFill>
                  <a:schemeClr val="hlink"/>
                </a:solidFill>
                <a:latin typeface="+mj-lt"/>
              </a:rPr>
              <a:t> </a:t>
            </a:r>
            <a:r>
              <a:rPr lang="en-US" sz="4800" dirty="0" err="1">
                <a:solidFill>
                  <a:schemeClr val="hlink"/>
                </a:solidFill>
                <a:latin typeface="+mj-lt"/>
              </a:rPr>
              <a:t>hê</a:t>
            </a:r>
            <a:r>
              <a:rPr lang="en-US" sz="4800" dirty="0">
                <a:solidFill>
                  <a:schemeClr val="hlink"/>
                </a:solidFill>
                <a:latin typeface="+mj-lt"/>
              </a:rPr>
              <a:t>̣ t</a:t>
            </a:r>
            <a:r>
              <a:rPr lang="vi-VN" sz="4800" dirty="0">
                <a:solidFill>
                  <a:schemeClr val="hlink"/>
                </a:solidFill>
                <a:latin typeface="+mj-lt"/>
              </a:rPr>
              <a:t>ừ</a:t>
            </a:r>
            <a:r>
              <a:rPr lang="en-US" sz="4800" dirty="0">
                <a:solidFill>
                  <a:schemeClr val="hlink"/>
                </a:solidFill>
                <a:latin typeface="+mj-lt"/>
              </a:rPr>
              <a:t>: </a:t>
            </a:r>
            <a:r>
              <a:rPr lang="en-US" sz="4800" dirty="0">
                <a:latin typeface="+mj-lt"/>
              </a:rPr>
              <a:t>v</a:t>
            </a:r>
            <a:r>
              <a:rPr lang="vi-VN" sz="4800" dirty="0">
                <a:latin typeface="+mj-lt"/>
              </a:rPr>
              <a:t>à</a:t>
            </a:r>
            <a:r>
              <a:rPr lang="en-US" sz="4800" dirty="0">
                <a:latin typeface="+mj-lt"/>
              </a:rPr>
              <a:t>, </a:t>
            </a:r>
            <a:r>
              <a:rPr lang="en-US" sz="4800" dirty="0" err="1">
                <a:latin typeface="+mj-lt"/>
              </a:rPr>
              <a:t>nh</a:t>
            </a:r>
            <a:r>
              <a:rPr lang="vi-VN" sz="4800" dirty="0">
                <a:latin typeface="+mj-lt"/>
              </a:rPr>
              <a:t>ưng, của: </a:t>
            </a:r>
          </a:p>
        </p:txBody>
      </p:sp>
      <p:graphicFrame>
        <p:nvGraphicFramePr>
          <p:cNvPr id="4" name="Bảng 3">
            <a:extLst>
              <a:ext uri="{FF2B5EF4-FFF2-40B4-BE49-F238E27FC236}">
                <a16:creationId xmlns:a16="http://schemas.microsoft.com/office/drawing/2014/main" id="{C5083A50-4173-4CA1-AE07-B8265DB1AC41}"/>
              </a:ext>
            </a:extLst>
          </p:cNvPr>
          <p:cNvGraphicFramePr>
            <a:graphicFrameLocks noGrp="1"/>
          </p:cNvGraphicFramePr>
          <p:nvPr>
            <p:extLst>
              <p:ext uri="{D42A27DB-BD31-4B8C-83A1-F6EECF244321}">
                <p14:modId xmlns:p14="http://schemas.microsoft.com/office/powerpoint/2010/main" val="504817003"/>
              </p:ext>
            </p:extLst>
          </p:nvPr>
        </p:nvGraphicFramePr>
        <p:xfrm>
          <a:off x="163955" y="1925736"/>
          <a:ext cx="11529310" cy="731520"/>
        </p:xfrm>
        <a:graphic>
          <a:graphicData uri="http://schemas.openxmlformats.org/drawingml/2006/table">
            <a:tbl>
              <a:tblPr firstRow="1" firstCol="1" bandRow="1"/>
              <a:tblGrid>
                <a:gridCol w="11529310">
                  <a:extLst>
                    <a:ext uri="{9D8B030D-6E8A-4147-A177-3AD203B41FA5}">
                      <a16:colId xmlns:a16="http://schemas.microsoft.com/office/drawing/2014/main" val="3292616102"/>
                    </a:ext>
                  </a:extLst>
                </a:gridCol>
              </a:tblGrid>
              <a:tr h="179705">
                <a:tc>
                  <a:txBody>
                    <a:bodyPr/>
                    <a:lstStyle/>
                    <a:p>
                      <a:r>
                        <a:rPr lang="en-US" sz="4800" dirty="0">
                          <a:solidFill>
                            <a:srgbClr val="000000"/>
                          </a:solidFill>
                          <a:effectLst/>
                          <a:latin typeface="+mj-lt"/>
                          <a:ea typeface="Times New Roman" panose="02020603050405020304" pitchFamily="18" charset="0"/>
                          <a:cs typeface="Arial" panose="020B0604020202020204" pitchFamily="34" charset="0"/>
                        </a:rPr>
                        <a:t>- Lan </a:t>
                      </a:r>
                      <a:r>
                        <a:rPr lang="en-US" sz="4800" dirty="0" err="1">
                          <a:solidFill>
                            <a:srgbClr val="000000"/>
                          </a:solidFill>
                          <a:effectLst/>
                          <a:latin typeface="+mj-lt"/>
                          <a:ea typeface="Times New Roman" panose="02020603050405020304" pitchFamily="18" charset="0"/>
                          <a:cs typeface="Arial" panose="020B0604020202020204" pitchFamily="34" charset="0"/>
                        </a:rPr>
                        <a:t>và</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Tâm</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là</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đôi</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bạn</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thân</a:t>
                      </a:r>
                      <a:r>
                        <a:rPr lang="en-US" sz="4800" dirty="0">
                          <a:solidFill>
                            <a:srgbClr val="000000"/>
                          </a:solidFill>
                          <a:effectLst/>
                          <a:latin typeface="+mj-lt"/>
                          <a:ea typeface="Times New Roman" panose="02020603050405020304" pitchFamily="18" charset="0"/>
                          <a:cs typeface="Arial" panose="020B0604020202020204" pitchFamily="34" charset="0"/>
                        </a:rPr>
                        <a:t>.</a:t>
                      </a:r>
                      <a:endParaRPr lang="vi-VN" sz="4800" dirty="0">
                        <a:solidFill>
                          <a:srgbClr val="000000"/>
                        </a:solidFill>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55874537"/>
                  </a:ext>
                </a:extLst>
              </a:tr>
            </a:tbl>
          </a:graphicData>
        </a:graphic>
      </p:graphicFrame>
      <p:graphicFrame>
        <p:nvGraphicFramePr>
          <p:cNvPr id="10" name="Bảng 9">
            <a:extLst>
              <a:ext uri="{FF2B5EF4-FFF2-40B4-BE49-F238E27FC236}">
                <a16:creationId xmlns:a16="http://schemas.microsoft.com/office/drawing/2014/main" id="{A73B5ECA-4ED7-4F62-8154-D3024FB9B953}"/>
              </a:ext>
            </a:extLst>
          </p:cNvPr>
          <p:cNvGraphicFramePr>
            <a:graphicFrameLocks noGrp="1"/>
          </p:cNvGraphicFramePr>
          <p:nvPr>
            <p:extLst>
              <p:ext uri="{D42A27DB-BD31-4B8C-83A1-F6EECF244321}">
                <p14:modId xmlns:p14="http://schemas.microsoft.com/office/powerpoint/2010/main" val="2252125442"/>
              </p:ext>
            </p:extLst>
          </p:nvPr>
        </p:nvGraphicFramePr>
        <p:xfrm>
          <a:off x="147716" y="2971800"/>
          <a:ext cx="11529309" cy="1463040"/>
        </p:xfrm>
        <a:graphic>
          <a:graphicData uri="http://schemas.openxmlformats.org/drawingml/2006/table">
            <a:tbl>
              <a:tblPr firstRow="1" firstCol="1" bandRow="1"/>
              <a:tblGrid>
                <a:gridCol w="11529309">
                  <a:extLst>
                    <a:ext uri="{9D8B030D-6E8A-4147-A177-3AD203B41FA5}">
                      <a16:colId xmlns:a16="http://schemas.microsoft.com/office/drawing/2014/main" val="3292616102"/>
                    </a:ext>
                  </a:extLst>
                </a:gridCol>
              </a:tblGrid>
              <a:tr h="179705">
                <a:tc>
                  <a:txBody>
                    <a:bodyPr/>
                    <a:lstStyle/>
                    <a:p>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Tuy</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hoàn</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cảnh</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gia</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đình</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khó</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khăn</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nhưng</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bạn</a:t>
                      </a:r>
                      <a:r>
                        <a:rPr lang="en-US" sz="4800" dirty="0">
                          <a:solidFill>
                            <a:srgbClr val="000000"/>
                          </a:solidFill>
                          <a:effectLst/>
                          <a:latin typeface="+mj-lt"/>
                          <a:ea typeface="Times New Roman" panose="02020603050405020304" pitchFamily="18" charset="0"/>
                          <a:cs typeface="Arial" panose="020B0604020202020204" pitchFamily="34" charset="0"/>
                        </a:rPr>
                        <a:t> Lan </a:t>
                      </a:r>
                      <a:r>
                        <a:rPr lang="vi-VN" sz="4800" dirty="0">
                          <a:solidFill>
                            <a:srgbClr val="000000"/>
                          </a:solidFill>
                          <a:effectLst/>
                          <a:latin typeface="+mj-lt"/>
                          <a:ea typeface="Times New Roman" panose="02020603050405020304" pitchFamily="18" charset="0"/>
                          <a:cs typeface="Arial" panose="020B0604020202020204" pitchFamily="34" charset="0"/>
                        </a:rPr>
                        <a:t>Anh </a:t>
                      </a:r>
                      <a:r>
                        <a:rPr lang="en-US" sz="4800" dirty="0" err="1">
                          <a:solidFill>
                            <a:srgbClr val="000000"/>
                          </a:solidFill>
                          <a:effectLst/>
                          <a:latin typeface="+mj-lt"/>
                          <a:ea typeface="Times New Roman" panose="02020603050405020304" pitchFamily="18" charset="0"/>
                          <a:cs typeface="Arial" panose="020B0604020202020204" pitchFamily="34" charset="0"/>
                        </a:rPr>
                        <a:t>vẫn</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học</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giỏi</a:t>
                      </a:r>
                      <a:r>
                        <a:rPr lang="en-US" sz="4800" dirty="0">
                          <a:solidFill>
                            <a:srgbClr val="000000"/>
                          </a:solidFill>
                          <a:effectLst/>
                          <a:latin typeface="+mj-lt"/>
                          <a:ea typeface="Times New Roman" panose="02020603050405020304" pitchFamily="18" charset="0"/>
                          <a:cs typeface="Arial" panose="020B0604020202020204" pitchFamily="34" charset="0"/>
                        </a:rPr>
                        <a:t>.</a:t>
                      </a:r>
                      <a:endParaRPr lang="vi-VN" sz="4800" dirty="0">
                        <a:solidFill>
                          <a:srgbClr val="000000"/>
                        </a:solidFill>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55874537"/>
                  </a:ext>
                </a:extLst>
              </a:tr>
            </a:tbl>
          </a:graphicData>
        </a:graphic>
      </p:graphicFrame>
      <p:graphicFrame>
        <p:nvGraphicFramePr>
          <p:cNvPr id="11" name="Bảng 10">
            <a:extLst>
              <a:ext uri="{FF2B5EF4-FFF2-40B4-BE49-F238E27FC236}">
                <a16:creationId xmlns:a16="http://schemas.microsoft.com/office/drawing/2014/main" id="{F0832838-8654-482B-8A04-A8D9D4209D67}"/>
              </a:ext>
            </a:extLst>
          </p:cNvPr>
          <p:cNvGraphicFramePr>
            <a:graphicFrameLocks noGrp="1"/>
          </p:cNvGraphicFramePr>
          <p:nvPr>
            <p:extLst>
              <p:ext uri="{D42A27DB-BD31-4B8C-83A1-F6EECF244321}">
                <p14:modId xmlns:p14="http://schemas.microsoft.com/office/powerpoint/2010/main" val="576220778"/>
              </p:ext>
            </p:extLst>
          </p:nvPr>
        </p:nvGraphicFramePr>
        <p:xfrm>
          <a:off x="342900" y="4746886"/>
          <a:ext cx="11429998" cy="1463040"/>
        </p:xfrm>
        <a:graphic>
          <a:graphicData uri="http://schemas.openxmlformats.org/drawingml/2006/table">
            <a:tbl>
              <a:tblPr firstRow="1" firstCol="1" bandRow="1"/>
              <a:tblGrid>
                <a:gridCol w="11429998">
                  <a:extLst>
                    <a:ext uri="{9D8B030D-6E8A-4147-A177-3AD203B41FA5}">
                      <a16:colId xmlns:a16="http://schemas.microsoft.com/office/drawing/2014/main" val="3292616102"/>
                    </a:ext>
                  </a:extLst>
                </a:gridCol>
              </a:tblGrid>
              <a:tr h="1273987">
                <a:tc>
                  <a:txBody>
                    <a:bodyPr/>
                    <a:lstStyle/>
                    <a:p>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Với</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tiếng</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gáy</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vào</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buổi</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sáng</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sớm</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gà</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trống</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xứng</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đáng</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là</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sứ</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giả</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của</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bình</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minh</a:t>
                      </a:r>
                      <a:r>
                        <a:rPr lang="en-US" sz="4800" dirty="0">
                          <a:solidFill>
                            <a:srgbClr val="000000"/>
                          </a:solidFill>
                          <a:effectLst/>
                          <a:latin typeface="+mj-lt"/>
                          <a:ea typeface="Times New Roman" panose="02020603050405020304" pitchFamily="18" charset="0"/>
                          <a:cs typeface="Arial" panose="020B0604020202020204" pitchFamily="34" charset="0"/>
                        </a:rPr>
                        <a:t>.</a:t>
                      </a:r>
                      <a:endParaRPr lang="vi-VN" sz="4800" dirty="0">
                        <a:solidFill>
                          <a:srgbClr val="000000"/>
                        </a:solidFill>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55874537"/>
                  </a:ext>
                </a:extLst>
              </a:tr>
            </a:tbl>
          </a:graphicData>
        </a:graphic>
      </p:graphicFrame>
    </p:spTree>
    <p:extLst>
      <p:ext uri="{BB962C8B-B14F-4D97-AF65-F5344CB8AC3E}">
        <p14:creationId xmlns:p14="http://schemas.microsoft.com/office/powerpoint/2010/main" val="278036759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Bài luyện thêm toán cuối tháng 4 lớp 5 - Tri Thức - Tài Nguyên">
            <a:extLst>
              <a:ext uri="{FF2B5EF4-FFF2-40B4-BE49-F238E27FC236}">
                <a16:creationId xmlns:a16="http://schemas.microsoft.com/office/drawing/2014/main" id="{D8F2A7E8-3AC8-4D8E-98F9-4CA086AB56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09475"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2">
            <a:extLst>
              <a:ext uri="{FF2B5EF4-FFF2-40B4-BE49-F238E27FC236}">
                <a16:creationId xmlns:a16="http://schemas.microsoft.com/office/drawing/2014/main" id="{D499CBE1-36FC-4009-B5C9-BD9FB9A04A7F}"/>
              </a:ext>
            </a:extLst>
          </p:cNvPr>
          <p:cNvSpPr txBox="1">
            <a:spLocks noChangeArrowheads="1"/>
          </p:cNvSpPr>
          <p:nvPr/>
        </p:nvSpPr>
        <p:spPr bwMode="auto">
          <a:xfrm>
            <a:off x="1676400" y="685800"/>
            <a:ext cx="9372600" cy="549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000" dirty="0">
                <a:solidFill>
                  <a:srgbClr val="FFFF00"/>
                </a:solidFill>
                <a:latin typeface="Times New Roman" panose="02020603050405020304" pitchFamily="18" charset="0"/>
                <a:cs typeface="Times New Roman" panose="02020603050405020304" pitchFamily="18" charset="0"/>
              </a:rPr>
              <a:t> </a:t>
            </a:r>
            <a:r>
              <a:rPr lang="en-US" altLang="en-US" sz="6000" dirty="0" err="1">
                <a:solidFill>
                  <a:srgbClr val="FFFF00"/>
                </a:solidFill>
                <a:latin typeface="Times New Roman" panose="02020603050405020304" pitchFamily="18" charset="0"/>
                <a:cs typeface="Times New Roman" panose="02020603050405020304" pitchFamily="18" charset="0"/>
              </a:rPr>
              <a:t>Yêu</a:t>
            </a:r>
            <a:r>
              <a:rPr lang="en-US" altLang="en-US" sz="6000" dirty="0">
                <a:solidFill>
                  <a:srgbClr val="FFFF00"/>
                </a:solidFill>
                <a:latin typeface="Times New Roman" panose="02020603050405020304" pitchFamily="18" charset="0"/>
                <a:cs typeface="Times New Roman" panose="02020603050405020304" pitchFamily="18" charset="0"/>
              </a:rPr>
              <a:t> </a:t>
            </a:r>
            <a:r>
              <a:rPr lang="en-US" altLang="en-US" sz="6000" dirty="0" err="1">
                <a:solidFill>
                  <a:srgbClr val="FFFF00"/>
                </a:solidFill>
                <a:latin typeface="Times New Roman" panose="02020603050405020304" pitchFamily="18" charset="0"/>
                <a:cs typeface="Times New Roman" panose="02020603050405020304" pitchFamily="18" charset="0"/>
              </a:rPr>
              <a:t>cầu</a:t>
            </a:r>
            <a:r>
              <a:rPr lang="en-US" altLang="en-US" sz="6000" dirty="0">
                <a:solidFill>
                  <a:srgbClr val="FFFF00"/>
                </a:solidFill>
                <a:latin typeface="Times New Roman" panose="02020603050405020304" pitchFamily="18" charset="0"/>
                <a:cs typeface="Times New Roman" panose="02020603050405020304" pitchFamily="18" charset="0"/>
              </a:rPr>
              <a:t> </a:t>
            </a:r>
            <a:r>
              <a:rPr lang="en-US" altLang="en-US" sz="6000" dirty="0" err="1">
                <a:solidFill>
                  <a:srgbClr val="FFFF00"/>
                </a:solidFill>
                <a:latin typeface="Times New Roman" panose="02020603050405020304" pitchFamily="18" charset="0"/>
                <a:cs typeface="Times New Roman" panose="02020603050405020304" pitchFamily="18" charset="0"/>
              </a:rPr>
              <a:t>cần</a:t>
            </a:r>
            <a:r>
              <a:rPr lang="en-US" altLang="en-US" sz="6000" dirty="0">
                <a:solidFill>
                  <a:srgbClr val="FFFF00"/>
                </a:solidFill>
                <a:latin typeface="Times New Roman" panose="02020603050405020304" pitchFamily="18" charset="0"/>
                <a:cs typeface="Times New Roman" panose="02020603050405020304" pitchFamily="18" charset="0"/>
              </a:rPr>
              <a:t> </a:t>
            </a:r>
            <a:r>
              <a:rPr lang="en-US" altLang="en-US" sz="6000" dirty="0" err="1">
                <a:solidFill>
                  <a:srgbClr val="FFFF00"/>
                </a:solidFill>
                <a:latin typeface="Times New Roman" panose="02020603050405020304" pitchFamily="18" charset="0"/>
                <a:cs typeface="Times New Roman" panose="02020603050405020304" pitchFamily="18" charset="0"/>
              </a:rPr>
              <a:t>đạt</a:t>
            </a:r>
            <a:endParaRPr lang="en-US" altLang="en-US" sz="4400" dirty="0">
              <a:solidFill>
                <a:srgbClr val="FFFF00"/>
              </a:solidFill>
              <a:latin typeface="Times New Roman" panose="02020603050405020304" pitchFamily="18" charset="0"/>
              <a:cs typeface="Times New Roman" panose="02020603050405020304" pitchFamily="18" charset="0"/>
            </a:endParaRPr>
          </a:p>
          <a:p>
            <a:pPr algn="just" eaLnBrk="1" hangingPunct="1">
              <a:spcBef>
                <a:spcPct val="0"/>
              </a:spcBef>
              <a:buFontTx/>
              <a:buNone/>
            </a:pPr>
            <a:endParaRPr lang="en-US" altLang="en-US" dirty="0">
              <a:solidFill>
                <a:schemeClr val="bg1"/>
              </a:solidFill>
              <a:latin typeface="Times New Roman" panose="02020603050405020304" pitchFamily="18" charset="0"/>
              <a:cs typeface="Times New Roman" panose="02020603050405020304" pitchFamily="18" charset="0"/>
            </a:endParaRPr>
          </a:p>
          <a:p>
            <a:pPr algn="just"/>
            <a:r>
              <a:rPr lang="vi-VN" b="1" dirty="0">
                <a:solidFill>
                  <a:srgbClr val="FFFFFF"/>
                </a:solidFill>
                <a:latin typeface="+mj-lt"/>
                <a:cs typeface="Times New Roman" panose="02020603050405020304" pitchFamily="18" charset="0"/>
              </a:rPr>
              <a:t> </a:t>
            </a:r>
            <a:r>
              <a:rPr lang="vi-VN" sz="3200" b="1" i="0" dirty="0">
                <a:solidFill>
                  <a:srgbClr val="FFFFFF"/>
                </a:solidFill>
                <a:effectLst/>
                <a:latin typeface="+mj-lt"/>
              </a:rPr>
              <a:t> Hiểu được nghĩa của một số từ ngữ về môi trường theo yêu cầu (BT1).</a:t>
            </a:r>
          </a:p>
          <a:p>
            <a:pPr algn="just"/>
            <a:r>
              <a:rPr lang="vi-VN" sz="3200" b="1" i="0" dirty="0">
                <a:solidFill>
                  <a:srgbClr val="FFFFFF"/>
                </a:solidFill>
                <a:effectLst/>
                <a:latin typeface="+mj-lt"/>
              </a:rPr>
              <a:t> Biết ghép tiếng bảo (gốc Hán) với những tiếng thích hợp để tạo thành từ phức (BT2).</a:t>
            </a:r>
          </a:p>
          <a:p>
            <a:pPr algn="just"/>
            <a:r>
              <a:rPr lang="vi-VN" sz="3200" b="1" i="0" dirty="0">
                <a:solidFill>
                  <a:srgbClr val="FFFFFF"/>
                </a:solidFill>
                <a:effectLst/>
                <a:latin typeface="+mj-lt"/>
              </a:rPr>
              <a:t> Biết tìm từ đồng nghĩa với từ đã cho theo yêu cầu (BT3)</a:t>
            </a:r>
          </a:p>
          <a:p>
            <a:pPr eaLnBrk="1" hangingPunct="1">
              <a:spcBef>
                <a:spcPct val="0"/>
              </a:spcBef>
              <a:buFontTx/>
              <a:buNone/>
            </a:pPr>
            <a:endParaRPr lang="en-US" altLang="en-US" sz="48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2 Vector trẻ em vui chơi - file vector - Kho Stock Việt Nam">
            <a:extLst>
              <a:ext uri="{FF2B5EF4-FFF2-40B4-BE49-F238E27FC236}">
                <a16:creationId xmlns:a16="http://schemas.microsoft.com/office/drawing/2014/main" id="{19AA2A8C-6D77-4100-A42B-135DBAA1C1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16477"/>
            <a:ext cx="11887200" cy="833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1">
            <a:extLst>
              <a:ext uri="{FF2B5EF4-FFF2-40B4-BE49-F238E27FC236}">
                <a16:creationId xmlns:a16="http://schemas.microsoft.com/office/drawing/2014/main" id="{84FC2B96-DC4A-4F24-A331-A9020B91262B}"/>
              </a:ext>
            </a:extLst>
          </p:cNvPr>
          <p:cNvSpPr txBox="1">
            <a:spLocks noChangeArrowheads="1"/>
          </p:cNvSpPr>
          <p:nvPr/>
        </p:nvSpPr>
        <p:spPr bwMode="auto">
          <a:xfrm>
            <a:off x="2819400" y="1828801"/>
            <a:ext cx="64008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600" b="1" dirty="0">
                <a:solidFill>
                  <a:srgbClr val="FFC000"/>
                </a:solidFill>
                <a:latin typeface="Times New Roman" panose="02020603050405020304" pitchFamily="18" charset="0"/>
                <a:cs typeface="Times New Roman" panose="02020603050405020304" pitchFamily="18" charset="0"/>
              </a:rPr>
              <a:t>KHÁM PHÁ</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3" name="Picture 7" descr="9 Màu hồng ý tưởng trong 2021 | hình nền, hình ảnh, màu hồng">
            <a:extLst>
              <a:ext uri="{FF2B5EF4-FFF2-40B4-BE49-F238E27FC236}">
                <a16:creationId xmlns:a16="http://schemas.microsoft.com/office/drawing/2014/main" id="{5733A981-5A69-4A0F-B66E-4836759C61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944"/>
          <a:stretch>
            <a:fillRect/>
          </a:stretch>
        </p:blipFill>
        <p:spPr bwMode="auto">
          <a:xfrm>
            <a:off x="0" y="-533400"/>
            <a:ext cx="11887200" cy="891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Rectangle 10"/>
          <p:cNvSpPr>
            <a:spLocks noGrp="1" noChangeArrowheads="1"/>
          </p:cNvSpPr>
          <p:nvPr>
            <p:ph type="subTitle" idx="1"/>
          </p:nvPr>
        </p:nvSpPr>
        <p:spPr>
          <a:xfrm>
            <a:off x="381000" y="838200"/>
            <a:ext cx="11049000" cy="6172200"/>
          </a:xfrm>
        </p:spPr>
        <p:txBody>
          <a:bodyPr/>
          <a:lstStyle/>
          <a:p>
            <a:pPr algn="just" eaLnBrk="1" hangingPunct="1">
              <a:lnSpc>
                <a:spcPct val="80000"/>
              </a:lnSpc>
            </a:pPr>
            <a:r>
              <a:rPr lang="en-US" sz="4800" b="1" dirty="0">
                <a:solidFill>
                  <a:schemeClr val="hlink"/>
                </a:solidFill>
                <a:effectLst/>
                <a:latin typeface="+mj-lt"/>
                <a:cs typeface="Arial" panose="020B0604020202020204" pitchFamily="34" charset="0"/>
              </a:rPr>
              <a:t>1. </a:t>
            </a:r>
            <a:r>
              <a:rPr lang="en-US" sz="4800" b="1" dirty="0" err="1">
                <a:solidFill>
                  <a:schemeClr val="hlink"/>
                </a:solidFill>
                <a:effectLst/>
                <a:latin typeface="+mj-lt"/>
                <a:cs typeface="Arial" panose="020B0604020202020204" pitchFamily="34" charset="0"/>
              </a:rPr>
              <a:t>Đọc</a:t>
            </a:r>
            <a:r>
              <a:rPr lang="en-US" sz="4800" b="1" dirty="0">
                <a:solidFill>
                  <a:schemeClr val="hlink"/>
                </a:solidFill>
                <a:effectLst/>
                <a:latin typeface="+mj-lt"/>
                <a:cs typeface="Arial" panose="020B0604020202020204" pitchFamily="34" charset="0"/>
              </a:rPr>
              <a:t> </a:t>
            </a:r>
            <a:r>
              <a:rPr lang="en-US" sz="4800" b="1" dirty="0" err="1">
                <a:solidFill>
                  <a:schemeClr val="hlink"/>
                </a:solidFill>
                <a:effectLst/>
                <a:latin typeface="+mj-lt"/>
                <a:cs typeface="Arial" panose="020B0604020202020204" pitchFamily="34" charset="0"/>
              </a:rPr>
              <a:t>đoạn</a:t>
            </a:r>
            <a:r>
              <a:rPr lang="en-US" sz="4800" b="1" dirty="0">
                <a:solidFill>
                  <a:schemeClr val="hlink"/>
                </a:solidFill>
                <a:effectLst/>
                <a:latin typeface="+mj-lt"/>
                <a:cs typeface="Arial" panose="020B0604020202020204" pitchFamily="34" charset="0"/>
              </a:rPr>
              <a:t> </a:t>
            </a:r>
            <a:r>
              <a:rPr lang="en-US" sz="4800" b="1" dirty="0" err="1">
                <a:solidFill>
                  <a:schemeClr val="hlink"/>
                </a:solidFill>
                <a:effectLst/>
                <a:latin typeface="+mj-lt"/>
                <a:cs typeface="Arial" panose="020B0604020202020204" pitchFamily="34" charset="0"/>
              </a:rPr>
              <a:t>văn</a:t>
            </a:r>
            <a:r>
              <a:rPr lang="en-US" sz="4800" b="1" dirty="0">
                <a:solidFill>
                  <a:schemeClr val="hlink"/>
                </a:solidFill>
                <a:effectLst/>
                <a:latin typeface="+mj-lt"/>
                <a:cs typeface="Arial" panose="020B0604020202020204" pitchFamily="34" charset="0"/>
              </a:rPr>
              <a:t> </a:t>
            </a:r>
            <a:r>
              <a:rPr lang="en-US" sz="4800" b="1" dirty="0" err="1">
                <a:solidFill>
                  <a:schemeClr val="hlink"/>
                </a:solidFill>
                <a:effectLst/>
                <a:latin typeface="+mj-lt"/>
                <a:cs typeface="Arial" panose="020B0604020202020204" pitchFamily="34" charset="0"/>
              </a:rPr>
              <a:t>sau</a:t>
            </a:r>
            <a:r>
              <a:rPr lang="en-US" sz="4800" b="1" dirty="0">
                <a:solidFill>
                  <a:schemeClr val="hlink"/>
                </a:solidFill>
                <a:effectLst/>
                <a:latin typeface="+mj-lt"/>
                <a:cs typeface="Arial" panose="020B0604020202020204" pitchFamily="34" charset="0"/>
              </a:rPr>
              <a:t> v</a:t>
            </a:r>
            <a:r>
              <a:rPr lang="vi-VN" sz="4800" b="1" dirty="0">
                <a:solidFill>
                  <a:schemeClr val="hlink"/>
                </a:solidFill>
                <a:effectLst/>
                <a:latin typeface="+mj-lt"/>
                <a:cs typeface="Arial" panose="020B0604020202020204" pitchFamily="34" charset="0"/>
              </a:rPr>
              <a:t>à</a:t>
            </a:r>
            <a:r>
              <a:rPr lang="en-US" sz="4800" b="1" dirty="0">
                <a:solidFill>
                  <a:schemeClr val="hlink"/>
                </a:solidFill>
                <a:effectLst/>
                <a:latin typeface="+mj-lt"/>
                <a:cs typeface="Arial" panose="020B0604020202020204" pitchFamily="34" charset="0"/>
              </a:rPr>
              <a:t> </a:t>
            </a:r>
            <a:r>
              <a:rPr lang="en-US" sz="4800" b="1" dirty="0" err="1">
                <a:solidFill>
                  <a:schemeClr val="hlink"/>
                </a:solidFill>
                <a:effectLst/>
                <a:latin typeface="+mj-lt"/>
                <a:cs typeface="Arial" panose="020B0604020202020204" pitchFamily="34" charset="0"/>
              </a:rPr>
              <a:t>thực</a:t>
            </a:r>
            <a:r>
              <a:rPr lang="en-US" sz="4800" b="1" dirty="0">
                <a:solidFill>
                  <a:schemeClr val="hlink"/>
                </a:solidFill>
                <a:effectLst/>
                <a:latin typeface="+mj-lt"/>
                <a:cs typeface="Arial" panose="020B0604020202020204" pitchFamily="34" charset="0"/>
              </a:rPr>
              <a:t> </a:t>
            </a:r>
            <a:r>
              <a:rPr lang="en-US" sz="4800" b="1" dirty="0" err="1">
                <a:solidFill>
                  <a:schemeClr val="hlink"/>
                </a:solidFill>
                <a:effectLst/>
                <a:latin typeface="+mj-lt"/>
                <a:cs typeface="Arial" panose="020B0604020202020204" pitchFamily="34" charset="0"/>
              </a:rPr>
              <a:t>hiện</a:t>
            </a:r>
            <a:r>
              <a:rPr lang="en-US" sz="4800" b="1" dirty="0">
                <a:solidFill>
                  <a:schemeClr val="hlink"/>
                </a:solidFill>
                <a:effectLst/>
                <a:latin typeface="+mj-lt"/>
                <a:cs typeface="Arial" panose="020B0604020202020204" pitchFamily="34" charset="0"/>
              </a:rPr>
              <a:t> </a:t>
            </a:r>
            <a:r>
              <a:rPr lang="en-US" sz="4800" b="1" dirty="0" err="1">
                <a:solidFill>
                  <a:schemeClr val="hlink"/>
                </a:solidFill>
                <a:effectLst/>
                <a:latin typeface="+mj-lt"/>
                <a:cs typeface="Arial" panose="020B0604020202020204" pitchFamily="34" charset="0"/>
              </a:rPr>
              <a:t>nhiệm</a:t>
            </a:r>
            <a:r>
              <a:rPr lang="en-US" sz="4800" b="1" dirty="0">
                <a:solidFill>
                  <a:schemeClr val="hlink"/>
                </a:solidFill>
                <a:effectLst/>
                <a:latin typeface="+mj-lt"/>
                <a:cs typeface="Arial" panose="020B0604020202020204" pitchFamily="34" charset="0"/>
              </a:rPr>
              <a:t> vụ </a:t>
            </a:r>
            <a:r>
              <a:rPr lang="en-US" sz="4800" b="1" dirty="0" err="1">
                <a:solidFill>
                  <a:schemeClr val="hlink"/>
                </a:solidFill>
                <a:effectLst/>
                <a:latin typeface="+mj-lt"/>
                <a:cs typeface="Arial" panose="020B0604020202020204" pitchFamily="34" charset="0"/>
              </a:rPr>
              <a:t>nêu</a:t>
            </a:r>
            <a:r>
              <a:rPr lang="en-US" sz="4800" b="1" dirty="0">
                <a:solidFill>
                  <a:schemeClr val="hlink"/>
                </a:solidFill>
                <a:effectLst/>
                <a:latin typeface="+mj-lt"/>
                <a:cs typeface="Arial" panose="020B0604020202020204" pitchFamily="34" charset="0"/>
              </a:rPr>
              <a:t> ở </a:t>
            </a:r>
            <a:r>
              <a:rPr lang="en-US" sz="4800" b="1" dirty="0" err="1">
                <a:solidFill>
                  <a:schemeClr val="hlink"/>
                </a:solidFill>
                <a:effectLst/>
                <a:latin typeface="+mj-lt"/>
                <a:cs typeface="Arial" panose="020B0604020202020204" pitchFamily="34" charset="0"/>
              </a:rPr>
              <a:t>bên</a:t>
            </a:r>
            <a:r>
              <a:rPr lang="en-US" sz="4800" b="1" dirty="0">
                <a:solidFill>
                  <a:schemeClr val="hlink"/>
                </a:solidFill>
                <a:effectLst/>
                <a:latin typeface="+mj-lt"/>
                <a:cs typeface="Arial" panose="020B0604020202020204" pitchFamily="34" charset="0"/>
              </a:rPr>
              <a:t> </a:t>
            </a:r>
            <a:r>
              <a:rPr lang="en-US" sz="4800" b="1" dirty="0" err="1">
                <a:solidFill>
                  <a:schemeClr val="hlink"/>
                </a:solidFill>
                <a:effectLst/>
                <a:latin typeface="+mj-lt"/>
                <a:cs typeface="Arial" panose="020B0604020202020204" pitchFamily="34" charset="0"/>
              </a:rPr>
              <a:t>dưới</a:t>
            </a:r>
            <a:r>
              <a:rPr lang="en-US" sz="4800" b="1" dirty="0">
                <a:solidFill>
                  <a:schemeClr val="hlink"/>
                </a:solidFill>
                <a:effectLst/>
                <a:latin typeface="+mj-lt"/>
                <a:cs typeface="Arial" panose="020B0604020202020204" pitchFamily="34" charset="0"/>
              </a:rPr>
              <a:t>:</a:t>
            </a:r>
            <a:endParaRPr lang="vi-VN" sz="4800" b="1" dirty="0">
              <a:solidFill>
                <a:schemeClr val="hlink"/>
              </a:solidFill>
              <a:effectLst/>
              <a:latin typeface="+mj-lt"/>
              <a:cs typeface="Arial" panose="020B0604020202020204" pitchFamily="34" charset="0"/>
            </a:endParaRPr>
          </a:p>
          <a:p>
            <a:pPr algn="just" eaLnBrk="1" hangingPunct="1">
              <a:lnSpc>
                <a:spcPct val="80000"/>
              </a:lnSpc>
            </a:pPr>
            <a:r>
              <a:rPr lang="vi-VN" sz="4800" dirty="0">
                <a:effectLst/>
                <a:latin typeface="+mj-lt"/>
                <a:cs typeface="Arial" panose="020B0604020202020204" pitchFamily="34" charset="0"/>
              </a:rPr>
              <a:t>	</a:t>
            </a:r>
            <a:r>
              <a:rPr lang="vi-VN" sz="4800" dirty="0">
                <a:solidFill>
                  <a:srgbClr val="0000FF"/>
                </a:solidFill>
                <a:effectLst/>
                <a:latin typeface="+mj-lt"/>
                <a:cs typeface="Arial" panose="020B0604020202020204" pitchFamily="34" charset="0"/>
              </a:rPr>
              <a:t>Thành phần môi trường là các yếu tố tạo thành môi trường: không khí, nước, đất, âm thanh, ánh sáng, lòng đất, núi, rừng, sông, hồ, biển, sinh vật, các hệ sinh thái, các khu dân cư, khu sản xuất, khu bảo tồn thiên nhiên, danh lam thắng cảnh, di tích lịch sử và các hình thái vật chất khác.</a:t>
            </a:r>
            <a:endParaRPr lang="vi-VN" sz="4800" b="1" dirty="0">
              <a:solidFill>
                <a:srgbClr val="0000FF"/>
              </a:solidFill>
              <a:effectLst/>
              <a:latin typeface="+mj-lt"/>
              <a:cs typeface="Arial" panose="020B0604020202020204" pitchFamily="34" charset="0"/>
            </a:endParaRPr>
          </a:p>
        </p:txBody>
      </p:sp>
    </p:spTree>
  </p:cSld>
  <p:clrMapOvr>
    <a:masterClrMapping/>
  </p:clrMapOvr>
  <p:transition spd="med">
    <p:circle/>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7" descr="9 Màu hồng ý tưởng trong 2021 | hình nền, hình ảnh, màu hồng">
            <a:extLst>
              <a:ext uri="{FF2B5EF4-FFF2-40B4-BE49-F238E27FC236}">
                <a16:creationId xmlns:a16="http://schemas.microsoft.com/office/drawing/2014/main" id="{A2B163B9-5C5A-4EA2-94A2-C82F7DBCF5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944"/>
          <a:stretch>
            <a:fillRect/>
          </a:stretch>
        </p:blipFill>
        <p:spPr bwMode="auto">
          <a:xfrm>
            <a:off x="0" y="-533400"/>
            <a:ext cx="11887200" cy="891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Rectangle 2"/>
          <p:cNvSpPr>
            <a:spLocks noGrp="1" noChangeArrowheads="1"/>
          </p:cNvSpPr>
          <p:nvPr>
            <p:ph type="title"/>
          </p:nvPr>
        </p:nvSpPr>
        <p:spPr>
          <a:xfrm>
            <a:off x="838200" y="277813"/>
            <a:ext cx="9217025" cy="698500"/>
          </a:xfrm>
        </p:spPr>
        <p:txBody>
          <a:bodyPr/>
          <a:lstStyle/>
          <a:p>
            <a:pPr eaLnBrk="1" hangingPunct="1"/>
            <a:r>
              <a:rPr lang="en-US" sz="4000" dirty="0">
                <a:effectLst/>
              </a:rPr>
              <a:t>a) </a:t>
            </a:r>
            <a:r>
              <a:rPr lang="en-US" sz="4000" dirty="0" err="1">
                <a:effectLst/>
              </a:rPr>
              <a:t>Phân</a:t>
            </a:r>
            <a:r>
              <a:rPr lang="en-US" sz="4000" dirty="0">
                <a:effectLst/>
              </a:rPr>
              <a:t> </a:t>
            </a:r>
            <a:r>
              <a:rPr lang="en-US" sz="4000" dirty="0" err="1">
                <a:effectLst/>
              </a:rPr>
              <a:t>biệt</a:t>
            </a:r>
            <a:r>
              <a:rPr lang="en-US" sz="4000" dirty="0">
                <a:effectLst/>
              </a:rPr>
              <a:t> </a:t>
            </a:r>
            <a:r>
              <a:rPr lang="en-US" sz="4000" dirty="0" err="1">
                <a:effectLst/>
              </a:rPr>
              <a:t>nghĩa</a:t>
            </a:r>
            <a:r>
              <a:rPr lang="en-US" sz="4000" dirty="0">
                <a:effectLst/>
              </a:rPr>
              <a:t> </a:t>
            </a:r>
            <a:r>
              <a:rPr lang="en-US" sz="4000" dirty="0" err="1">
                <a:effectLst/>
              </a:rPr>
              <a:t>của</a:t>
            </a:r>
            <a:r>
              <a:rPr lang="en-US" sz="4000" dirty="0">
                <a:effectLst/>
              </a:rPr>
              <a:t> </a:t>
            </a:r>
            <a:r>
              <a:rPr lang="en-US" sz="4000" dirty="0" err="1">
                <a:effectLst/>
              </a:rPr>
              <a:t>các</a:t>
            </a:r>
            <a:r>
              <a:rPr lang="en-US" sz="4000" dirty="0">
                <a:effectLst/>
              </a:rPr>
              <a:t> </a:t>
            </a:r>
            <a:r>
              <a:rPr lang="en-US" sz="4000" dirty="0" err="1">
                <a:effectLst/>
              </a:rPr>
              <a:t>cụm</a:t>
            </a:r>
            <a:r>
              <a:rPr lang="en-US" sz="4000" dirty="0">
                <a:effectLst/>
              </a:rPr>
              <a:t> t</a:t>
            </a:r>
            <a:r>
              <a:rPr lang="vi-VN" sz="4000" dirty="0">
                <a:effectLst/>
              </a:rPr>
              <a:t>ừ</a:t>
            </a:r>
            <a:r>
              <a:rPr lang="en-US" sz="4000" dirty="0">
                <a:effectLst/>
              </a:rPr>
              <a:t>: </a:t>
            </a:r>
            <a:endParaRPr lang="en-US" sz="4000" b="0" dirty="0">
              <a:effectLst/>
            </a:endParaRPr>
          </a:p>
        </p:txBody>
      </p:sp>
      <p:sp>
        <p:nvSpPr>
          <p:cNvPr id="16395" name="AutoShape 11"/>
          <p:cNvSpPr>
            <a:spLocks noChangeArrowheads="1"/>
          </p:cNvSpPr>
          <p:nvPr/>
        </p:nvSpPr>
        <p:spPr bwMode="auto">
          <a:xfrm>
            <a:off x="7315200" y="2133600"/>
            <a:ext cx="4038600" cy="4724400"/>
          </a:xfrm>
          <a:prstGeom prst="verticalScroll">
            <a:avLst>
              <a:gd name="adj" fmla="val 12500"/>
            </a:avLst>
          </a:prstGeom>
          <a:blipFill dpi="0" rotWithShape="1">
            <a:blip r:embed="rId3"/>
            <a:srcRect/>
            <a:stretch>
              <a:fillRect/>
            </a:stretch>
          </a:blipFill>
          <a:ln w="22225">
            <a:solidFill>
              <a:schemeClr val="hlink"/>
            </a:solidFill>
            <a:round/>
            <a:headEnd/>
            <a:tailEnd/>
          </a:ln>
        </p:spPr>
        <p:txBody>
          <a:bodyPr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sz="4000" b="1">
                <a:solidFill>
                  <a:srgbClr val="FF0000"/>
                </a:solidFill>
              </a:rPr>
              <a:t>KHU </a:t>
            </a:r>
          </a:p>
          <a:p>
            <a:pPr algn="ctr" eaLnBrk="1" hangingPunct="1"/>
            <a:r>
              <a:rPr lang="en-US" sz="4000" b="1">
                <a:solidFill>
                  <a:srgbClr val="FF0000"/>
                </a:solidFill>
              </a:rPr>
              <a:t>S</a:t>
            </a:r>
            <a:r>
              <a:rPr lang="vi-VN" sz="4000" b="1">
                <a:solidFill>
                  <a:srgbClr val="FF0000"/>
                </a:solidFill>
              </a:rPr>
              <a:t>ẢN</a:t>
            </a:r>
            <a:r>
              <a:rPr lang="en-US" sz="4000" b="1">
                <a:solidFill>
                  <a:srgbClr val="FF0000"/>
                </a:solidFill>
              </a:rPr>
              <a:t> XU</a:t>
            </a:r>
            <a:r>
              <a:rPr lang="vi-VN" sz="4000" b="1">
                <a:solidFill>
                  <a:srgbClr val="FF0000"/>
                </a:solidFill>
              </a:rPr>
              <a:t>ẤT</a:t>
            </a:r>
            <a:endParaRPr lang="vi-VN" sz="4000"/>
          </a:p>
        </p:txBody>
      </p:sp>
      <p:sp>
        <p:nvSpPr>
          <p:cNvPr id="16396" name="AutoShape 12"/>
          <p:cNvSpPr>
            <a:spLocks noChangeArrowheads="1"/>
          </p:cNvSpPr>
          <p:nvPr/>
        </p:nvSpPr>
        <p:spPr bwMode="auto">
          <a:xfrm>
            <a:off x="4191000" y="1600200"/>
            <a:ext cx="3352800" cy="4800600"/>
          </a:xfrm>
          <a:prstGeom prst="verticalScroll">
            <a:avLst>
              <a:gd name="adj" fmla="val 12500"/>
            </a:avLst>
          </a:prstGeom>
          <a:blipFill dpi="0" rotWithShape="1">
            <a:blip r:embed="rId4"/>
            <a:srcRect/>
            <a:stretch>
              <a:fillRect/>
            </a:stretch>
          </a:blipFill>
          <a:ln w="22225">
            <a:solidFill>
              <a:schemeClr val="hlink"/>
            </a:solidFill>
            <a:round/>
            <a:headEnd/>
            <a:tailEnd/>
          </a:ln>
          <a:effectLst/>
        </p:spPr>
        <p:txBody>
          <a:bodyPr anchor="ctr"/>
          <a:lstStyle/>
          <a:p>
            <a:pPr algn="ctr">
              <a:defRPr/>
            </a:pPr>
            <a:r>
              <a:rPr lang="en-US" sz="4000" b="1" dirty="0" err="1">
                <a:solidFill>
                  <a:srgbClr val="FFFFFF"/>
                </a:solidFill>
                <a:cs typeface="Arial" charset="0"/>
              </a:rPr>
              <a:t>KHU</a:t>
            </a:r>
            <a:r>
              <a:rPr lang="en-US" sz="4000" b="1" dirty="0">
                <a:solidFill>
                  <a:srgbClr val="FFFFFF"/>
                </a:solidFill>
                <a:cs typeface="Arial" charset="0"/>
              </a:rPr>
              <a:t> B</a:t>
            </a:r>
            <a:r>
              <a:rPr lang="vi-VN" sz="4000" b="1" dirty="0">
                <a:solidFill>
                  <a:srgbClr val="FFFFFF"/>
                </a:solidFill>
                <a:cs typeface="Arial" charset="0"/>
              </a:rPr>
              <a:t>ẢO</a:t>
            </a:r>
            <a:r>
              <a:rPr lang="en-US" sz="4000" b="1" dirty="0">
                <a:solidFill>
                  <a:srgbClr val="FFFFFF"/>
                </a:solidFill>
                <a:cs typeface="Arial" charset="0"/>
              </a:rPr>
              <a:t> T</a:t>
            </a:r>
            <a:r>
              <a:rPr lang="vi-VN" sz="4000" b="1" dirty="0">
                <a:solidFill>
                  <a:srgbClr val="FFFFFF"/>
                </a:solidFill>
                <a:cs typeface="Arial" charset="0"/>
              </a:rPr>
              <a:t>ỒN</a:t>
            </a:r>
          </a:p>
          <a:p>
            <a:pPr algn="ctr">
              <a:defRPr/>
            </a:pPr>
            <a:r>
              <a:rPr lang="vi-VN" sz="4000" b="1" dirty="0">
                <a:solidFill>
                  <a:srgbClr val="FFFFFF"/>
                </a:solidFill>
                <a:cs typeface="Arial" charset="0"/>
              </a:rPr>
              <a:t>THIÊN NHIÊN</a:t>
            </a:r>
            <a:endParaRPr lang="vi-VN" sz="4000" b="1" dirty="0">
              <a:solidFill>
                <a:srgbClr val="14ED09"/>
              </a:solidFill>
              <a:effectLst>
                <a:outerShdw blurRad="38100" dist="38100" dir="2700000" algn="tl">
                  <a:srgbClr val="000000"/>
                </a:outerShdw>
              </a:effectLst>
              <a:cs typeface="Arial" charset="0"/>
            </a:endParaRPr>
          </a:p>
        </p:txBody>
      </p:sp>
      <p:sp>
        <p:nvSpPr>
          <p:cNvPr id="16397" name="AutoShape 13"/>
          <p:cNvSpPr>
            <a:spLocks noChangeArrowheads="1"/>
          </p:cNvSpPr>
          <p:nvPr/>
        </p:nvSpPr>
        <p:spPr bwMode="auto">
          <a:xfrm>
            <a:off x="533400" y="1371600"/>
            <a:ext cx="3657600" cy="4191000"/>
          </a:xfrm>
          <a:prstGeom prst="verticalScroll">
            <a:avLst>
              <a:gd name="adj" fmla="val 12500"/>
            </a:avLst>
          </a:prstGeom>
          <a:blipFill dpi="0" rotWithShape="1">
            <a:blip r:embed="rId5"/>
            <a:srcRect/>
            <a:stretch>
              <a:fillRect/>
            </a:stretch>
          </a:blipFill>
          <a:ln w="22225">
            <a:solidFill>
              <a:schemeClr val="hlink"/>
            </a:solidFill>
            <a:round/>
            <a:headEnd/>
            <a:tailEnd/>
          </a:ln>
          <a:effectLst/>
        </p:spPr>
        <p:txBody>
          <a:bodyPr anchor="ctr"/>
          <a:lstStyle/>
          <a:p>
            <a:pPr algn="ctr">
              <a:defRPr/>
            </a:pPr>
            <a:r>
              <a:rPr lang="en-US" sz="4000" b="1" dirty="0" err="1">
                <a:solidFill>
                  <a:srgbClr val="14ED09"/>
                </a:solidFill>
                <a:effectLst>
                  <a:outerShdw blurRad="38100" dist="38100" dir="2700000" algn="tl">
                    <a:srgbClr val="000000"/>
                  </a:outerShdw>
                </a:effectLst>
                <a:cs typeface="Arial" charset="0"/>
              </a:rPr>
              <a:t>KHU</a:t>
            </a:r>
            <a:r>
              <a:rPr lang="en-US" sz="4000" b="1" dirty="0">
                <a:solidFill>
                  <a:srgbClr val="14ED09"/>
                </a:solidFill>
                <a:effectLst>
                  <a:outerShdw blurRad="38100" dist="38100" dir="2700000" algn="tl">
                    <a:srgbClr val="000000"/>
                  </a:outerShdw>
                </a:effectLst>
                <a:cs typeface="Arial" charset="0"/>
              </a:rPr>
              <a:t> </a:t>
            </a:r>
          </a:p>
          <a:p>
            <a:pPr algn="ctr">
              <a:defRPr/>
            </a:pPr>
            <a:r>
              <a:rPr lang="en-US" sz="4000" b="1" dirty="0">
                <a:solidFill>
                  <a:srgbClr val="14ED09"/>
                </a:solidFill>
                <a:effectLst>
                  <a:outerShdw blurRad="38100" dist="38100" dir="2700000" algn="tl">
                    <a:srgbClr val="000000"/>
                  </a:outerShdw>
                </a:effectLst>
                <a:cs typeface="Arial" charset="0"/>
              </a:rPr>
              <a:t>D</a:t>
            </a:r>
            <a:r>
              <a:rPr lang="vi-VN" sz="4000" b="1" dirty="0">
                <a:solidFill>
                  <a:srgbClr val="14ED09"/>
                </a:solidFill>
                <a:effectLst>
                  <a:outerShdw blurRad="38100" dist="38100" dir="2700000" algn="tl">
                    <a:srgbClr val="000000"/>
                  </a:outerShdw>
                </a:effectLst>
                <a:cs typeface="Arial" charset="0"/>
              </a:rPr>
              <a:t>Â</a:t>
            </a:r>
            <a:r>
              <a:rPr lang="en-US" sz="4000" b="1" dirty="0">
                <a:solidFill>
                  <a:srgbClr val="14ED09"/>
                </a:solidFill>
                <a:effectLst>
                  <a:outerShdw blurRad="38100" dist="38100" dir="2700000" algn="tl">
                    <a:srgbClr val="000000"/>
                  </a:outerShdw>
                </a:effectLst>
                <a:cs typeface="Arial" charset="0"/>
              </a:rPr>
              <a:t>N C</a:t>
            </a:r>
            <a:r>
              <a:rPr lang="vi-VN" sz="4000" b="1" dirty="0">
                <a:solidFill>
                  <a:srgbClr val="14ED09"/>
                </a:solidFill>
                <a:effectLst>
                  <a:outerShdw blurRad="38100" dist="38100" dir="2700000" algn="tl">
                    <a:srgbClr val="000000"/>
                  </a:outerShdw>
                </a:effectLst>
                <a:cs typeface="Arial" charset="0"/>
              </a:rPr>
              <a:t>Ư</a:t>
            </a:r>
            <a:endParaRPr lang="vi-VN" sz="4000" b="1" dirty="0">
              <a:solidFill>
                <a:srgbClr val="FFFFFF"/>
              </a:solidFill>
              <a:cs typeface="Arial" charset="0"/>
            </a:endParaRPr>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6397"/>
                                        </p:tgtEl>
                                        <p:attrNameLst>
                                          <p:attrName>style.visibility</p:attrName>
                                        </p:attrNameLst>
                                      </p:cBhvr>
                                      <p:to>
                                        <p:strVal val="visible"/>
                                      </p:to>
                                    </p:set>
                                    <p:animEffect transition="in" filter="strips(downLeft)">
                                      <p:cBhvr>
                                        <p:cTn id="7" dur="500"/>
                                        <p:tgtEl>
                                          <p:spTgt spid="16397"/>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6396"/>
                                        </p:tgtEl>
                                        <p:attrNameLst>
                                          <p:attrName>style.visibility</p:attrName>
                                        </p:attrNameLst>
                                      </p:cBhvr>
                                      <p:to>
                                        <p:strVal val="visible"/>
                                      </p:to>
                                    </p:set>
                                    <p:animEffect transition="in" filter="strips(downLeft)">
                                      <p:cBhvr>
                                        <p:cTn id="12" dur="500"/>
                                        <p:tgtEl>
                                          <p:spTgt spid="16396"/>
                                        </p:tgtEl>
                                      </p:cBhvr>
                                    </p:animEffect>
                                  </p:childTnLst>
                                </p:cTn>
                              </p:par>
                            </p:childTnLst>
                          </p:cTn>
                        </p:par>
                      </p:childTnLst>
                    </p:cTn>
                  </p:par>
                  <p:par>
                    <p:cTn id="13" fill="hold">
                      <p:stCondLst>
                        <p:cond delay="indefinite"/>
                      </p:stCondLst>
                      <p:childTnLst>
                        <p:par>
                          <p:cTn id="14" fill="hold" nodeType="after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6395"/>
                                        </p:tgtEl>
                                        <p:attrNameLst>
                                          <p:attrName>style.visibility</p:attrName>
                                        </p:attrNameLst>
                                      </p:cBhvr>
                                      <p:to>
                                        <p:strVal val="visible"/>
                                      </p:to>
                                    </p:set>
                                    <p:animEffect transition="in" filter="strips(downLeft)">
                                      <p:cBhvr>
                                        <p:cTn id="17" dur="500"/>
                                        <p:tgtEl>
                                          <p:spTgt spid="16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5" grpId="0" animBg="1"/>
      <p:bldP spid="16396" grpId="0" animBg="1"/>
      <p:bldP spid="16397" grpId="0" animBg="1"/>
    </p:bldLst>
  </p:timing>
</p:sld>
</file>

<file path=ppt/theme/theme1.xml><?xml version="1.0" encoding="utf-8"?>
<a:theme xmlns:a="http://schemas.openxmlformats.org/drawingml/2006/main" name="Maple">
  <a:themeElements>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fontScheme name="Maple">
      <a:majorFont>
        <a:latin typeface="Times New Roman"/>
        <a:ea typeface=""/>
        <a:cs typeface="Arial"/>
      </a:majorFont>
      <a:minorFont>
        <a:latin typeface="Times New Roman"/>
        <a:ea typeface=""/>
        <a:cs typeface="Arial"/>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Maple</Template>
  <TotalTime>455</TotalTime>
  <Words>1136</Words>
  <Application>Microsoft Office PowerPoint</Application>
  <PresentationFormat>Custom</PresentationFormat>
  <Paragraphs>182</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Times New Roman</vt:lpstr>
      <vt:lpstr>VNI-Vari</vt:lpstr>
      <vt:lpstr>Wingdings</vt:lpstr>
      <vt:lpstr>Maple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Phân biệt nghĩa của các cụm từ: </vt:lpstr>
      <vt:lpstr>KHU DÂN CƯ</vt:lpstr>
      <vt:lpstr>KHU SẢN XUẤT</vt:lpstr>
      <vt:lpstr>KHU BẢO TỒN THIÊN NHIÊN</vt:lpstr>
      <vt:lpstr>b) Nối các từ ở cột A ứng với nghĩa ở cột B.</vt:lpstr>
      <vt:lpstr>2. Ghép tiếng bảo (có nghĩa “giữ, chịu trách nhiệm”) với mỗi tiếng sau để tạo thành từ phức và tìm hiểu nghĩa của mỗi từ đó (có thể dùng Từ điển tiếng Việt).</vt:lpstr>
      <vt:lpstr>PowerPoint Presentation</vt:lpstr>
      <vt:lpstr>3. Thay từ bảo vệ trong câu sau bằng một từ đồng nghĩa với nó:  </vt:lpstr>
      <vt:lpstr>PowerPoint Presentation</vt:lpstr>
      <vt:lpstr>PowerPoint Presentation</vt:lpstr>
      <vt:lpstr>PowerPoint Presentation</vt:lpstr>
      <vt:lpstr>PowerPoint Presentation</vt:lpstr>
    </vt:vector>
  </TitlesOfParts>
  <Company>THPT Núi Thành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GV: Nguyễn Thị Nguyệt</dc:title>
  <dc:creator>Phan Nguyễn Vũ Linh</dc:creator>
  <cp:lastModifiedBy>ADMIN</cp:lastModifiedBy>
  <cp:revision>33</cp:revision>
  <dcterms:created xsi:type="dcterms:W3CDTF">2009-11-21T14:28:50Z</dcterms:created>
  <dcterms:modified xsi:type="dcterms:W3CDTF">2021-11-11T15:20:09Z</dcterms:modified>
</cp:coreProperties>
</file>