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  <p:sldMasterId id="2147483684" r:id="rId3"/>
    <p:sldMasterId id="2147483702" r:id="rId4"/>
    <p:sldMasterId id="2147483708" r:id="rId5"/>
    <p:sldMasterId id="2147483733" r:id="rId6"/>
    <p:sldMasterId id="2147483745" r:id="rId7"/>
    <p:sldMasterId id="2147483775" r:id="rId8"/>
    <p:sldMasterId id="2147483777" r:id="rId9"/>
    <p:sldMasterId id="2147483789" r:id="rId10"/>
  </p:sldMasterIdLst>
  <p:notesMasterIdLst>
    <p:notesMasterId r:id="rId29"/>
  </p:notesMasterIdLst>
  <p:sldIdLst>
    <p:sldId id="2007577423" r:id="rId11"/>
    <p:sldId id="286" r:id="rId12"/>
    <p:sldId id="323" r:id="rId13"/>
    <p:sldId id="258" r:id="rId14"/>
    <p:sldId id="2007577426" r:id="rId15"/>
    <p:sldId id="324" r:id="rId16"/>
    <p:sldId id="328" r:id="rId17"/>
    <p:sldId id="11088422" r:id="rId18"/>
    <p:sldId id="2007577414" r:id="rId19"/>
    <p:sldId id="2007577425" r:id="rId20"/>
    <p:sldId id="2007577417" r:id="rId21"/>
    <p:sldId id="342" r:id="rId22"/>
    <p:sldId id="2007577418" r:id="rId23"/>
    <p:sldId id="2007577419" r:id="rId24"/>
    <p:sldId id="2007577420" r:id="rId25"/>
    <p:sldId id="2007577421" r:id="rId26"/>
    <p:sldId id="285" r:id="rId27"/>
    <p:sldId id="295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等线 Light" panose="02010600030101010101" pitchFamily="2" charset="-122"/>
      <p:regular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宋体" panose="02010600030101010101" pitchFamily="2" charset="-122"/>
      <p:regular r:id="rId35"/>
    </p:embeddedFont>
    <p:embeddedFont>
      <p:font typeface="A2.Jovis-Doanvandai-San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10.fntdata"/><Relationship Id="rId21" Type="http://schemas.openxmlformats.org/officeDocument/2006/relationships/slide" Target="slides/slide11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7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ngan" userId="7f4b0478f611c761" providerId="LiveId" clId="{C7FF8A1A-3DB1-4287-B98E-D6E04D92E6BC}"/>
    <pc:docChg chg="delSld">
      <pc:chgData name="le ngan" userId="7f4b0478f611c761" providerId="LiveId" clId="{C7FF8A1A-3DB1-4287-B98E-D6E04D92E6BC}" dt="2023-10-22T16:16:09.606" v="8" actId="47"/>
      <pc:docMkLst>
        <pc:docMk/>
      </pc:docMkLst>
      <pc:sldChg chg="del">
        <pc:chgData name="le ngan" userId="7f4b0478f611c761" providerId="LiveId" clId="{C7FF8A1A-3DB1-4287-B98E-D6E04D92E6BC}" dt="2023-10-22T16:15:41.986" v="5" actId="47"/>
        <pc:sldMkLst>
          <pc:docMk/>
          <pc:sldMk cId="0" sldId="257"/>
        </pc:sldMkLst>
      </pc:sldChg>
      <pc:sldChg chg="del">
        <pc:chgData name="le ngan" userId="7f4b0478f611c761" providerId="LiveId" clId="{C7FF8A1A-3DB1-4287-B98E-D6E04D92E6BC}" dt="2023-10-22T16:15:40.464" v="4" actId="47"/>
        <pc:sldMkLst>
          <pc:docMk/>
          <pc:sldMk cId="2823942986" sldId="322"/>
        </pc:sldMkLst>
      </pc:sldChg>
      <pc:sldChg chg="del">
        <pc:chgData name="le ngan" userId="7f4b0478f611c761" providerId="LiveId" clId="{C7FF8A1A-3DB1-4287-B98E-D6E04D92E6BC}" dt="2023-10-22T16:15:37.857" v="1" actId="47"/>
        <pc:sldMkLst>
          <pc:docMk/>
          <pc:sldMk cId="533619418" sldId="325"/>
        </pc:sldMkLst>
      </pc:sldChg>
      <pc:sldChg chg="del">
        <pc:chgData name="le ngan" userId="7f4b0478f611c761" providerId="LiveId" clId="{C7FF8A1A-3DB1-4287-B98E-D6E04D92E6BC}" dt="2023-10-22T16:15:38.486" v="2" actId="47"/>
        <pc:sldMkLst>
          <pc:docMk/>
          <pc:sldMk cId="1402931444" sldId="326"/>
        </pc:sldMkLst>
      </pc:sldChg>
      <pc:sldChg chg="del">
        <pc:chgData name="le ngan" userId="7f4b0478f611c761" providerId="LiveId" clId="{C7FF8A1A-3DB1-4287-B98E-D6E04D92E6BC}" dt="2023-10-22T16:15:39.177" v="3" actId="47"/>
        <pc:sldMkLst>
          <pc:docMk/>
          <pc:sldMk cId="800298019" sldId="327"/>
        </pc:sldMkLst>
      </pc:sldChg>
      <pc:sldChg chg="del">
        <pc:chgData name="le ngan" userId="7f4b0478f611c761" providerId="LiveId" clId="{C7FF8A1A-3DB1-4287-B98E-D6E04D92E6BC}" dt="2023-10-22T16:15:59.048" v="6" actId="47"/>
        <pc:sldMkLst>
          <pc:docMk/>
          <pc:sldMk cId="3235166087" sldId="329"/>
        </pc:sldMkLst>
      </pc:sldChg>
      <pc:sldChg chg="del">
        <pc:chgData name="le ngan" userId="7f4b0478f611c761" providerId="LiveId" clId="{C7FF8A1A-3DB1-4287-B98E-D6E04D92E6BC}" dt="2023-10-22T16:16:00.146" v="7" actId="47"/>
        <pc:sldMkLst>
          <pc:docMk/>
          <pc:sldMk cId="3836016578" sldId="330"/>
        </pc:sldMkLst>
      </pc:sldChg>
      <pc:sldChg chg="del">
        <pc:chgData name="le ngan" userId="7f4b0478f611c761" providerId="LiveId" clId="{C7FF8A1A-3DB1-4287-B98E-D6E04D92E6BC}" dt="2023-10-22T16:16:09.606" v="8" actId="47"/>
        <pc:sldMkLst>
          <pc:docMk/>
          <pc:sldMk cId="0" sldId="2007577422"/>
        </pc:sldMkLst>
      </pc:sldChg>
      <pc:sldChg chg="del">
        <pc:chgData name="le ngan" userId="7f4b0478f611c761" providerId="LiveId" clId="{C7FF8A1A-3DB1-4287-B98E-D6E04D92E6BC}" dt="2023-10-22T16:15:37.182" v="0" actId="47"/>
        <pc:sldMkLst>
          <pc:docMk/>
          <pc:sldMk cId="266150718" sldId="200757742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232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691C5-2D26-48F6-BA0F-A1A4CABC57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4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02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3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0810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0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227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7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2023/10/22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7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9034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5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01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68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2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19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37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60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3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32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59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89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389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372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607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612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0D669B5-480E-4D8D-8479-F3F9E6798BC0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886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360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59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2508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754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482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888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274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32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214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1323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161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12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5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36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7200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2023/10/22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2176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5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4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C1E07-84B6-41A9-B325-3F72C570F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94B088-657D-40A2-BD30-715F65B0D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603AAD-4EB6-40CF-928C-3752CFAC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2023/10/22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E3AA0C-B846-41E1-882B-16BE0C7E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D550EA-394E-461C-808F-87CDC091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1E8F0-106E-4DE4-B924-6CC8B8EA1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AB9B8-5747-4FF6-9C39-F6F10EFA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D29EB-79DA-4CB7-9FB5-3A3DA6B9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2023/10/22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0D5FDB-89A2-4D4F-8ECC-EA7D6EC6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ABF6D4-6E17-4F10-B573-A76770DB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EBC7CA-6007-489F-90A9-56815CE13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800938-B444-47F2-85A7-5DC23616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3FCDC6-2D72-485D-B073-2CDEE12D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2023/10/22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EFCB3-B03A-49D4-ADD5-EFFACB6B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C2CF3F-052C-4ADE-9ED2-AB6C5EC8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7BB41-E080-4C64-A219-D3A242BD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09A40-B6CB-48C4-AFC6-5877CA0CA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4C6C54-0D57-4BAD-807A-4C95531F8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254034-E553-4D9C-871F-69F1B49F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2023/10/22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BEF7B4-6837-4E9F-AD77-2ECBB596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4C6185-137E-45D1-ABFA-710D2724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571E9-0106-4DA5-804A-0524B536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A17387-FC21-4CC4-B162-B87215FE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1A0D35-0C13-4602-B0A2-08EF95A69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A59437-75D5-4692-B85C-D0FA558D8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6591B4-7A19-4C61-96EB-E8B9EC7FC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D4F447-E177-482F-943C-0D2CF1CF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2023/10/22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75399D7-843C-4AF7-8D4C-919C485B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D892FE-7186-4104-B267-0C256D29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2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6ADA6A-A402-449A-9925-8A85E723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894453-4B35-4EDF-811F-973C8FC8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2023/10/22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37A8C8-DF51-4359-A8C9-53D96AB5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ACFBFF-5D83-4CA3-9CFB-F97DD38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6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026046-56AB-4F62-ACFB-3C35B339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2023/10/22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BCEDF1-3B47-4BC0-B1DE-0A160E02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AD81A4-D684-45F3-A96D-9DE8C77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2E28F-7357-4534-93CD-F5683B5B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DF6F1E-7EA7-434A-A9B5-7CEFDE8A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89E060-AC07-49A6-927F-6DF8E30D2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2E33F-9DCC-448A-A840-748ED0B7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2023/10/22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9719D-CC3E-4377-AE5F-A5C6933F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469D6E-0C7C-47C3-BC4B-E728CA99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30EBD-F074-47A0-8B50-CAE1DDC9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3B30015-0D8C-4650-930F-78D7D176F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DD5858-C336-40BA-9E07-154D6A998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BC01F4-E046-4F01-B624-EEA4B844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2023/10/22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B366A4-B923-44FF-8D75-827BABE7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683A12-354E-40D9-B504-CCDF538E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0B776C-EAD5-4B3B-A16A-7EC9BB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CB175F-627B-4A79-8336-85CD63490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6CEDF8-DDB9-453D-A373-7A7FA6D5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2023/10/22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62F9F2-F0D9-4E3D-ADB0-D54A0CA7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7F940D-5749-43D0-AC5E-0D071FD2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C52F7A-5D28-40EB-8A2F-83B261587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999BA0-0FE5-42EB-B70C-770A16870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FD94D-3EFB-4C48-B998-321390E0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2023/10/22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DAE7F7-EB75-4708-85F6-F6D692B8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F176F8-DB23-41B3-8621-639CD1F8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64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361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4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860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18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09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15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73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5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27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0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3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1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5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2990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4901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797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112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025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526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87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97538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1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063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2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41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06273A-06FF-4A30-B083-A664F942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D61FE9-92B1-4C48-ACCC-1176D55C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4BD26-EE96-42DD-8348-605D6D270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2023/10/22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E9BD1-68C5-41DE-B9FA-ACF815C80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541D0-F690-4801-9FE9-2C4B959F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7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055EF-3BCF-461E-A07D-F818C404144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70C81-8613-4F68-9EF4-80F233784E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5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9" r:id="rId2"/>
    <p:sldLayoutId id="2147483773" r:id="rId3"/>
    <p:sldLayoutId id="21474837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74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90FE7-6E00-4069-AC73-4D44357D320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63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jpe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0.png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33.png"/><Relationship Id="rId7" Type="http://schemas.openxmlformats.org/officeDocument/2006/relationships/image" Target="../media/image4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4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33.png"/><Relationship Id="rId7" Type="http://schemas.openxmlformats.org/officeDocument/2006/relationships/image" Target="../media/image5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slide" Target="slide8.xml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slide" Target="slide8.xml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slide" Target="slide8.xml"/><Relationship Id="rId10" Type="http://schemas.openxmlformats.org/officeDocument/2006/relationships/image" Target="../media/image29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5.gif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87;p33">
            <a:extLst>
              <a:ext uri="{FF2B5EF4-FFF2-40B4-BE49-F238E27FC236}">
                <a16:creationId xmlns:a16="http://schemas.microsoft.com/office/drawing/2014/main" id="{EEA570EC-D19D-4070-8C8B-B52867E15B3D}"/>
              </a:ext>
            </a:extLst>
          </p:cNvPr>
          <p:cNvSpPr txBox="1">
            <a:spLocks/>
          </p:cNvSpPr>
          <p:nvPr/>
        </p:nvSpPr>
        <p:spPr>
          <a:xfrm>
            <a:off x="1938527" y="0"/>
            <a:ext cx="811936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lvl="0" algn="ctr" defTabSz="457200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PHÒNG GIÁO DỤC ĐÀO TẠO QUẬN LONG BIÊN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BE1372-EB8A-49CC-A6C9-B94BB8595D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03" y="5946227"/>
            <a:ext cx="714382" cy="714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602891-6122-4AA7-9B1D-FDAFB1C4E1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85" y="5946227"/>
            <a:ext cx="873240" cy="91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B0597-2BD7-4106-AE4C-3E769D5493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78" y="5946227"/>
            <a:ext cx="854800" cy="818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0147B1-55C5-484A-9A07-ABA670CAC9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1" y="5481079"/>
            <a:ext cx="823202" cy="617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E0F84F-0348-44E6-85C2-B90E03FBA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4" y="136420"/>
            <a:ext cx="1451791" cy="1495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D74D3A-A68F-4A61-9D71-81E3FC6990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599" y="884124"/>
            <a:ext cx="1698556" cy="16985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1EFF5E-292B-44DC-92D4-800CF2B47E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628" y="1857664"/>
            <a:ext cx="10431160" cy="2932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0" y="912949"/>
            <a:ext cx="6121493" cy="4294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9D63C6-1B17-48A7-961C-59B917603CF7}"/>
              </a:ext>
            </a:extLst>
          </p:cNvPr>
          <p:cNvSpPr/>
          <p:nvPr/>
        </p:nvSpPr>
        <p:spPr>
          <a:xfrm>
            <a:off x="3691682" y="2917481"/>
            <a:ext cx="5064208" cy="1023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altLang="zh-CN" sz="54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2.Cách thực hiện </a:t>
            </a:r>
          </a:p>
        </p:txBody>
      </p:sp>
    </p:spTree>
    <p:extLst>
      <p:ext uri="{BB962C8B-B14F-4D97-AF65-F5344CB8AC3E}">
        <p14:creationId xmlns:p14="http://schemas.microsoft.com/office/powerpoint/2010/main" val="16899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04994" y="498746"/>
            <a:ext cx="8782013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Hình minh họa các bước tạo hình từ cốc giấy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70F8B-67F9-47D5-938A-8ED60A629C79}"/>
              </a:ext>
            </a:extLst>
          </p:cNvPr>
          <p:cNvSpPr txBox="1"/>
          <p:nvPr/>
        </p:nvSpPr>
        <p:spPr>
          <a:xfrm>
            <a:off x="1217504" y="5668781"/>
            <a:ext cx="176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Bước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2.Jovis-Doanvandai-San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E17B9-61E5-4F51-A431-B52962AD458C}"/>
              </a:ext>
            </a:extLst>
          </p:cNvPr>
          <p:cNvSpPr txBox="1"/>
          <p:nvPr/>
        </p:nvSpPr>
        <p:spPr>
          <a:xfrm>
            <a:off x="4669624" y="5739203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Bước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2.Jovis-Doanvandai-San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BF5B0-9F2A-498F-9F60-835C1D5322D1}"/>
              </a:ext>
            </a:extLst>
          </p:cNvPr>
          <p:cNvSpPr txBox="1"/>
          <p:nvPr/>
        </p:nvSpPr>
        <p:spPr>
          <a:xfrm>
            <a:off x="8584915" y="5754011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B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ước 3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2.Jovis-Doanvandai-San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1DD91-D7B6-4020-AB82-6AD16A35C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19" y="1727627"/>
            <a:ext cx="2232632" cy="3661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CC6117-4CD0-4452-B182-D4635BD2D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17" y="1691754"/>
            <a:ext cx="2794360" cy="3733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86AD3B-83BC-4F8A-AAF9-2774943D99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343" y="1731020"/>
            <a:ext cx="2794361" cy="3755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0218941"/>
      </p:ext>
    </p:extLst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3F7E9B-23B6-4FF4-A861-131E9A537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69"/>
            <a:ext cx="12190413" cy="6856462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10C01485-15F4-49CF-928A-ECEFC7AF34C1}"/>
              </a:ext>
            </a:extLst>
          </p:cNvPr>
          <p:cNvSpPr/>
          <p:nvPr/>
        </p:nvSpPr>
        <p:spPr>
          <a:xfrm>
            <a:off x="359563" y="310030"/>
            <a:ext cx="11434299" cy="6237943"/>
          </a:xfrm>
          <a:prstGeom prst="roundRect">
            <a:avLst>
              <a:gd name="adj" fmla="val 9817"/>
            </a:avLst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ECCAE7F-FC3E-47F5-B273-04EBD049E8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2571863"/>
            <a:ext cx="12190413" cy="4272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6D6FB3-2411-411E-9C8E-1D176C30D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805" y="471599"/>
            <a:ext cx="6846401" cy="969348"/>
          </a:xfrm>
          <a:prstGeom prst="rect">
            <a:avLst/>
          </a:prstGeom>
        </p:spPr>
      </p:pic>
      <p:pic>
        <p:nvPicPr>
          <p:cNvPr id="7" name="cắt cốc">
            <a:hlinkClick r:id="" action="ppaction://media"/>
            <a:extLst>
              <a:ext uri="{FF2B5EF4-FFF2-40B4-BE49-F238E27FC236}">
                <a16:creationId xmlns:a16="http://schemas.microsoft.com/office/drawing/2014/main" id="{9367E32E-7A03-41DC-BF23-35816294CB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9450" y="1307097"/>
            <a:ext cx="2857109" cy="5079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87192" y="498746"/>
            <a:ext cx="4417617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Sản phẩm tham khảo 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66CA17-39DF-45DB-94DE-059E3635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51" y="2319612"/>
            <a:ext cx="4525518" cy="2946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87EC7-EE77-430F-BD55-AFFA5798A4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52" y="1590805"/>
            <a:ext cx="3286184" cy="4381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4049312"/>
      </p:ext>
    </p:extLst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87192" y="498746"/>
            <a:ext cx="4417617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Sản phẩm tham khảo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D76AF3-4A49-439D-AFD0-FA714622C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11" y="1765521"/>
            <a:ext cx="2822378" cy="3758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EB9E269C-FB48-4AE3-A8C4-DAA967AF25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338" y="1765521"/>
            <a:ext cx="2945849" cy="3870393"/>
          </a:xfrm>
          <a:prstGeom prst="snip2DiagRect">
            <a:avLst>
              <a:gd name="adj1" fmla="val 828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DA84A8C9-8E90-4B0F-A10D-F28C99C863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13" y="1880172"/>
            <a:ext cx="3123885" cy="3758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318297"/>
      </p:ext>
    </p:extLst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87192" y="498746"/>
            <a:ext cx="4417617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Sản phẩm tham khảo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DA03D-B9AB-4F31-8F1C-6B5E1B39B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" y="2268847"/>
            <a:ext cx="4064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345EA9-6E4A-4A7E-A655-F701EA7099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61" y="1837974"/>
            <a:ext cx="3661775" cy="4577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7380338"/>
      </p:ext>
    </p:extLst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870619"/>
            <a:ext cx="13808458" cy="1228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98" y="299630"/>
            <a:ext cx="11562804" cy="5934890"/>
          </a:xfrm>
          <a:prstGeom prst="rect">
            <a:avLst/>
          </a:prstGeom>
        </p:spPr>
      </p:pic>
      <p:pic>
        <p:nvPicPr>
          <p:cNvPr id="13" name="49284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D7DBB4B6-5AFA-4E4B-8581-9C7AC18BC6B5}"/>
              </a:ext>
            </a:extLst>
          </p:cNvPr>
          <p:cNvSpPr txBox="1"/>
          <p:nvPr/>
        </p:nvSpPr>
        <p:spPr>
          <a:xfrm>
            <a:off x="4554552" y="2151433"/>
            <a:ext cx="3082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3. Thực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hành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B832612F-B4E9-4F8C-8346-60A4F52F07DB}"/>
              </a:ext>
            </a:extLst>
          </p:cNvPr>
          <p:cNvSpPr txBox="1"/>
          <p:nvPr/>
        </p:nvSpPr>
        <p:spPr>
          <a:xfrm>
            <a:off x="2968967" y="2892107"/>
            <a:ext cx="6835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	</a:t>
            </a:r>
            <a:r>
              <a:rPr lang="vi-VN" altLang="zh-CN" sz="4000" b="1" dirty="0">
                <a:solidFill>
                  <a:srgbClr val="FFFF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Em hãy tạo hình t</a:t>
            </a:r>
            <a:r>
              <a:rPr lang="en-US" altLang="zh-CN" sz="4000" b="1" dirty="0">
                <a:solidFill>
                  <a:srgbClr val="FFFF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ự</a:t>
            </a:r>
            <a:r>
              <a:rPr lang="vi-VN" altLang="zh-CN" sz="4000" b="1" dirty="0">
                <a:solidFill>
                  <a:srgbClr val="FFFF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do bằng các vật liệu tìm được và trang trí bằng nét theo ý thích </a:t>
            </a:r>
          </a:p>
        </p:txBody>
      </p:sp>
    </p:spTree>
    <p:extLst>
      <p:ext uri="{BB962C8B-B14F-4D97-AF65-F5344CB8AC3E}">
        <p14:creationId xmlns:p14="http://schemas.microsoft.com/office/powerpoint/2010/main" val="107420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16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16" grpId="0"/>
          <p:bldP spid="11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1608" y="903"/>
            <a:ext cx="12188805" cy="6856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11" y="4401008"/>
            <a:ext cx="3479179" cy="2456992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BED03DDD-5123-43B9-8CAF-A00B3A9F3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650" y="2177172"/>
            <a:ext cx="1751519" cy="4645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E7CF20-B68B-496E-80BC-D2341D251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530" y="1658910"/>
            <a:ext cx="8175445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9600"/>
          </a:xfrm>
          <a:prstGeom prst="rect">
            <a:avLst/>
          </a:prstGeom>
        </p:spPr>
      </p:pic>
      <p:sp>
        <p:nvSpPr>
          <p:cNvPr id="15" name="矩形: 圆角 14"/>
          <p:cNvSpPr/>
          <p:nvPr/>
        </p:nvSpPr>
        <p:spPr>
          <a:xfrm>
            <a:off x="4428966" y="1349892"/>
            <a:ext cx="3372776" cy="67064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Mỹ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thuật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lớp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80" name="椭圆 31"/>
          <p:cNvSpPr/>
          <p:nvPr/>
        </p:nvSpPr>
        <p:spPr>
          <a:xfrm flipH="1">
            <a:off x="2664790" y="2898658"/>
            <a:ext cx="6980250" cy="215538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206931" y="1553252"/>
            <a:ext cx="1669487" cy="1932342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251" y="1923436"/>
            <a:ext cx="866974" cy="797510"/>
          </a:xfrm>
          <a:prstGeom prst="rect">
            <a:avLst/>
          </a:prstGeom>
        </p:spPr>
      </p:pic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E80B09CF-CCFB-4077-8E1E-45BC873ADF94}"/>
              </a:ext>
            </a:extLst>
          </p:cNvPr>
          <p:cNvSpPr/>
          <p:nvPr/>
        </p:nvSpPr>
        <p:spPr>
          <a:xfrm>
            <a:off x="4500267" y="2095507"/>
            <a:ext cx="3372776" cy="67064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Chủ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đề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517FC-1710-462B-88CD-0F4C362D8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339" y="2766147"/>
            <a:ext cx="7773074" cy="25178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0" grpId="0" bldLvl="0" animBg="1"/>
      <p:bldP spid="17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0" y="912949"/>
            <a:ext cx="6121493" cy="429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2100" y="2540000"/>
            <a:ext cx="398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CÂU ĐỐ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4970"/>
            <a:ext cx="2495473" cy="358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181204" y="564608"/>
            <a:ext cx="8964878" cy="1852915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non mặc sức đầy vơi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ngày vẫn có những người tặng hoa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(L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cái gì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EED1C14C-69E9-4D44-A964-CC25B122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8948" y="2510138"/>
            <a:ext cx="3661358" cy="434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617E1-3B4E-4209-B771-5D64E958C2A7}"/>
              </a:ext>
            </a:extLst>
          </p:cNvPr>
          <p:cNvGrpSpPr/>
          <p:nvPr/>
        </p:nvGrpSpPr>
        <p:grpSpPr>
          <a:xfrm>
            <a:off x="5136065" y="2906480"/>
            <a:ext cx="4601018" cy="3586308"/>
            <a:chOff x="5136065" y="2906480"/>
            <a:chExt cx="4601018" cy="358630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9A04C41-C12B-4474-BCD3-95E387E0F5CC}"/>
                </a:ext>
              </a:extLst>
            </p:cNvPr>
            <p:cNvSpPr/>
            <p:nvPr/>
          </p:nvSpPr>
          <p:spPr>
            <a:xfrm>
              <a:off x="5136065" y="2906480"/>
              <a:ext cx="4601018" cy="358630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B04B5C-C650-46A9-B657-2E0C88ABE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643" y="3330131"/>
              <a:ext cx="3461400" cy="24768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D45E2A-98F6-495E-BBF2-DE2F738EA460}"/>
                </a:ext>
              </a:extLst>
            </p:cNvPr>
            <p:cNvSpPr/>
            <p:nvPr/>
          </p:nvSpPr>
          <p:spPr>
            <a:xfrm>
              <a:off x="5811396" y="5718276"/>
              <a:ext cx="28696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ctr">
                <a:defRPr/>
              </a:pP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9087BD8-834F-4529-8CA5-A6441E7E8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70706" y="723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73892" y="3670300"/>
            <a:ext cx="2218108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181204" y="564608"/>
            <a:ext cx="8964878" cy="1852915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iệng tròn chỉ uống nước thôi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 xong chủ khách kề môi áp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(L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cái gì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)?</a:t>
            </a:r>
          </a:p>
        </p:txBody>
      </p:sp>
      <p:pic>
        <p:nvPicPr>
          <p:cNvPr id="7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EED1C14C-69E9-4D44-A964-CC25B122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755129" y="2314690"/>
            <a:ext cx="3986367" cy="473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9087BD8-834F-4529-8CA5-A6441E7E8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0706" y="7239000"/>
            <a:ext cx="609600" cy="609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93CCC5D-706E-4E9D-92A2-B572B4EF931D}"/>
              </a:ext>
            </a:extLst>
          </p:cNvPr>
          <p:cNvGrpSpPr/>
          <p:nvPr/>
        </p:nvGrpSpPr>
        <p:grpSpPr>
          <a:xfrm>
            <a:off x="5131705" y="3000920"/>
            <a:ext cx="4601018" cy="3586308"/>
            <a:chOff x="5131705" y="3000920"/>
            <a:chExt cx="4601018" cy="358630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5617E1-3B4E-4209-B771-5D64E958C2A7}"/>
                </a:ext>
              </a:extLst>
            </p:cNvPr>
            <p:cNvGrpSpPr/>
            <p:nvPr/>
          </p:nvGrpSpPr>
          <p:grpSpPr>
            <a:xfrm>
              <a:off x="5131705" y="3000920"/>
              <a:ext cx="4601018" cy="3586308"/>
              <a:chOff x="5131705" y="3000920"/>
              <a:chExt cx="4601018" cy="3586308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9A04C41-C12B-4474-BCD3-95E387E0F5CC}"/>
                  </a:ext>
                </a:extLst>
              </p:cNvPr>
              <p:cNvSpPr/>
              <p:nvPr/>
            </p:nvSpPr>
            <p:spPr>
              <a:xfrm>
                <a:off x="5131705" y="3000920"/>
                <a:ext cx="4601018" cy="358630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ED45E2A-98F6-495E-BBF2-DE2F738EA460}"/>
                  </a:ext>
                </a:extLst>
              </p:cNvPr>
              <p:cNvSpPr/>
              <p:nvPr/>
            </p:nvSpPr>
            <p:spPr>
              <a:xfrm>
                <a:off x="5958072" y="5603976"/>
                <a:ext cx="257634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cốc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FDBDAB-595D-4B49-89C1-4B29E8622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995" y="3175766"/>
              <a:ext cx="2325060" cy="23250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83802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28300" y="4467054"/>
            <a:ext cx="1663700" cy="239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EED1C14C-69E9-4D44-A964-CC25B122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72321" y="3429000"/>
            <a:ext cx="2926438" cy="347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9087BD8-834F-4529-8CA5-A6441E7E8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0706" y="7239000"/>
            <a:ext cx="609600" cy="609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93CCC5D-706E-4E9D-92A2-B572B4EF931D}"/>
              </a:ext>
            </a:extLst>
          </p:cNvPr>
          <p:cNvGrpSpPr/>
          <p:nvPr/>
        </p:nvGrpSpPr>
        <p:grpSpPr>
          <a:xfrm>
            <a:off x="6453544" y="1066652"/>
            <a:ext cx="4601018" cy="3586308"/>
            <a:chOff x="5131705" y="3000920"/>
            <a:chExt cx="4601018" cy="358630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5617E1-3B4E-4209-B771-5D64E958C2A7}"/>
                </a:ext>
              </a:extLst>
            </p:cNvPr>
            <p:cNvGrpSpPr/>
            <p:nvPr/>
          </p:nvGrpSpPr>
          <p:grpSpPr>
            <a:xfrm>
              <a:off x="5131705" y="3000920"/>
              <a:ext cx="4601018" cy="3586308"/>
              <a:chOff x="5131705" y="3000920"/>
              <a:chExt cx="4601018" cy="3586308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9A04C41-C12B-4474-BCD3-95E387E0F5CC}"/>
                  </a:ext>
                </a:extLst>
              </p:cNvPr>
              <p:cNvSpPr/>
              <p:nvPr/>
            </p:nvSpPr>
            <p:spPr>
              <a:xfrm>
                <a:off x="5131705" y="3000920"/>
                <a:ext cx="4601018" cy="358630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ED45E2A-98F6-495E-BBF2-DE2F738EA460}"/>
                  </a:ext>
                </a:extLst>
              </p:cNvPr>
              <p:cNvSpPr/>
              <p:nvPr/>
            </p:nvSpPr>
            <p:spPr>
              <a:xfrm>
                <a:off x="5958072" y="5603976"/>
                <a:ext cx="257634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cốc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FDBDAB-595D-4B49-89C1-4B29E8622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995" y="3175766"/>
              <a:ext cx="2325060" cy="23250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5617E1-3B4E-4209-B771-5D64E958C2A7}"/>
              </a:ext>
            </a:extLst>
          </p:cNvPr>
          <p:cNvGrpSpPr/>
          <p:nvPr/>
        </p:nvGrpSpPr>
        <p:grpSpPr>
          <a:xfrm>
            <a:off x="1704773" y="1066652"/>
            <a:ext cx="4601018" cy="3586308"/>
            <a:chOff x="5136065" y="2906480"/>
            <a:chExt cx="4601018" cy="3586308"/>
          </a:xfrm>
        </p:grpSpPr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09A04C41-C12B-4474-BCD3-95E387E0F5CC}"/>
                </a:ext>
              </a:extLst>
            </p:cNvPr>
            <p:cNvSpPr/>
            <p:nvPr/>
          </p:nvSpPr>
          <p:spPr>
            <a:xfrm>
              <a:off x="5136065" y="2906480"/>
              <a:ext cx="4601018" cy="358630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5B04B5C-C650-46A9-B657-2E0C88ABE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643" y="3330131"/>
              <a:ext cx="3461400" cy="24768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D45E2A-98F6-495E-BBF2-DE2F738EA460}"/>
                </a:ext>
              </a:extLst>
            </p:cNvPr>
            <p:cNvSpPr/>
            <p:nvPr/>
          </p:nvSpPr>
          <p:spPr>
            <a:xfrm>
              <a:off x="5811396" y="5718276"/>
              <a:ext cx="28696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ctr">
                <a:defRPr/>
              </a:pP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0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880551" y="498746"/>
            <a:ext cx="2430898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1.Tìm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hiểu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09E7D-363C-4547-BCD1-1B377D7A15BE}"/>
              </a:ext>
            </a:extLst>
          </p:cNvPr>
          <p:cNvSpPr txBox="1"/>
          <p:nvPr/>
        </p:nvSpPr>
        <p:spPr>
          <a:xfrm>
            <a:off x="1770822" y="1509357"/>
            <a:ext cx="839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2.Jovis-Doanvandai-San"/>
              </a:rPr>
              <a:t>Em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hãy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cùng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quan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sát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các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hình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ảnh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sau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đây</a:t>
            </a:r>
            <a:r>
              <a:rPr lang="en-US" sz="3200" dirty="0">
                <a:latin typeface="A2.Jovis-Doanvandai-San"/>
              </a:rPr>
              <a:t> </a:t>
            </a:r>
          </a:p>
        </p:txBody>
      </p:sp>
      <p:pic>
        <p:nvPicPr>
          <p:cNvPr id="14" name="Picture 13" descr="A picture containing indoor, fabric&#10;&#10;Description automatically generated">
            <a:extLst>
              <a:ext uri="{FF2B5EF4-FFF2-40B4-BE49-F238E27FC236}">
                <a16:creationId xmlns:a16="http://schemas.microsoft.com/office/drawing/2014/main" id="{2DEA0274-FCD7-4B50-81E8-A2FA7511E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4" y="2452679"/>
            <a:ext cx="3476625" cy="3476625"/>
          </a:xfrm>
          <a:prstGeom prst="rect">
            <a:avLst/>
          </a:prstGeom>
        </p:spPr>
      </p:pic>
      <p:pic>
        <p:nvPicPr>
          <p:cNvPr id="17" name="Picture 1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1E7B96B-96A3-43C4-A31B-6809D4FE9D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34" y="2505617"/>
            <a:ext cx="3476625" cy="3476625"/>
          </a:xfrm>
          <a:prstGeom prst="rect">
            <a:avLst/>
          </a:prstGeom>
        </p:spPr>
      </p:pic>
      <p:pic>
        <p:nvPicPr>
          <p:cNvPr id="18" name="Picture 17" descr="A picture containing wall, indoor, brown, doll&#10;&#10;Description automatically generated">
            <a:extLst>
              <a:ext uri="{FF2B5EF4-FFF2-40B4-BE49-F238E27FC236}">
                <a16:creationId xmlns:a16="http://schemas.microsoft.com/office/drawing/2014/main" id="{809E474B-ECD8-4045-8C79-39B296134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84" y="2505617"/>
            <a:ext cx="3208482" cy="36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67523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0FA9C70E-2F59-46BC-9D7F-193C4075D9D9}"/>
              </a:ext>
            </a:extLst>
          </p:cNvPr>
          <p:cNvGrpSpPr/>
          <p:nvPr/>
        </p:nvGrpSpPr>
        <p:grpSpPr>
          <a:xfrm>
            <a:off x="1903815" y="689531"/>
            <a:ext cx="8384369" cy="4691717"/>
            <a:chOff x="763164" y="191595"/>
            <a:chExt cx="11257622" cy="6093823"/>
          </a:xfrm>
        </p:grpSpPr>
        <p:sp>
          <p:nvSpPr>
            <p:cNvPr id="3" name="任意多边形 1">
              <a:extLst>
                <a:ext uri="{FF2B5EF4-FFF2-40B4-BE49-F238E27FC236}">
                  <a16:creationId xmlns:a16="http://schemas.microsoft.com/office/drawing/2014/main" id="{0115364F-FFFF-4EE4-98B3-827EBAA8AC71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895">
                <a:defRPr/>
              </a:pPr>
              <a:endParaRPr lang="zh-CN" altLang="en-US" sz="2399" kern="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:a16="http://schemas.microsoft.com/office/drawing/2014/main" id="{E1761704-EC4A-4D9E-B0F4-A31B6B1560AC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8895">
                <a:defRPr/>
              </a:pPr>
              <a:endParaRPr lang="zh-CN" altLang="en-US" sz="2399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5" name="图片 7">
            <a:extLst>
              <a:ext uri="{FF2B5EF4-FFF2-40B4-BE49-F238E27FC236}">
                <a16:creationId xmlns:a16="http://schemas.microsoft.com/office/drawing/2014/main" id="{01F7E258-42BA-470D-A33F-B7469410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9049" y="404475"/>
            <a:ext cx="1943523" cy="1634193"/>
          </a:xfrm>
          <a:prstGeom prst="rect">
            <a:avLst/>
          </a:prstGeom>
        </p:spPr>
      </p:pic>
      <p:pic>
        <p:nvPicPr>
          <p:cNvPr id="6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31DB5F4B-4BB2-4167-BCC3-DF353782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95779" y="2843253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164835-4771-45C3-83F1-32B798A0719C}"/>
              </a:ext>
            </a:extLst>
          </p:cNvPr>
          <p:cNvSpPr/>
          <p:nvPr/>
        </p:nvSpPr>
        <p:spPr>
          <a:xfrm>
            <a:off x="2595262" y="1881227"/>
            <a:ext cx="75927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latin typeface="A2.Jovis-Doanvandai-San"/>
              </a:rPr>
              <a:t>- C</a:t>
            </a:r>
            <a:r>
              <a:rPr lang="vi-VN" sz="3600" dirty="0">
                <a:latin typeface="A2.Jovis-Doanvandai-San"/>
              </a:rPr>
              <a:t>ác sản phẩm có hình ảnh gì ?</a:t>
            </a:r>
          </a:p>
          <a:p>
            <a:pPr lvl="0"/>
            <a:r>
              <a:rPr lang="en-US" sz="3600" dirty="0">
                <a:latin typeface="A2.Jovis-Doanvandai-San"/>
              </a:rPr>
              <a:t>- </a:t>
            </a:r>
            <a:r>
              <a:rPr lang="en-US" sz="3600" dirty="0" err="1">
                <a:latin typeface="A2.Jovis-Doanvandai-San"/>
              </a:rPr>
              <a:t>Các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sản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phẩm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làm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từ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vật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liệu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gì</a:t>
            </a:r>
            <a:r>
              <a:rPr lang="en-US" sz="3600" dirty="0">
                <a:latin typeface="A2.Jovis-Doanvandai-San"/>
              </a:rPr>
              <a:t> ?</a:t>
            </a:r>
          </a:p>
          <a:p>
            <a:pPr lvl="0"/>
            <a:r>
              <a:rPr lang="en-US" sz="3600" dirty="0">
                <a:latin typeface="A2.Jovis-Doanvandai-San"/>
              </a:rPr>
              <a:t>- </a:t>
            </a:r>
            <a:r>
              <a:rPr lang="en-US" sz="3600" dirty="0" err="1">
                <a:latin typeface="A2.Jovis-Doanvandai-San"/>
              </a:rPr>
              <a:t>Được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tạo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dáng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và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trang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trí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như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thế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nào</a:t>
            </a:r>
            <a:r>
              <a:rPr lang="en-US" sz="3600" dirty="0">
                <a:latin typeface="A2.Jovis-Doanvandai-San"/>
              </a:rPr>
              <a:t> ?</a:t>
            </a:r>
            <a:r>
              <a:rPr lang="vi-VN" sz="3600" dirty="0">
                <a:latin typeface="A2.Jovis-Doanvandai-San"/>
              </a:rPr>
              <a:t> </a:t>
            </a:r>
            <a:endParaRPr lang="en-US" sz="3600" dirty="0">
              <a:latin typeface="A2.Jovis-Doanvandai-San"/>
            </a:endParaRPr>
          </a:p>
        </p:txBody>
      </p:sp>
    </p:spTree>
    <p:extLst>
      <p:ext uri="{BB962C8B-B14F-4D97-AF65-F5344CB8AC3E}">
        <p14:creationId xmlns:p14="http://schemas.microsoft.com/office/powerpoint/2010/main" val="397532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92160F69-E86E-46E7-BB75-673CD3E1E056}"/>
              </a:ext>
            </a:extLst>
          </p:cNvPr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3" name="图片 75">
              <a:extLst>
                <a:ext uri="{FF2B5EF4-FFF2-40B4-BE49-F238E27FC236}">
                  <a16:creationId xmlns:a16="http://schemas.microsoft.com/office/drawing/2014/main" id="{AE7EBB3B-A9BF-4891-A1AC-6856A7E8A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4" name="图片 76">
              <a:extLst>
                <a:ext uri="{FF2B5EF4-FFF2-40B4-BE49-F238E27FC236}">
                  <a16:creationId xmlns:a16="http://schemas.microsoft.com/office/drawing/2014/main" id="{91352706-B545-4CB4-9BA5-E05ECF02F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5" name="图片 81">
            <a:extLst>
              <a:ext uri="{FF2B5EF4-FFF2-40B4-BE49-F238E27FC236}">
                <a16:creationId xmlns:a16="http://schemas.microsoft.com/office/drawing/2014/main" id="{03BC5D84-46E2-4899-9591-A3ED6AA93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26F3EA8D-762D-438D-B277-9412111A8C7D}"/>
              </a:ext>
            </a:extLst>
          </p:cNvPr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BCC796A2-8B48-45F9-9540-2C9437424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DA30B8B-1C14-4CC1-9802-B713DEDAA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BCB462-61C1-43B2-8E89-489CE6C7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55273E-95F0-481B-BFEF-FFEAB6D63448}"/>
              </a:ext>
            </a:extLst>
          </p:cNvPr>
          <p:cNvSpPr/>
          <p:nvPr/>
        </p:nvSpPr>
        <p:spPr>
          <a:xfrm>
            <a:off x="2292096" y="1356481"/>
            <a:ext cx="92818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dirty="0">
                <a:solidFill>
                  <a:srgbClr val="3F3F3F"/>
                </a:solidFill>
                <a:latin typeface="A2.Jovis-Doanvandai-San"/>
              </a:rPr>
              <a:t>-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Chúng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ta </a:t>
            </a:r>
            <a:r>
              <a:rPr lang="vi-VN" sz="3600" dirty="0">
                <a:solidFill>
                  <a:srgbClr val="3F3F3F"/>
                </a:solidFill>
                <a:latin typeface="A2.Jovis-Doanvandai-San"/>
              </a:rPr>
              <a:t> có thể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tạo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hình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tự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do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và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trang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trí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bằng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nhiều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chất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liệu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vi-VN" sz="3600" dirty="0">
                <a:solidFill>
                  <a:srgbClr val="3F3F3F"/>
                </a:solidFill>
                <a:latin typeface="A2.Jovis-Doanvandai-San"/>
              </a:rPr>
              <a:t>từ giấy , bìa và vật liệu tái chế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bằng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nhiều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hình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thức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khác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nhau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như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vẽ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,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xé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dán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,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cắt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… </a:t>
            </a:r>
            <a:endParaRPr lang="vi-VN" sz="3600" dirty="0">
              <a:solidFill>
                <a:srgbClr val="3F3F3F"/>
              </a:solidFill>
              <a:latin typeface="A2.Jovis-Doanvandai-San"/>
            </a:endParaRPr>
          </a:p>
          <a:p>
            <a:pPr lvl="0"/>
            <a:r>
              <a:rPr lang="vi-VN" sz="3600" dirty="0">
                <a:solidFill>
                  <a:srgbClr val="3F3F3F"/>
                </a:solidFill>
                <a:latin typeface="A2.Jovis-Doanvandai-San"/>
              </a:rPr>
              <a:t>- Sử dụng vật liệu tái chế  như đĩa giấy, báo cũ ...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vi-VN" sz="3600" dirty="0">
                <a:solidFill>
                  <a:srgbClr val="3F3F3F"/>
                </a:solidFill>
                <a:latin typeface="A2.Jovis-Doanvandai-San"/>
              </a:rPr>
              <a:t>chúng ta cũng có thể tạo hình và trang trí đ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ược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sản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phẩm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vi-VN" sz="3600" dirty="0">
                <a:solidFill>
                  <a:srgbClr val="3F3F3F"/>
                </a:solidFill>
                <a:latin typeface="A2.Jovis-Doanvandai-San"/>
              </a:rPr>
              <a:t> theo ý thích </a:t>
            </a:r>
            <a:endParaRPr lang="en-US" sz="3600" dirty="0">
              <a:solidFill>
                <a:srgbClr val="3F3F3F"/>
              </a:solidFill>
              <a:latin typeface="A2.Jovis-Doanvandai-Sa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325508-EB6F-410B-AC15-5FAD20336DE8}"/>
              </a:ext>
            </a:extLst>
          </p:cNvPr>
          <p:cNvSpPr/>
          <p:nvPr/>
        </p:nvSpPr>
        <p:spPr>
          <a:xfrm>
            <a:off x="4436516" y="525484"/>
            <a:ext cx="3229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srgbClr val="FF0000"/>
                </a:solidFill>
                <a:latin typeface="A2.Jovis-Doanvandai-San"/>
              </a:rPr>
              <a:t>GHI NHỚ </a:t>
            </a:r>
          </a:p>
        </p:txBody>
      </p:sp>
      <p:pic>
        <p:nvPicPr>
          <p:cNvPr id="16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7688D459-8377-478D-927B-193502DC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83274" y="3034019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ADAD1A1-CEC9-4312-AC2A-7A3DCE0B6CC7}" vid="{FA5E0140-275E-4150-8DFF-D512CC947EB0}"/>
    </a:ext>
  </a:extLst>
</a:theme>
</file>

<file path=ppt/theme/theme10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0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D29"/>
      </a:accent1>
      <a:accent2>
        <a:srgbClr val="7ABED2"/>
      </a:accent2>
      <a:accent3>
        <a:srgbClr val="728D29"/>
      </a:accent3>
      <a:accent4>
        <a:srgbClr val="7ABED2"/>
      </a:accent4>
      <a:accent5>
        <a:srgbClr val="728D29"/>
      </a:accent5>
      <a:accent6>
        <a:srgbClr val="7ABED2"/>
      </a:accent6>
      <a:hlink>
        <a:srgbClr val="728D29"/>
      </a:hlink>
      <a:folHlink>
        <a:srgbClr val="7ABED2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410</TotalTime>
  <Words>255</Words>
  <Application>Microsoft Office PowerPoint</Application>
  <PresentationFormat>Widescreen</PresentationFormat>
  <Paragraphs>40</Paragraphs>
  <Slides>18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Calibri</vt:lpstr>
      <vt:lpstr>A2.Jovis-Doanvandai-San</vt:lpstr>
      <vt:lpstr>Calibri Light</vt:lpstr>
      <vt:lpstr>宋体</vt:lpstr>
      <vt:lpstr>微软雅黑</vt:lpstr>
      <vt:lpstr>汉仪小麦体简</vt:lpstr>
      <vt:lpstr>等线</vt:lpstr>
      <vt:lpstr>Bubblegum Sans</vt:lpstr>
      <vt:lpstr>等线 Light</vt:lpstr>
      <vt:lpstr>Arial</vt:lpstr>
      <vt:lpstr>字魂59号-创粗黑</vt:lpstr>
      <vt:lpstr>Times New Roman</vt:lpstr>
      <vt:lpstr>Custom Design</vt:lpstr>
      <vt:lpstr>Office 主题</vt:lpstr>
      <vt:lpstr>1_Office Theme</vt:lpstr>
      <vt:lpstr>1_包图主题2</vt:lpstr>
      <vt:lpstr>千图网海量PPT模板www.58pic.com​​</vt:lpstr>
      <vt:lpstr>3_Office 主题​​</vt:lpstr>
      <vt:lpstr>1_Office 主题​​</vt:lpstr>
      <vt:lpstr>2_Office Theme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ngan</cp:lastModifiedBy>
  <cp:revision>67</cp:revision>
  <dcterms:created xsi:type="dcterms:W3CDTF">2021-09-09T07:23:09Z</dcterms:created>
  <dcterms:modified xsi:type="dcterms:W3CDTF">2023-10-22T16:16:38Z</dcterms:modified>
</cp:coreProperties>
</file>