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8" r:id="rId4"/>
    <p:sldId id="256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7015" autoAdjust="0"/>
  </p:normalViewPr>
  <p:slideViewPr>
    <p:cSldViewPr>
      <p:cViewPr varScale="1">
        <p:scale>
          <a:sx n="61" d="100"/>
          <a:sy n="61" d="100"/>
        </p:scale>
        <p:origin x="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EEC9-C64A-42BA-A76A-5D33210D748B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A759-9895-4A19-8805-B1901576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3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7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8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09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5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6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5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1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1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0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25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634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243293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gif"/><Relationship Id="rId3" Type="http://schemas.microsoft.com/office/2007/relationships/media" Target="../media/media4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2.gif"/><Relationship Id="rId2" Type="http://schemas.openxmlformats.org/officeDocument/2006/relationships/audio" Target="../media/media3.mp3"/><Relationship Id="rId16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19.gif"/><Relationship Id="rId5" Type="http://schemas.microsoft.com/office/2007/relationships/media" Target="../media/media1.mp3"/><Relationship Id="rId1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27.png"/><Relationship Id="rId1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62873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52951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995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34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+ 1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99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+ 2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196078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355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575"/>
            <a:ext cx="1036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+ 3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86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+ 1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03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-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5579499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6" y="5013261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4" y="5440872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048871" y="2767011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13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56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+ 1  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2005548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232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7813 0.0069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6" y="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0.00972 L -0.99688 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88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kumimoji="0" lang="en-US" altLang="zh-CN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950" b="0" i="0" u="none" strike="noStrike" kern="1200" cap="none" spc="0" normalizeH="0" baseline="0" noProof="0" dirty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833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4600" y="7271656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833 L -0.99375 3.33333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62" y="-4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542 0.0138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86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575"/>
            <a:ext cx="1036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+ 2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833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181</Words>
  <Application>Microsoft Office PowerPoint</Application>
  <PresentationFormat>On-screen Show (4:3)</PresentationFormat>
  <Paragraphs>74</Paragraphs>
  <Slides>18</Slides>
  <Notes>2</Notes>
  <HiddenSlides>0</HiddenSlides>
  <MMClips>23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宋体</vt:lpstr>
      <vt:lpstr>.VnAvant</vt:lpstr>
      <vt:lpstr>.VnAvantH</vt:lpstr>
      <vt:lpstr>A3.BoosterNextFYBlackRegular-San</vt:lpstr>
      <vt:lpstr>Arial</vt:lpstr>
      <vt:lpstr>Calibri</vt:lpstr>
      <vt:lpstr>Calibri Light</vt:lpstr>
      <vt:lpstr>HP-087</vt:lpstr>
      <vt:lpstr>iCiel Nabila</vt:lpstr>
      <vt:lpstr>Quicksand</vt:lpstr>
      <vt:lpstr>Times New Roman</vt:lpstr>
      <vt:lpstr>字魂36号-正文宋楷</vt:lpstr>
      <vt:lpstr>Office Theme</vt:lpstr>
      <vt:lpstr>1_Office Theme</vt:lpstr>
      <vt:lpstr>2_Office Theme</vt:lpstr>
      <vt:lpstr>CHÀO MỪNG CÁC CON ĐẾN VỚI GIỜ HỌC MÔN TOÁN</vt:lpstr>
      <vt:lpstr>PowerPoint Presentation</vt:lpstr>
      <vt:lpstr>Thêm vào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84986</cp:lastModifiedBy>
  <cp:revision>62</cp:revision>
  <dcterms:created xsi:type="dcterms:W3CDTF">2006-08-16T00:00:00Z</dcterms:created>
  <dcterms:modified xsi:type="dcterms:W3CDTF">2022-11-06T15:15:34Z</dcterms:modified>
</cp:coreProperties>
</file>