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27"/>
  </p:notesMasterIdLst>
  <p:sldIdLst>
    <p:sldId id="257" r:id="rId3"/>
    <p:sldId id="259" r:id="rId4"/>
    <p:sldId id="260" r:id="rId5"/>
    <p:sldId id="288" r:id="rId6"/>
    <p:sldId id="263" r:id="rId7"/>
    <p:sldId id="265" r:id="rId8"/>
    <p:sldId id="266" r:id="rId9"/>
    <p:sldId id="267" r:id="rId10"/>
    <p:sldId id="268" r:id="rId11"/>
    <p:sldId id="289" r:id="rId12"/>
    <p:sldId id="270" r:id="rId13"/>
    <p:sldId id="271" r:id="rId14"/>
    <p:sldId id="272" r:id="rId15"/>
    <p:sldId id="290" r:id="rId16"/>
    <p:sldId id="273" r:id="rId17"/>
    <p:sldId id="274" r:id="rId18"/>
    <p:sldId id="275" r:id="rId19"/>
    <p:sldId id="276" r:id="rId20"/>
    <p:sldId id="277" r:id="rId21"/>
    <p:sldId id="278" r:id="rId22"/>
    <p:sldId id="291" r:id="rId23"/>
    <p:sldId id="292" r:id="rId24"/>
    <p:sldId id="286" r:id="rId25"/>
    <p:sldId id="287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69" autoAdjust="0"/>
    <p:restoredTop sz="94660"/>
  </p:normalViewPr>
  <p:slideViewPr>
    <p:cSldViewPr snapToGrid="0">
      <p:cViewPr varScale="1">
        <p:scale>
          <a:sx n="58" d="100"/>
          <a:sy n="58" d="100"/>
        </p:scale>
        <p:origin x="8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B7452B-0226-433E-9EB0-7530B5EB8AAC}" type="datetimeFigureOut">
              <a:rPr lang="en-US" smtClean="0"/>
              <a:t>7/18/2023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A46EC5-305A-4968-AE3F-16CFD5C622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3503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hape 53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11267" name="Shape 5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388676681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hape 53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11267" name="Shape 5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297892932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hape 53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11267" name="Shape 5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280975351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hape 53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11267" name="Shape 5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94367425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hape 53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11267" name="Shape 5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327720377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hape 53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11267" name="Shape 5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251614231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hape 53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11267" name="Shape 5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126210193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hape 53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11267" name="Shape 5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57489472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hape 53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11267" name="Shape 5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258618209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hape 53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11267" name="Shape 5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40357067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hape 53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11267" name="Shape 5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2097155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hape 53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11267" name="Shape 5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20589476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hape 53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11267" name="Shape 5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886423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hape 53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11267" name="Shape 5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18160811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hape 53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11267" name="Shape 5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8215118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hape 53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11267" name="Shape 5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35999812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hape 53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11267" name="Shape 5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169525191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hape 53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11267" name="Shape 5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38361537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7/18/2023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71606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7/18/2023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03389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7/18/2023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23584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title"/>
          </p:nvPr>
        </p:nvSpPr>
        <p:spPr>
          <a:xfrm>
            <a:off x="838200" y="196828"/>
            <a:ext cx="10515599" cy="1064413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rgbClr val="A8B1B8"/>
              </a:buClr>
              <a:buFont typeface="Arial"/>
              <a:buNone/>
              <a:defRPr sz="4400" b="0" i="0" u="none" strike="noStrike" cap="none">
                <a:solidFill>
                  <a:srgbClr val="A8B1B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599" cy="435133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228600" marR="0" lvl="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Shape 12"/>
          <p:cNvSpPr txBox="1">
            <a:spLocks noGrp="1"/>
          </p:cNvSpPr>
          <p:nvPr>
            <p:ph type="dt" idx="10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5" name="Shape 13"/>
          <p:cNvSpPr txBox="1">
            <a:spLocks noGrp="1"/>
          </p:cNvSpPr>
          <p:nvPr>
            <p:ph type="ftr" idx="11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6" name="Shape 14"/>
          <p:cNvSpPr txBox="1">
            <a:spLocks noGrp="1"/>
          </p:cNvSpPr>
          <p:nvPr>
            <p:ph type="sldNum" idx="12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45700" rIns="91425" bIns="45700" numCol="1" anchor="t" anchorCtr="0" compatLnSpc="1">
            <a:prstTxWarp prst="textNoShape">
              <a:avLst/>
            </a:prstTxWarp>
          </a:bodyPr>
          <a:lstStyle>
            <a:lvl1pPr eaLnBrk="1" hangingPunct="1">
              <a:buSzPct val="25000"/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25000"/>
              <a:buFontTx/>
              <a:buNone/>
              <a:tabLst/>
              <a:defRPr/>
            </a:pPr>
            <a:fld id="{9FFF0030-A7BB-4B17-BA94-212CE9FDA66A}" type="slidenum">
              <a:rPr kumimoji="0" lang="en-US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25000"/>
                <a:buFontTx/>
                <a:buNone/>
                <a:tabLst/>
                <a:defRPr/>
              </a:pPr>
              <a:t>‹#›</a:t>
            </a:fld>
            <a:endParaRPr kumimoji="0" lang="en-US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61755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7/18/2023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92471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7/18/2023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54142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7/18/2023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45654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7/18/2023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575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7/18/2023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34388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7/18/2023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72366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7/18/2023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6997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7/18/2023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42802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7/18/2023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04345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hape 6"/>
          <p:cNvSpPr txBox="1">
            <a:spLocks noGrp="1"/>
          </p:cNvSpPr>
          <p:nvPr>
            <p:ph type="title"/>
          </p:nvPr>
        </p:nvSpPr>
        <p:spPr bwMode="auto">
          <a:xfrm>
            <a:off x="838200" y="196850"/>
            <a:ext cx="10515600" cy="106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altLang="en-US" smtClean="0">
              <a:sym typeface="Arial" panose="020B0604020202020204" pitchFamily="34" charset="0"/>
            </a:endParaRPr>
          </a:p>
        </p:txBody>
      </p:sp>
      <p:sp>
        <p:nvSpPr>
          <p:cNvPr id="1027" name="Shape 7"/>
          <p:cNvSpPr txBox="1"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altLang="en-US" smtClean="0">
              <a:sym typeface="Arial" panose="020B0604020202020204" pitchFamily="34" charset="0"/>
            </a:endParaRPr>
          </a:p>
        </p:txBody>
      </p:sp>
      <p:pic>
        <p:nvPicPr>
          <p:cNvPr id="1028" name="Shape 8"/>
          <p:cNvPicPr preferRelativeResize="0"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7100" y="185738"/>
            <a:ext cx="909638" cy="909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5944902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lvl="1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2pPr>
      <a:lvl3pPr lvl="2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3pPr>
      <a:lvl4pPr lvl="3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4pPr>
      <a:lvl5pPr lvl="4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png"/><Relationship Id="rId18" Type="http://schemas.openxmlformats.org/officeDocument/2006/relationships/image" Target="../media/image15.png"/><Relationship Id="rId3" Type="http://schemas.microsoft.com/office/2007/relationships/media" Target="../media/media2.mp3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17" Type="http://schemas.openxmlformats.org/officeDocument/2006/relationships/image" Target="../media/image14.png"/><Relationship Id="rId2" Type="http://schemas.openxmlformats.org/officeDocument/2006/relationships/audio" Target="../media/media1.mp3"/><Relationship Id="rId16" Type="http://schemas.openxmlformats.org/officeDocument/2006/relationships/image" Target="../media/image13.png"/><Relationship Id="rId1" Type="http://schemas.microsoft.com/office/2007/relationships/media" Target="../media/media1.mp3"/><Relationship Id="rId6" Type="http://schemas.openxmlformats.org/officeDocument/2006/relationships/image" Target="../media/image3.gif"/><Relationship Id="rId11" Type="http://schemas.openxmlformats.org/officeDocument/2006/relationships/image" Target="../media/image8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12.png"/><Relationship Id="rId10" Type="http://schemas.openxmlformats.org/officeDocument/2006/relationships/image" Target="../media/image7.png"/><Relationship Id="rId19" Type="http://schemas.openxmlformats.org/officeDocument/2006/relationships/image" Target="../media/image16.png"/><Relationship Id="rId4" Type="http://schemas.openxmlformats.org/officeDocument/2006/relationships/audio" Target="../media/media2.mp3"/><Relationship Id="rId9" Type="http://schemas.openxmlformats.org/officeDocument/2006/relationships/image" Target="../media/image6.png"/><Relationship Id="rId1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1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notesSlide" Target="../notesSlides/notesSlide6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35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27.png"/><Relationship Id="rId11" Type="http://schemas.openxmlformats.org/officeDocument/2006/relationships/image" Target="../media/image11.png"/><Relationship Id="rId5" Type="http://schemas.openxmlformats.org/officeDocument/2006/relationships/image" Target="../media/image26.png"/><Relationship Id="rId10" Type="http://schemas.openxmlformats.org/officeDocument/2006/relationships/image" Target="../media/image33.pn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38.png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27.png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26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9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40.png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notesSlide" Target="../notesSlides/notesSlide10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27.png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26.png"/><Relationship Id="rId5" Type="http://schemas.openxmlformats.org/officeDocument/2006/relationships/image" Target="../media/image41.png"/><Relationship Id="rId4" Type="http://schemas.openxmlformats.org/officeDocument/2006/relationships/notesSlide" Target="../notesSlides/notesSlide11.xml"/><Relationship Id="rId9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42.png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notesSlide" Target="../notesSlides/notesSlide12.xml"/><Relationship Id="rId9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27.png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6" Type="http://schemas.openxmlformats.org/officeDocument/2006/relationships/image" Target="../media/image26.png"/><Relationship Id="rId5" Type="http://schemas.openxmlformats.org/officeDocument/2006/relationships/image" Target="../media/image43.png"/><Relationship Id="rId4" Type="http://schemas.openxmlformats.org/officeDocument/2006/relationships/notesSlide" Target="../notesSlides/notesSlide13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microsoft.com/office/2007/relationships/media" Target="../media/media15.mp3"/><Relationship Id="rId7" Type="http://schemas.openxmlformats.org/officeDocument/2006/relationships/image" Target="../media/image26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notesSlide" Target="../notesSlides/notesSlide14.xml"/><Relationship Id="rId5" Type="http://schemas.openxmlformats.org/officeDocument/2006/relationships/slideLayout" Target="../slideLayouts/slideLayout12.xml"/><Relationship Id="rId10" Type="http://schemas.openxmlformats.org/officeDocument/2006/relationships/image" Target="../media/image11.png"/><Relationship Id="rId4" Type="http://schemas.openxmlformats.org/officeDocument/2006/relationships/audio" Target="../media/media15.mp3"/><Relationship Id="rId9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47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46.png"/><Relationship Id="rId5" Type="http://schemas.openxmlformats.org/officeDocument/2006/relationships/image" Target="../media/image45.jpg"/><Relationship Id="rId4" Type="http://schemas.openxmlformats.org/officeDocument/2006/relationships/notesSlide" Target="../notesSlides/notesSlide16.xml"/><Relationship Id="rId9" Type="http://schemas.openxmlformats.org/officeDocument/2006/relationships/image" Target="../media/image1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47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46.png"/><Relationship Id="rId5" Type="http://schemas.openxmlformats.org/officeDocument/2006/relationships/image" Target="../media/image45.jpg"/><Relationship Id="rId4" Type="http://schemas.openxmlformats.org/officeDocument/2006/relationships/notesSlide" Target="../notesSlides/notesSlide17.xml"/><Relationship Id="rId9" Type="http://schemas.openxmlformats.org/officeDocument/2006/relationships/image" Target="../media/image49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47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46.png"/><Relationship Id="rId5" Type="http://schemas.openxmlformats.org/officeDocument/2006/relationships/image" Target="../media/image45.jpg"/><Relationship Id="rId10" Type="http://schemas.openxmlformats.org/officeDocument/2006/relationships/image" Target="../media/image51.png"/><Relationship Id="rId4" Type="http://schemas.openxmlformats.org/officeDocument/2006/relationships/notesSlide" Target="../notesSlides/notesSlide18.xml"/><Relationship Id="rId9" Type="http://schemas.openxmlformats.org/officeDocument/2006/relationships/image" Target="../media/image5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1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57.png"/><Relationship Id="rId5" Type="http://schemas.openxmlformats.org/officeDocument/2006/relationships/image" Target="../media/image56.gif"/><Relationship Id="rId4" Type="http://schemas.openxmlformats.org/officeDocument/2006/relationships/image" Target="../media/image55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16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8.jpeg"/><Relationship Id="rId4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microsoft.com/office/2007/relationships/media" Target="../media/media4.mp3"/><Relationship Id="rId7" Type="http://schemas.openxmlformats.org/officeDocument/2006/relationships/image" Target="../media/image26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notesSlide" Target="../notesSlides/notesSlide2.xml"/><Relationship Id="rId11" Type="http://schemas.openxmlformats.org/officeDocument/2006/relationships/image" Target="../media/image11.png"/><Relationship Id="rId5" Type="http://schemas.openxmlformats.org/officeDocument/2006/relationships/slideLayout" Target="../slideLayouts/slideLayout12.xml"/><Relationship Id="rId10" Type="http://schemas.openxmlformats.org/officeDocument/2006/relationships/image" Target="../media/image30.png"/><Relationship Id="rId4" Type="http://schemas.openxmlformats.org/officeDocument/2006/relationships/audio" Target="../media/media4.mp3"/><Relationship Id="rId9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1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notesSlide" Target="../notesSlides/notesSlide4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32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Box 30"/>
          <p:cNvSpPr txBox="1"/>
          <p:nvPr/>
        </p:nvSpPr>
        <p:spPr>
          <a:xfrm>
            <a:off x="4635611" y="538833"/>
            <a:ext cx="527898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Dancing Script" panose="03080800040507000D00" pitchFamily="66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Chào mừng quý thầy cô và các em học sinh đến với tiết âm nhạc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#9Slide05 Dancing Script" panose="03080800040507000D00" pitchFamily="66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5473" y="2043315"/>
            <a:ext cx="4133730" cy="29021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3008" y="4070239"/>
            <a:ext cx="1246629" cy="175042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5460" y="1"/>
            <a:ext cx="4221887" cy="6858003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9549" y="4837043"/>
            <a:ext cx="2640188" cy="2011118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549836" y="4285482"/>
            <a:ext cx="3960639" cy="2572517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1348" y="-19676"/>
            <a:ext cx="2363202" cy="180594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989" y="34778"/>
            <a:ext cx="1792745" cy="1805940"/>
          </a:xfrm>
          <a:prstGeom prst="rect">
            <a:avLst/>
          </a:prstGeom>
        </p:spPr>
      </p:pic>
      <p:pic>
        <p:nvPicPr>
          <p:cNvPr id="35" name="ngan uoc mo v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01996" y="1433715"/>
            <a:ext cx="609600" cy="60960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539" y="-22204"/>
            <a:ext cx="4016079" cy="6867837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669677" y="-120031"/>
            <a:ext cx="4716222" cy="7098066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3583" y="-121577"/>
            <a:ext cx="4669632" cy="7066582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148" y="5452416"/>
            <a:ext cx="13542623" cy="1424700"/>
          </a:xfrm>
          <a:prstGeom prst="rect">
            <a:avLst/>
          </a:prstGeom>
        </p:spPr>
      </p:pic>
      <p:pic>
        <p:nvPicPr>
          <p:cNvPr id="41" name="NHAC NEN TRO CHOI PAPOI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4123200" y="2955393"/>
            <a:ext cx="609600" cy="6096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1526" y="1840718"/>
            <a:ext cx="566215" cy="47951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539" y="-36846"/>
            <a:ext cx="4898553" cy="1369642"/>
          </a:xfrm>
          <a:prstGeom prst="rect">
            <a:avLst/>
          </a:prstGeom>
        </p:spPr>
      </p:pic>
      <p:pic>
        <p:nvPicPr>
          <p:cNvPr id="18" name="Picture 17" descr="C"/>
          <p:cNvPicPr/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7162" y="3319510"/>
            <a:ext cx="510579" cy="4909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79601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9714 -0.06296 L 0.20299 -0.0879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00" y="-125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133 -0.07708 L -0.21184 -0.07199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659" y="255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979 -0.00926 L 0.36927 0.00463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453" y="694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205 -0.0037 L -0.38737 -0.00532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471" y="-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72960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7421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36737" y="0"/>
            <a:ext cx="176522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 1+2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7384" y="14228"/>
            <a:ext cx="2695697" cy="6858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0561" y="2708686"/>
            <a:ext cx="2962382" cy="4163542"/>
          </a:xfrm>
          <a:prstGeom prst="rect">
            <a:avLst/>
          </a:prstGeom>
        </p:spPr>
      </p:pic>
      <p:pic>
        <p:nvPicPr>
          <p:cNvPr id="4" name="C1+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620423" y="5651086"/>
            <a:ext cx="609600" cy="609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6330"/>
            <a:ext cx="8150278" cy="3037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2448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25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5256715" y="0"/>
            <a:ext cx="103105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 3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7384" y="14228"/>
            <a:ext cx="2695697" cy="6858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0561" y="2708686"/>
            <a:ext cx="2962382" cy="416354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7384" y="1282390"/>
            <a:ext cx="683064" cy="771696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83599"/>
            <a:ext cx="1375260" cy="857074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5260" y="1183599"/>
            <a:ext cx="8092124" cy="941119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" y="3181498"/>
            <a:ext cx="8177247" cy="3690730"/>
          </a:xfrm>
          <a:prstGeom prst="rect">
            <a:avLst/>
          </a:prstGeom>
        </p:spPr>
      </p:pic>
      <p:pic>
        <p:nvPicPr>
          <p:cNvPr id="24" name="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827350" y="540002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67627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47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4561827" y="0"/>
            <a:ext cx="127470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 4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7384" y="14228"/>
            <a:ext cx="2695697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0561" y="2708686"/>
            <a:ext cx="2962382" cy="416354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646331"/>
            <a:ext cx="9659667" cy="250768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" y="3181498"/>
            <a:ext cx="8177247" cy="3690730"/>
          </a:xfrm>
          <a:prstGeom prst="rect">
            <a:avLst/>
          </a:prstGeom>
        </p:spPr>
      </p:pic>
      <p:pic>
        <p:nvPicPr>
          <p:cNvPr id="15" name="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419712" y="501498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2868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6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12265"/>
            <a:ext cx="176522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 3+4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" name="C3+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36616" y="5067990"/>
            <a:ext cx="609600" cy="609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7384" y="14228"/>
            <a:ext cx="2695697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0561" y="2708686"/>
            <a:ext cx="2962382" cy="416354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7910562" cy="4505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7550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96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12265"/>
            <a:ext cx="274626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 1+2+3+4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7384" y="14228"/>
            <a:ext cx="2695697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0561" y="2708686"/>
            <a:ext cx="2962382" cy="416354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8596"/>
            <a:ext cx="7824344" cy="6199404"/>
          </a:xfrm>
          <a:prstGeom prst="rect">
            <a:avLst/>
          </a:prstGeom>
        </p:spPr>
      </p:pic>
      <p:pic>
        <p:nvPicPr>
          <p:cNvPr id="4" name="C1+2+3=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731464" y="581011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97606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16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4228"/>
            <a:ext cx="9674087" cy="269445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7384" y="14228"/>
            <a:ext cx="2695697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0561" y="2708686"/>
            <a:ext cx="2962382" cy="4163542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0"/>
            <a:ext cx="139012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 5 </a:t>
            </a:r>
            <a:endParaRPr kumimoji="0" lang="en-US" sz="36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8177" y="3181498"/>
            <a:ext cx="8177247" cy="3690730"/>
          </a:xfrm>
          <a:prstGeom prst="rect">
            <a:avLst/>
          </a:prstGeom>
        </p:spPr>
      </p:pic>
      <p:pic>
        <p:nvPicPr>
          <p:cNvPr id="16" name="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989781" y="525428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73009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39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7384" y="14228"/>
            <a:ext cx="2695697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0561" y="2708686"/>
            <a:ext cx="2962382" cy="416354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668438" cy="2477181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0"/>
            <a:ext cx="127470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 6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5" y="3167270"/>
            <a:ext cx="8177247" cy="3690730"/>
          </a:xfrm>
          <a:prstGeom prst="rect">
            <a:avLst/>
          </a:prstGeom>
        </p:spPr>
      </p:pic>
      <p:pic>
        <p:nvPicPr>
          <p:cNvPr id="11" name="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899823" y="390179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7973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3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8309114" cy="331854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0"/>
            <a:ext cx="188064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 5+ 6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7384" y="14228"/>
            <a:ext cx="2695697" cy="6858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0561" y="2708686"/>
            <a:ext cx="2962382" cy="4163542"/>
          </a:xfrm>
          <a:prstGeom prst="rect">
            <a:avLst/>
          </a:prstGeom>
        </p:spPr>
      </p:pic>
      <p:pic>
        <p:nvPicPr>
          <p:cNvPr id="3" name="C5+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272860" y="391505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15655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61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8157" y="14228"/>
            <a:ext cx="2064924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0561" y="2708686"/>
            <a:ext cx="3579074" cy="416354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229"/>
            <a:ext cx="6944139" cy="6843772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6774214" y="400110"/>
            <a:ext cx="270619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Cả bài các hình thức</a:t>
            </a:r>
            <a:endParaRPr kumimoji="0" lang="en-US" sz="3200" b="0" i="1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599583" y="0"/>
            <a:ext cx="359265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</a:t>
            </a:r>
            <a:r>
              <a:rPr kumimoji="0" lang="vi-VN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oạt động 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thực hành luyện tập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VUI DEN TRUOG BEAT 2 LA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907471" y="5796860"/>
            <a:ext cx="609600" cy="609600"/>
          </a:xfrm>
          <a:prstGeom prst="rect">
            <a:avLst/>
          </a:prstGeom>
        </p:spPr>
      </p:pic>
      <p:pic>
        <p:nvPicPr>
          <p:cNvPr id="5" name="PIANO CA BAI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131735" y="87083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7931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9620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5948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7893" y="140329"/>
            <a:ext cx="558216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Slide bổ sung GV cho HS hát với hình thức Karaoke</a:t>
            </a: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8162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467061" y="0"/>
            <a:ext cx="36575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Chuẩn bị đồ dùng học tập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946" y="163925"/>
            <a:ext cx="4270917" cy="257186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4965" y="976853"/>
            <a:ext cx="1472397" cy="206742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4620" y="591015"/>
            <a:ext cx="1897568" cy="1897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6961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-1"/>
            <a:ext cx="12016440" cy="685800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5594" y="0"/>
            <a:ext cx="6946406" cy="685799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6786" y="2982997"/>
            <a:ext cx="1897384" cy="181966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65452">
            <a:off x="9909198" y="1743256"/>
            <a:ext cx="2103809" cy="181966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"/>
            <a:ext cx="9554815" cy="3624147"/>
          </a:xfrm>
          <a:prstGeom prst="rect">
            <a:avLst/>
          </a:prstGeom>
        </p:spPr>
      </p:pic>
      <p:pic>
        <p:nvPicPr>
          <p:cNvPr id="16" name="VUI DEN TRUOG BEAT 2 LA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770198" y="432667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7250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208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-1"/>
            <a:ext cx="12016440" cy="685800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5594" y="0"/>
            <a:ext cx="6946406" cy="685799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6786" y="2982997"/>
            <a:ext cx="1897384" cy="181966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65452">
            <a:off x="9909198" y="1743256"/>
            <a:ext cx="2103809" cy="1819660"/>
          </a:xfrm>
          <a:prstGeom prst="rect">
            <a:avLst/>
          </a:prstGeom>
        </p:spPr>
      </p:pic>
      <p:pic>
        <p:nvPicPr>
          <p:cNvPr id="16" name="VUI DEN TRUOG BEAT 2 LA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770198" y="4326672"/>
            <a:ext cx="609600" cy="6096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2"/>
            <a:ext cx="9249605" cy="4023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9151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208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-1"/>
            <a:ext cx="12016440" cy="685800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5594" y="0"/>
            <a:ext cx="6946406" cy="685799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6786" y="2982997"/>
            <a:ext cx="1897384" cy="181966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65452">
            <a:off x="9909198" y="1743256"/>
            <a:ext cx="2103809" cy="1819660"/>
          </a:xfrm>
          <a:prstGeom prst="rect">
            <a:avLst/>
          </a:prstGeom>
        </p:spPr>
      </p:pic>
      <p:pic>
        <p:nvPicPr>
          <p:cNvPr id="16" name="VUI DEN TRUOG BEAT 2 LA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984485" y="2819399"/>
            <a:ext cx="609600" cy="609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24" y="0"/>
            <a:ext cx="6162104" cy="105936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161261" y="586457"/>
            <a:ext cx="36464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rgbClr val="FF0000"/>
                </a:solidFill>
              </a:rPr>
              <a:t>(</a:t>
            </a:r>
            <a:r>
              <a:rPr lang="en-US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 1 hát câu 1,3 nhóm 2 hát câu 2,4 cả 2 nhóm hát câu 5,6)</a:t>
            </a:r>
            <a:endParaRPr lang="en-US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369" y="2510102"/>
            <a:ext cx="5548786" cy="4347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0522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208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207620" y="279032"/>
            <a:ext cx="6984380" cy="2374957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137CD"/>
                </a:solidFill>
                <a:effectLst/>
                <a:uLnTx/>
                <a:uFillTx/>
                <a:latin typeface="#9Slide05 Dancing Script" panose="03080800040507000D00" pitchFamily="66" charset="0"/>
                <a:ea typeface="+mn-ea"/>
                <a:cs typeface="+mn-cs"/>
              </a:rPr>
              <a:t>GIÁO DỤC, CỦNG CỐ DẶN DÒ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E137CD"/>
              </a:solidFill>
              <a:effectLst/>
              <a:uLnTx/>
              <a:uFillTx/>
              <a:latin typeface="#9Slide05 Dancing Script" panose="03080800040507000D00" pitchFamily="66" charset="0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9045" y="2552917"/>
            <a:ext cx="6958730" cy="421587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5449045" cy="681339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2518" y="1671423"/>
            <a:ext cx="4865678" cy="1260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6780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386369" y="100359"/>
            <a:ext cx="11114150" cy="3434578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Chúa quý thầy cô mạnh khỏe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 em học sinh chăm ngoan học giỏi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1932" y="1567324"/>
            <a:ext cx="3935224" cy="196761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860" y="2032449"/>
            <a:ext cx="3758730" cy="4711111"/>
          </a:xfrm>
          <a:prstGeom prst="rect">
            <a:avLst/>
          </a:prstGeom>
        </p:spPr>
      </p:pic>
      <p:pic>
        <p:nvPicPr>
          <p:cNvPr id="9" name="VUI DEN TRUOG BEAT 2 LA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682454" y="4834448"/>
            <a:ext cx="609600" cy="609600"/>
          </a:xfrm>
          <a:prstGeom prst="rect">
            <a:avLst/>
          </a:prstGeom>
        </p:spPr>
      </p:pic>
      <p:pic>
        <p:nvPicPr>
          <p:cNvPr id="6" name="Picture 5" descr="C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81421" y="6311279"/>
            <a:ext cx="510579" cy="4909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41321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20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320286" y="5891354"/>
            <a:ext cx="305083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b="1" dirty="0">
                <a:latin typeface="Times New Roman" panose="02020603050405020304" pitchFamily="18" charset="0"/>
                <a:ea typeface="Calibri" panose="020F0502020204030204" pitchFamily="34" charset="0"/>
              </a:rPr>
              <a:t>Hoạt động mở đầu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5641193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3822" y="1550019"/>
            <a:ext cx="4289644" cy="372351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55269"/>
            <a:ext cx="12192000" cy="424857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539" y="-36846"/>
            <a:ext cx="3301393" cy="92307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087136" y="1152261"/>
            <a:ext cx="5473391" cy="5878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vi-VN" sz="2800" b="1" dirty="0" smtClean="0">
                <a:solidFill>
                  <a:srgbClr val="C00000"/>
                </a:solidFill>
                <a:effectLst/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HỌC HÁT BÀI</a:t>
            </a:r>
            <a:r>
              <a:rPr lang="en-US" sz="2800" b="1" dirty="0" smtClean="0">
                <a:solidFill>
                  <a:srgbClr val="C00000"/>
                </a:solidFill>
                <a:effectLst/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800" b="1" dirty="0" smtClean="0">
                <a:solidFill>
                  <a:srgbClr val="C00000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VUI ĐẾN TRƯỜNG</a:t>
            </a:r>
            <a:endParaRPr lang="en-US" sz="2800" dirty="0" smtClean="0">
              <a:solidFill>
                <a:srgbClr val="C00000"/>
              </a:solidFill>
              <a:effectLst/>
              <a:latin typeface="#9Slide05 Dancing Script" panose="03080800040507000D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973935" y="1938205"/>
            <a:ext cx="3434577" cy="5170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2400" b="1" dirty="0" smtClean="0">
                <a:solidFill>
                  <a:srgbClr val="C00000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Nhạc</a:t>
            </a:r>
            <a:r>
              <a:rPr lang="en-US" sz="2400" b="1" dirty="0">
                <a:solidFill>
                  <a:srgbClr val="C00000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smtClean="0">
                <a:solidFill>
                  <a:srgbClr val="C00000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và lời: Lê Ngọc Thắng</a:t>
            </a:r>
            <a:endParaRPr lang="en-US" sz="2400" dirty="0">
              <a:solidFill>
                <a:srgbClr val="C00000"/>
              </a:solidFill>
              <a:latin typeface="#9Slide05 Dancing Script" panose="03080800040507000D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268020" y="239759"/>
            <a:ext cx="1511953" cy="6245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3200" b="1" dirty="0" smtClean="0">
                <a:solidFill>
                  <a:srgbClr val="C00000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TIẾT 9 </a:t>
            </a:r>
            <a:endParaRPr lang="en-US" sz="3200" b="1" dirty="0">
              <a:solidFill>
                <a:srgbClr val="C00000"/>
              </a:solidFill>
              <a:latin typeface="#9Slide05 Dancing Script" panose="03080800040507000D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1356" y="239759"/>
            <a:ext cx="1518421" cy="83049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3562" y="0"/>
            <a:ext cx="566215" cy="479518"/>
          </a:xfrm>
          <a:prstGeom prst="rect">
            <a:avLst/>
          </a:prstGeom>
        </p:spPr>
      </p:pic>
      <p:pic>
        <p:nvPicPr>
          <p:cNvPr id="12" name="Picture 11" descr="C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57256" y="6167584"/>
            <a:ext cx="510579" cy="4909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00267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3066929"/>
            <a:ext cx="8547653" cy="11339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1200"/>
              </a:spcAft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vi-VN" sz="2400" dirty="0">
                <a:solidFill>
                  <a:srgbClr val="333333"/>
                </a:solidFill>
                <a:latin typeface="Times New Roman"/>
                <a:ea typeface="Calibri"/>
              </a:rPr>
              <a:t>Bài </a:t>
            </a:r>
            <a:r>
              <a:rPr lang="vi-VN" sz="2400" b="1" i="1" dirty="0">
                <a:solidFill>
                  <a:srgbClr val="333333"/>
                </a:solidFill>
                <a:latin typeface="Times New Roman"/>
                <a:ea typeface="Calibri"/>
              </a:rPr>
              <a:t>Vui đến trường</a:t>
            </a:r>
            <a:r>
              <a:rPr lang="vi-VN" sz="2400" dirty="0">
                <a:solidFill>
                  <a:srgbClr val="333333"/>
                </a:solidFill>
                <a:latin typeface="Times New Roman"/>
                <a:ea typeface="Calibri"/>
              </a:rPr>
              <a:t> nói về nội dung hân hoan chào các bạn học sinh với vẻ đẹp đa dạng của thiên nhiên. Lời ân của của thầy cô.</a:t>
            </a:r>
            <a:endParaRPr lang="en-US" sz="2400" dirty="0">
              <a:latin typeface="Times New Roman"/>
              <a:ea typeface="Calibri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92764" y="-29765"/>
            <a:ext cx="506100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800" b="1" dirty="0" smtClean="0">
                <a:effectLst/>
                <a:latin typeface="#9Slide05 Dancing Script" panose="03080800040507000D00" pitchFamily="66" charset="0"/>
                <a:ea typeface="Calibri" panose="020F0502020204030204" pitchFamily="34" charset="0"/>
              </a:rPr>
              <a:t>H</a:t>
            </a:r>
            <a:r>
              <a:rPr lang="vi-VN" sz="2800" b="1" dirty="0" smtClean="0">
                <a:effectLst/>
                <a:latin typeface="#9Slide05 Dancing Script" panose="03080800040507000D00" pitchFamily="66" charset="0"/>
                <a:ea typeface="Calibri" panose="020F0502020204030204" pitchFamily="34" charset="0"/>
              </a:rPr>
              <a:t>oạt động hình thành kiến thức mới </a:t>
            </a:r>
            <a:endParaRPr lang="en-US" sz="3600" dirty="0">
              <a:latin typeface="#9Slide05 Dancing Script" panose="03080800040507000D00" pitchFamily="66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515337" y="101185"/>
            <a:ext cx="358944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Giới thiệu tác giả, tác phẩm</a:t>
            </a:r>
            <a:endParaRPr lang="en-US" sz="3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7384" y="14228"/>
            <a:ext cx="2695697" cy="68580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0561" y="2708686"/>
            <a:ext cx="2962382" cy="4163542"/>
          </a:xfrm>
          <a:prstGeom prst="rect">
            <a:avLst/>
          </a:prstGeom>
        </p:spPr>
      </p:pic>
      <p:pic>
        <p:nvPicPr>
          <p:cNvPr id="6" name="Picture 2" descr="Thông tin, tiểu sử về nhạc sĩ Lê Quốc Thắng - Hợp Âm Pr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838" y="4265243"/>
            <a:ext cx="1886021" cy="2542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0" y="601423"/>
            <a:ext cx="971271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400" b="1" dirty="0">
                <a:solidFill>
                  <a:srgbClr val="212529"/>
                </a:solidFill>
                <a:latin typeface="+mj-lt"/>
              </a:rPr>
              <a:t>Lê Quốc Thắng</a:t>
            </a:r>
            <a:r>
              <a:rPr lang="vi-VN" sz="2400" dirty="0">
                <a:solidFill>
                  <a:srgbClr val="212529"/>
                </a:solidFill>
                <a:latin typeface="+mj-lt"/>
              </a:rPr>
              <a:t> sinh năm 1962 tại Sài Gòn. Tốt nghiệp Đại học Luật ngành Tư pháp; Đại học Âm nhạc ngành Sáng tác. Hiện tại ông là hội viên Hội Nhạc sĩ Việt Nam, Hội Âm nhạc TP. Hồ Chí Minh, Hội Luật gia TP.HCM</a:t>
            </a:r>
            <a:r>
              <a:rPr lang="vi-VN" sz="2400" dirty="0" smtClean="0">
                <a:solidFill>
                  <a:srgbClr val="212529"/>
                </a:solidFill>
                <a:latin typeface="+mj-lt"/>
              </a:rPr>
              <a:t>.</a:t>
            </a:r>
            <a:r>
              <a:rPr lang="en-US" sz="2400" dirty="0" smtClean="0">
                <a:solidFill>
                  <a:srgbClr val="212529"/>
                </a:solidFill>
                <a:latin typeface="+mj-lt"/>
              </a:rPr>
              <a:t> </a:t>
            </a:r>
            <a:r>
              <a:rPr lang="en-US" sz="2400" dirty="0" smtClean="0">
                <a:solidFill>
                  <a:srgbClr val="2125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số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ác phẩm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của ông </a:t>
            </a:r>
            <a:r>
              <a:rPr lang="vi-VN" sz="2400" dirty="0" smtClean="0">
                <a:latin typeface="+mj-lt"/>
              </a:rPr>
              <a:t>:</a:t>
            </a:r>
            <a:r>
              <a:rPr lang="vi-VN" sz="2400" dirty="0">
                <a:latin typeface="+mj-lt"/>
              </a:rPr>
              <a:t> </a:t>
            </a:r>
            <a:r>
              <a:rPr lang="vi-VN" sz="2400" i="1" dirty="0">
                <a:latin typeface="+mj-lt"/>
              </a:rPr>
              <a:t>Búp bê bằng bông, Mái trường mến yêu</a:t>
            </a:r>
            <a:endParaRPr lang="en-US" sz="2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591439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009868" y="-8961"/>
            <a:ext cx="140936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Hát mẫu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7384" y="14228"/>
            <a:ext cx="2695697" cy="6858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0561" y="2708686"/>
            <a:ext cx="2962382" cy="416354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228"/>
            <a:ext cx="7009868" cy="684377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2385390" cy="537448"/>
          </a:xfrm>
          <a:prstGeom prst="rect">
            <a:avLst/>
          </a:prstGeom>
        </p:spPr>
      </p:pic>
      <p:pic>
        <p:nvPicPr>
          <p:cNvPr id="6" name="VUI DEN TRUOG BEAT 2 LA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384173" y="1777169"/>
            <a:ext cx="609600" cy="609600"/>
          </a:xfrm>
          <a:prstGeom prst="rect">
            <a:avLst/>
          </a:prstGeom>
        </p:spPr>
      </p:pic>
      <p:pic>
        <p:nvPicPr>
          <p:cNvPr id="7" name="NGHE MAU VUI DEN TRUOG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261891" y="66527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29695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20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067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4977705" y="0"/>
            <a:ext cx="145745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 lời ca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7583" y="14228"/>
            <a:ext cx="2515498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0561" y="2708686"/>
            <a:ext cx="2962382" cy="416354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461917"/>
            <a:ext cx="10204175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sz="200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1: </a:t>
            </a:r>
            <a:r>
              <a:rPr lang="vi-VN" sz="200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 </a:t>
            </a:r>
            <a:r>
              <a:rPr lang="vi-VN" sz="20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 trường lòng rộn ràng như hoa </a:t>
            </a:r>
            <a:r>
              <a:rPr lang="vi-VN" sz="200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nở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200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 </a:t>
            </a:r>
            <a:r>
              <a:rPr lang="vi-VN" sz="20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thơm ngọt ngào từng góc phố thân quen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 2: </a:t>
            </a:r>
            <a:r>
              <a:rPr lang="vi-VN" sz="200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Nụ </a:t>
            </a:r>
            <a:r>
              <a:rPr lang="vi-VN" sz="20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 xinh xinh trong từng chiếc lá </a:t>
            </a:r>
            <a:r>
              <a:rPr lang="vi-VN" sz="200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200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 </a:t>
            </a:r>
            <a:r>
              <a:rPr lang="vi-VN" sz="20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 thầy cho em những ước mơ.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 3: </a:t>
            </a:r>
            <a:r>
              <a:rPr lang="vi-VN" sz="200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 </a:t>
            </a:r>
            <a:r>
              <a:rPr lang="vi-VN" sz="20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 xanh trong nắng ấm ban </a:t>
            </a:r>
            <a:r>
              <a:rPr lang="vi-VN" sz="200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mai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200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 </a:t>
            </a:r>
            <a:r>
              <a:rPr lang="vi-VN" sz="20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 nhẹ em vui đi đến trường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 4: </a:t>
            </a:r>
            <a:r>
              <a:rPr lang="vi-VN" sz="200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 </a:t>
            </a:r>
            <a:r>
              <a:rPr lang="vi-VN" sz="20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reo vang bao khúc hát líu </a:t>
            </a:r>
            <a:r>
              <a:rPr lang="vi-VN" sz="200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200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 </a:t>
            </a:r>
            <a:r>
              <a:rPr lang="vi-VN" sz="20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mái trường là khoảng trời thân thương</a:t>
            </a:r>
            <a:r>
              <a:rPr lang="vi-VN" sz="200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dirty="0" smtClean="0">
              <a:solidFill>
                <a:srgbClr val="3333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200000"/>
              </a:lnSpc>
            </a:pPr>
            <a:r>
              <a:rPr lang="en-US" sz="200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5: La la la la la la lá la la. </a:t>
            </a:r>
            <a:r>
              <a:rPr lang="en-US" sz="20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 la la la la la lá la </a:t>
            </a:r>
            <a:r>
              <a:rPr lang="en-US" sz="200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là.</a:t>
            </a:r>
          </a:p>
          <a:p>
            <a:pPr>
              <a:lnSpc>
                <a:spcPct val="200000"/>
              </a:lnSpc>
            </a:pPr>
            <a:r>
              <a:rPr lang="en-US" sz="20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</a:t>
            </a:r>
            <a:r>
              <a:rPr lang="en-US" sz="200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6: </a:t>
            </a:r>
            <a:r>
              <a:rPr lang="en-US" sz="20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 la la la la la lá la la. </a:t>
            </a:r>
            <a:r>
              <a:rPr lang="en-US" sz="200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 mái trường là khoảng trời thân thương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05824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368114" y="52141"/>
            <a:ext cx="211147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Dạy từng câu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699975" y="190640"/>
            <a:ext cx="127470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 1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7384" y="14228"/>
            <a:ext cx="2695697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0561" y="2708686"/>
            <a:ext cx="2962382" cy="4163542"/>
          </a:xfrm>
          <a:prstGeom prst="rect">
            <a:avLst/>
          </a:prstGeom>
        </p:spPr>
      </p:pic>
      <p:pic>
        <p:nvPicPr>
          <p:cNvPr id="2" name="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365083" y="5744096"/>
            <a:ext cx="609600" cy="609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259359"/>
            <a:ext cx="9690410" cy="2369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25546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8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36737" y="0"/>
            <a:ext cx="127470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 2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7384" y="14228"/>
            <a:ext cx="2695697" cy="6858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0561" y="2708686"/>
            <a:ext cx="2962382" cy="416354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37" y="0"/>
            <a:ext cx="9698278" cy="259823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" y="3181498"/>
            <a:ext cx="8177247" cy="3690730"/>
          </a:xfrm>
          <a:prstGeom prst="rect">
            <a:avLst/>
          </a:prstGeom>
        </p:spPr>
      </p:pic>
      <p:pic>
        <p:nvPicPr>
          <p:cNvPr id="14" name="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960692" y="549613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36586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43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501</TotalTime>
  <Words>173</Words>
  <Application>Microsoft Office PowerPoint</Application>
  <PresentationFormat>Widescreen</PresentationFormat>
  <Paragraphs>33</Paragraphs>
  <Slides>24</Slides>
  <Notes>18</Notes>
  <HiddenSlides>0</HiddenSlides>
  <MMClips>20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24</vt:i4>
      </vt:variant>
    </vt:vector>
  </HeadingPairs>
  <TitlesOfParts>
    <vt:vector size="30" baseType="lpstr">
      <vt:lpstr>#9Slide05 Dancing Script</vt:lpstr>
      <vt:lpstr>Arial</vt:lpstr>
      <vt:lpstr>Calibri</vt:lpstr>
      <vt:lpstr>Times New Roman</vt:lpstr>
      <vt:lpstr>3_Office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lev7-12-19</cp:lastModifiedBy>
  <cp:revision>55</cp:revision>
  <dcterms:created xsi:type="dcterms:W3CDTF">2022-04-03T11:00:56Z</dcterms:created>
  <dcterms:modified xsi:type="dcterms:W3CDTF">2023-07-18T12:12:46Z</dcterms:modified>
</cp:coreProperties>
</file>