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65" r:id="rId5"/>
    <p:sldId id="256" r:id="rId6"/>
    <p:sldId id="266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99"/>
    <a:srgbClr val="FF6600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988" y="726141"/>
            <a:ext cx="7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6230" y="1998617"/>
            <a:ext cx="9937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BÀI 11: PHÉP TRỪ TRONG PHẠM VI 10</a:t>
            </a:r>
          </a:p>
          <a:p>
            <a:pPr algn="ctr"/>
            <a:r>
              <a:rPr lang="vi-VN" sz="4000" b="1" dirty="0" smtClean="0">
                <a:solidFill>
                  <a:srgbClr val="000099"/>
                </a:solidFill>
                <a:latin typeface="+mj-lt"/>
              </a:rPr>
              <a:t>Bài: Số 0 trong phép trừ</a:t>
            </a:r>
            <a:endParaRPr lang="en-US" sz="40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14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998" y="1030470"/>
            <a:ext cx="10004403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24" t="31621" r="50976" b="57245"/>
          <a:stretch/>
        </p:blipFill>
        <p:spPr>
          <a:xfrm>
            <a:off x="3257635" y="738525"/>
            <a:ext cx="2171567" cy="1465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7635" y="5205108"/>
            <a:ext cx="2343008" cy="1257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0467" y="2122773"/>
            <a:ext cx="2378175" cy="1498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3559" y="3699352"/>
            <a:ext cx="2385083" cy="14279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53488" y="409216"/>
            <a:ext cx="5189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Vớt 1 con cá, còn lại mấy con cá?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3705" y="1869699"/>
            <a:ext cx="5189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Vớt 2 con cá, còn lại mấy con cá?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3705" y="3318307"/>
            <a:ext cx="5189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Vớt 3 con cá, còn lại mấy con cá?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7860" y="4766915"/>
            <a:ext cx="6381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Không vớt con cá nào,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 lại mấy con cá?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88501" y="1006089"/>
            <a:ext cx="2157322" cy="6301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822971" y="1006089"/>
            <a:ext cx="15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3 – 1 = </a:t>
            </a:r>
            <a:endParaRPr lang="en-US" sz="3200" b="1" dirty="0">
              <a:latin typeface=".VnPresentH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67700" y="1017332"/>
            <a:ext cx="15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?</a:t>
            </a:r>
            <a:endParaRPr lang="en-US" sz="3200" b="1" dirty="0">
              <a:latin typeface=".VnPresentH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67700" y="1005295"/>
            <a:ext cx="15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2</a:t>
            </a:r>
            <a:endParaRPr lang="en-US" sz="3200" b="1" dirty="0">
              <a:latin typeface=".VnPresentH" panose="020B7200000000000000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688501" y="2547506"/>
            <a:ext cx="2157322" cy="630117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822971" y="2547506"/>
            <a:ext cx="15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3 – 2 = </a:t>
            </a:r>
            <a:endParaRPr lang="en-US" sz="3200" b="1" dirty="0">
              <a:latin typeface=".VnPresentH" panose="020B72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67700" y="2558749"/>
            <a:ext cx="15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?</a:t>
            </a:r>
            <a:endParaRPr lang="en-US" sz="3200" b="1" dirty="0">
              <a:latin typeface=".VnPresentH" panose="020B72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67700" y="2547506"/>
            <a:ext cx="15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1</a:t>
            </a:r>
            <a:endParaRPr lang="en-US" sz="3200" b="1" dirty="0">
              <a:latin typeface=".VnPresentH" panose="020B7200000000000000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88501" y="4043581"/>
            <a:ext cx="2157322" cy="630117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822971" y="4043581"/>
            <a:ext cx="15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3 – 3 = </a:t>
            </a:r>
            <a:endParaRPr lang="en-US" sz="3200" b="1" dirty="0">
              <a:latin typeface=".VnPresentH" panose="020B72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67700" y="4054824"/>
            <a:ext cx="15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?</a:t>
            </a:r>
            <a:endParaRPr lang="en-US" sz="3200" b="1" dirty="0">
              <a:latin typeface=".VnPresentH" panose="020B7200000000000000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67700" y="4066251"/>
            <a:ext cx="15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0</a:t>
            </a:r>
            <a:endParaRPr lang="en-US" sz="3200" b="1" dirty="0">
              <a:latin typeface=".VnPresentH" panose="020B7200000000000000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688501" y="5494314"/>
            <a:ext cx="2157322" cy="630117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822971" y="5494314"/>
            <a:ext cx="15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3 – 0 = </a:t>
            </a:r>
            <a:endParaRPr lang="en-US" sz="3200" b="1" dirty="0">
              <a:latin typeface=".VnPresentH" panose="020B72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67700" y="5505557"/>
            <a:ext cx="15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?</a:t>
            </a:r>
            <a:endParaRPr lang="en-US" sz="3200" b="1" dirty="0">
              <a:latin typeface=".VnPresentH" panose="020B720000000000000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67700" y="5497138"/>
            <a:ext cx="15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3</a:t>
            </a:r>
            <a:endParaRPr lang="en-US" sz="3200" b="1" dirty="0">
              <a:latin typeface=".VnPrese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0" grpId="1"/>
      <p:bldP spid="21" grpId="0"/>
      <p:bldP spid="29" grpId="0" animBg="1"/>
      <p:bldP spid="30" grpId="0"/>
      <p:bldP spid="31" grpId="0"/>
      <p:bldP spid="31" grpId="1"/>
      <p:bldP spid="32" grpId="0"/>
      <p:bldP spid="33" grpId="0" animBg="1"/>
      <p:bldP spid="34" grpId="0"/>
      <p:bldP spid="35" grpId="0"/>
      <p:bldP spid="35" grpId="1"/>
      <p:bldP spid="36" grpId="0"/>
      <p:bldP spid="37" grpId="0" animBg="1"/>
      <p:bldP spid="38" grpId="0"/>
      <p:bldP spid="39" grpId="0"/>
      <p:bldP spid="39" grpId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736" y="879068"/>
            <a:ext cx="8657070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4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88199" y="579388"/>
            <a:ext cx="518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nhẩm: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0370" y="579388"/>
            <a:ext cx="587829" cy="587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1</a:t>
            </a:r>
            <a:endParaRPr lang="en-US" sz="36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8199" y="1363170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5 - 0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9227" y="1390596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5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8199" y="2136996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6 - 6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8199" y="2933868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5 + 0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9227" y="2151360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0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9227" y="2894680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5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5307" y="1402358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4 - 0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6335" y="1429784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4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5307" y="2176184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7 - 7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05307" y="2973056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0 + 4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86335" y="2190548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0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86335" y="2933868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4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2415" y="1387554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3 – 0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03443" y="1414980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3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22415" y="2161380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4 - 4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22415" y="2958252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3 + 0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03443" y="2175744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0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03443" y="2919064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3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39523" y="1411938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2 - 0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20551" y="1439364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2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39523" y="2185764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9 - 9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39523" y="2982636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0 + 2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20551" y="2200128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0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220551" y="2943448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2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0343" y="627621"/>
            <a:ext cx="713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phép tính nào có cùng kết quả?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2515" y="624567"/>
            <a:ext cx="587829" cy="587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2</a:t>
            </a:r>
            <a:endParaRPr lang="en-US" sz="36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528" y="4424361"/>
            <a:ext cx="2190750" cy="1362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801" y="4138610"/>
            <a:ext cx="220980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825" y="1303016"/>
            <a:ext cx="2457450" cy="2038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215" y="4367211"/>
            <a:ext cx="2305050" cy="141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5892" y="4462462"/>
            <a:ext cx="2324100" cy="178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937" y="1630814"/>
            <a:ext cx="2400300" cy="179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3977" y="1646733"/>
            <a:ext cx="2457450" cy="1619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8801" y="1490661"/>
            <a:ext cx="2381250" cy="17907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697450" y="3001214"/>
            <a:ext cx="2090492" cy="1475019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442754" y="2928067"/>
            <a:ext cx="2879607" cy="149237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59270" y="2948976"/>
            <a:ext cx="2121406" cy="166221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399426" y="2928067"/>
            <a:ext cx="2077065" cy="169689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5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9"/>
          <a:stretch/>
        </p:blipFill>
        <p:spPr>
          <a:xfrm>
            <a:off x="2377440" y="856605"/>
            <a:ext cx="7880242" cy="486651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99528" y="5055326"/>
            <a:ext cx="526951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0344" y="627621"/>
            <a:ext cx="1306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2515" y="624567"/>
            <a:ext cx="587829" cy="587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3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7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171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.VnPresentH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47</cp:revision>
  <dcterms:created xsi:type="dcterms:W3CDTF">2020-08-14T13:15:10Z</dcterms:created>
  <dcterms:modified xsi:type="dcterms:W3CDTF">2020-08-16T13:50:59Z</dcterms:modified>
</cp:coreProperties>
</file>