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64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395" y="2377440"/>
            <a:ext cx="993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LUYỆN TẬP (78)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67" y="3604113"/>
            <a:ext cx="2554081" cy="638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37" y="1708070"/>
            <a:ext cx="2694666" cy="8657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9567" y="386531"/>
            <a:ext cx="983396" cy="50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7079707" y="839391"/>
            <a:ext cx="3935727" cy="171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85" y="318755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2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9567" y="956443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02708" y="1716416"/>
            <a:ext cx="672412" cy="721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9567" y="2731765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708" y="2774636"/>
            <a:ext cx="4038334" cy="16050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83688" y="3647491"/>
            <a:ext cx="791682" cy="569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7103" y="4311309"/>
            <a:ext cx="2349523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– 2 =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537" y="4311309"/>
            <a:ext cx="723085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17518" y="4634651"/>
            <a:ext cx="506685" cy="8166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8736" y="5129724"/>
            <a:ext cx="4093198" cy="138086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529" y="5531442"/>
            <a:ext cx="135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Nhẩm: 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928" y="5168071"/>
            <a:ext cx="19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1926" y="5791193"/>
            <a:ext cx="18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 – 2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250" y="5156222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345" y="5731496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372" y="309162"/>
            <a:ext cx="6092335" cy="128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3" y="2716266"/>
            <a:ext cx="6425118" cy="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564" y="572929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233" y="625071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317" y="1517724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64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317" y="2407286"/>
            <a:ext cx="29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264" y="242726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952" y="24072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878" y="1532089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c) 7 - 4 - 1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576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78" y="2407285"/>
            <a:ext cx="24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d) 3 + 6 - 4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1356889" y="313508"/>
            <a:ext cx="10137675" cy="38143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79222" y="4441370"/>
            <a:ext cx="5068389" cy="13846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1232749" y="283265"/>
            <a:ext cx="10013268" cy="32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212" y="3367384"/>
            <a:ext cx="847248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499&quot;&gt;&lt;object type=&quot;3&quot; unique_id=&quot;10500&quot;&gt;&lt;property id=&quot;20148&quot; value=&quot;5&quot;/&gt;&lt;property id=&quot;20300&quot; value=&quot;Slide 1&quot;/&gt;&lt;property id=&quot;20307&quot; value=&quot;257&quot;/&gt;&lt;/object&gt;&lt;object type=&quot;3&quot; unique_id=&quot;10501&quot;&gt;&lt;property id=&quot;20148&quot; value=&quot;5&quot;/&gt;&lt;property id=&quot;20300&quot; value=&quot;Slide 2&quot;/&gt;&lt;property id=&quot;20307&quot; value=&quot;263&quot;/&gt;&lt;/object&gt;&lt;object type=&quot;3&quot; unique_id=&quot;10502&quot;&gt;&lt;property id=&quot;20148&quot; value=&quot;5&quot;/&gt;&lt;property id=&quot;20300&quot; value=&quot;Slide 3&quot;/&gt;&lt;property id=&quot;20307&quot; value=&quot;256&quot;/&gt;&lt;/object&gt;&lt;object type=&quot;3&quot; unique_id=&quot;10503&quot;&gt;&lt;property id=&quot;20148&quot; value=&quot;5&quot;/&gt;&lt;property id=&quot;20300&quot; value=&quot;Slide 4&quot;/&gt;&lt;property id=&quot;20307&quot; value=&quot;258&quot;/&gt;&lt;/object&gt;&lt;object type=&quot;3&quot; unique_id=&quot;10504&quot;&gt;&lt;property id=&quot;20148&quot; value=&quot;5&quot;/&gt;&lt;property id=&quot;20300&quot; value=&quot;Slide 5&quot;/&gt;&lt;property id=&quot;20307&quot; value=&quot;264&quot;/&gt;&lt;/object&gt;&lt;/object&gt;&lt;object type=&quot;8&quot; unique_id=&quot;1051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70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44</cp:revision>
  <dcterms:created xsi:type="dcterms:W3CDTF">2020-08-14T13:15:10Z</dcterms:created>
  <dcterms:modified xsi:type="dcterms:W3CDTF">2020-11-23T08:45:13Z</dcterms:modified>
</cp:coreProperties>
</file>