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E3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7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6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2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3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0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2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8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6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64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32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17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538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561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214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82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14/11/2020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82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4KJdxTA14SyBEAm7x2c09w?sub_confirmation=1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PYy9purO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channel/UC4KJdxTA14SyBEAm7x2c09w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4" y="468136"/>
            <a:ext cx="10836149" cy="4072333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5" y="188306"/>
            <a:ext cx="9111487" cy="885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4" y="1057169"/>
            <a:ext cx="2391109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88" y="1094612"/>
            <a:ext cx="2191056" cy="1676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047" y="894771"/>
            <a:ext cx="1686160" cy="17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628" y="1074332"/>
            <a:ext cx="1695687" cy="169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75" y="3186303"/>
            <a:ext cx="2019582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826" y="3157724"/>
            <a:ext cx="1276528" cy="162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197" y="2871934"/>
            <a:ext cx="1238423" cy="188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7982" y="3310145"/>
            <a:ext cx="1009791" cy="1324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8471" y="3014829"/>
            <a:ext cx="1428949" cy="174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526" y="5173204"/>
            <a:ext cx="4884600" cy="647957"/>
          </a:xfrm>
          <a:prstGeom prst="rect">
            <a:avLst/>
          </a:prstGeom>
        </p:spPr>
      </p:pic>
      <p:sp>
        <p:nvSpPr>
          <p:cNvPr id="15" name="Rectangle 14">
            <a:hlinkClick r:id="rId1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29" y="412517"/>
            <a:ext cx="8564170" cy="2543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1542741" y="4729656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00000" flipH="1">
            <a:off x="1272501" y="4188623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-1800000">
            <a:off x="1875295" y="4217197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00000" flipH="1">
            <a:off x="2473875" y="4243929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2163952" y="3695711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433086" y="3779223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800000" flipH="1">
            <a:off x="4162846" y="3238190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-1800000">
            <a:off x="4765640" y="3266764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00000" flipH="1">
            <a:off x="4769055" y="4320255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-1800000">
            <a:off x="4167305" y="4321170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6841811" y="3590538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-1800000">
            <a:off x="7772700" y="4130656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00000" flipH="1">
            <a:off x="7177780" y="4131570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-1800000">
            <a:off x="6576030" y="4132485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7473531" y="4630561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8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927"/>
          <a:stretch/>
        </p:blipFill>
        <p:spPr>
          <a:xfrm>
            <a:off x="631513" y="0"/>
            <a:ext cx="9929621" cy="69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962"/>
          <a:stretch/>
        </p:blipFill>
        <p:spPr>
          <a:xfrm>
            <a:off x="1604791" y="3448280"/>
            <a:ext cx="9470830" cy="332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332"/>
          <a:stretch/>
        </p:blipFill>
        <p:spPr>
          <a:xfrm>
            <a:off x="1146000" y="550843"/>
            <a:ext cx="9929621" cy="2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33" y="109067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811821" y="380405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0EC"/>
              </a:clrFrom>
              <a:clrTo>
                <a:srgbClr val="FBF0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316" y="2363625"/>
            <a:ext cx="837366" cy="82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88" y="5510617"/>
            <a:ext cx="836817" cy="7716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6555" y="258926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30972" y="579951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hlinkClick r:id="rId6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742 -0.16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80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32526 -0.188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94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8" y="209746"/>
            <a:ext cx="7682530" cy="454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99" y="5076540"/>
            <a:ext cx="9700758" cy="960703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538949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783855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949" y="2853368"/>
            <a:ext cx="1222872" cy="1222872"/>
            <a:chOff x="6834009" y="707931"/>
            <a:chExt cx="1222872" cy="1222872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6834009" y="707931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9421" y="759297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3855" y="2853368"/>
            <a:ext cx="1222872" cy="1222872"/>
            <a:chOff x="6780882" y="429232"/>
            <a:chExt cx="1222872" cy="1222872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2318" y="455893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39777" y="3464804"/>
            <a:ext cx="1225296" cy="1222872"/>
            <a:chOff x="6780882" y="429232"/>
            <a:chExt cx="1222872" cy="1222872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0790" y="455893"/>
              <a:ext cx="376114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5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8371" y="2219786"/>
            <a:ext cx="1225296" cy="1225296"/>
            <a:chOff x="7048371" y="2219786"/>
            <a:chExt cx="1225296" cy="1225296"/>
          </a:xfrm>
        </p:grpSpPr>
        <p:sp>
          <p:nvSpPr>
            <p:cNvPr id="29" name="Isosceles Triangle 28"/>
            <p:cNvSpPr/>
            <p:nvPr/>
          </p:nvSpPr>
          <p:spPr>
            <a:xfrm rot="10800000" flipH="1" flipV="1">
              <a:off x="7048371" y="2219786"/>
              <a:ext cx="1225296" cy="1225296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3255" y="281724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vPYy9purO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8428" y="365125"/>
            <a:ext cx="11122475" cy="62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022" y="1495887"/>
            <a:ext cx="9284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FE80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E801A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CÁM ƠN CÁC BẠN ĐÃ XEM</a:t>
            </a:r>
            <a:endParaRPr kumimoji="0" lang="en-US" sz="5400" b="1" i="0" u="none" strike="noStrike" kern="1200" cap="none" spc="0" normalizeH="0" baseline="0" noProof="0">
              <a:ln w="6600">
                <a:solidFill>
                  <a:srgbClr val="FE80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E801A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663" y="2866854"/>
            <a:ext cx="809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 w="0"/>
                <a:solidFill>
                  <a:srgbClr val="DF2E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Bấm like để ủng hộ kênh</a:t>
            </a:r>
            <a:endParaRPr kumimoji="0" lang="en-US" sz="5400" b="0" i="0" u="none" strike="noStrike" kern="1200" cap="none" spc="0" normalizeH="0" baseline="0" noProof="0">
              <a:ln w="0"/>
              <a:solidFill>
                <a:srgbClr val="DF2E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946" y="4004370"/>
            <a:ext cx="10572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/>
                <a:solidFill>
                  <a:srgbClr val="81BB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Coment:  để nêu ý kiến của bạn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81BB4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782424" y="5141887"/>
            <a:ext cx="1056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/>
                <a:solidFill>
                  <a:srgbClr val="E9BF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Đăng kí kênh để xem video mới</a:t>
            </a:r>
            <a:endParaRPr kumimoji="0" lang="en-US" sz="5400" b="1" i="0" u="none" strike="noStrike" kern="1200" cap="none" spc="0" normalizeH="0" baseline="0" noProof="0">
              <a:ln/>
              <a:solidFill>
                <a:srgbClr val="E9BF3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86" y="6065217"/>
            <a:ext cx="1020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Link đăng kí kênh: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https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  <a:hlinkClick r:id="rId4"/>
              </a:rPr>
              <a:t>://www.youtube.com/channel/UC4KJdxTA14SyBEAm7x2c09w?sub_confirmation=1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89" y="118169"/>
            <a:ext cx="1860161" cy="930081"/>
          </a:xfrm>
          <a:prstGeom prst="rect">
            <a:avLst/>
          </a:prstGeom>
        </p:spPr>
      </p:pic>
      <p:pic>
        <p:nvPicPr>
          <p:cNvPr id="10" name="FormatFactoryPart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617" y="118169"/>
            <a:ext cx="272354" cy="2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</Words>
  <Application>Microsoft Office PowerPoint</Application>
  <PresentationFormat>Widescreen</PresentationFormat>
  <Paragraphs>18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Roboto</vt:lpstr>
      <vt:lpstr>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123</cp:revision>
  <dcterms:created xsi:type="dcterms:W3CDTF">2020-10-25T22:14:19Z</dcterms:created>
  <dcterms:modified xsi:type="dcterms:W3CDTF">2020-11-14T10:05:16Z</dcterms:modified>
</cp:coreProperties>
</file>