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3" r:id="rId3"/>
  </p:sldMasterIdLst>
  <p:notesMasterIdLst>
    <p:notesMasterId r:id="rId25"/>
  </p:notesMasterIdLst>
  <p:sldIdLst>
    <p:sldId id="282" r:id="rId4"/>
    <p:sldId id="277" r:id="rId5"/>
    <p:sldId id="278" r:id="rId6"/>
    <p:sldId id="279" r:id="rId7"/>
    <p:sldId id="280" r:id="rId8"/>
    <p:sldId id="281" r:id="rId9"/>
    <p:sldId id="260" r:id="rId10"/>
    <p:sldId id="283" r:id="rId11"/>
    <p:sldId id="261" r:id="rId12"/>
    <p:sldId id="266" r:id="rId13"/>
    <p:sldId id="258" r:id="rId14"/>
    <p:sldId id="263" r:id="rId15"/>
    <p:sldId id="267" r:id="rId16"/>
    <p:sldId id="268" r:id="rId17"/>
    <p:sldId id="273" r:id="rId18"/>
    <p:sldId id="274" r:id="rId19"/>
    <p:sldId id="275" r:id="rId20"/>
    <p:sldId id="270" r:id="rId21"/>
    <p:sldId id="276" r:id="rId22"/>
    <p:sldId id="271" r:id="rId23"/>
    <p:sldId id="265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A3E"/>
    <a:srgbClr val="FF5050"/>
    <a:srgbClr val="FF339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62" autoAdjust="0"/>
    <p:restoredTop sz="79354" autoAdjust="0"/>
  </p:normalViewPr>
  <p:slideViewPr>
    <p:cSldViewPr snapToGrid="0">
      <p:cViewPr varScale="1">
        <p:scale>
          <a:sx n="58" d="100"/>
          <a:sy n="58" d="100"/>
        </p:scale>
        <p:origin x="105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CFAAA9-B202-4D4A-87BF-8A4849E06FA5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FFC193-C7EB-4ED9-8B50-B4ABD68A4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995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E08DF-DA78-46F4-852F-0D5173D95A43}" type="slidenum">
              <a:rPr lang="zh-CN" altLang="en-US" smtClean="0">
                <a:solidFill>
                  <a:prstClr val="black"/>
                </a:solidFill>
              </a:rPr>
              <a:pPr/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0829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E08DF-DA78-46F4-852F-0D5173D95A43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6474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FFC193-C7EB-4ED9-8B50-B4ABD68A45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13874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Thầy</a:t>
            </a:r>
            <a:r>
              <a:rPr lang="en-US" baseline="0" dirty="0"/>
              <a:t> </a:t>
            </a:r>
            <a:r>
              <a:rPr lang="en-US" baseline="0" dirty="0" err="1"/>
              <a:t>cô</a:t>
            </a:r>
            <a:r>
              <a:rPr lang="en-US" baseline="0" dirty="0"/>
              <a:t> </a:t>
            </a:r>
            <a:r>
              <a:rPr lang="en-US" baseline="0" dirty="0" err="1"/>
              <a:t>cho</a:t>
            </a:r>
            <a:r>
              <a:rPr lang="en-US" baseline="0" dirty="0"/>
              <a:t> HS </a:t>
            </a:r>
            <a:r>
              <a:rPr lang="en-US" baseline="0" dirty="0" err="1"/>
              <a:t>chọn</a:t>
            </a:r>
            <a:r>
              <a:rPr lang="en-US" baseline="0" dirty="0"/>
              <a:t> trig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FC193-C7EB-4ED9-8B50-B4ABD68A457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3212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Thầy</a:t>
            </a:r>
            <a:r>
              <a:rPr lang="en-US" baseline="0" dirty="0"/>
              <a:t> </a:t>
            </a:r>
            <a:r>
              <a:rPr lang="en-US" baseline="0" dirty="0" err="1"/>
              <a:t>cô</a:t>
            </a:r>
            <a:r>
              <a:rPr lang="en-US" baseline="0" dirty="0"/>
              <a:t> </a:t>
            </a:r>
            <a:r>
              <a:rPr lang="en-US" baseline="0" dirty="0" err="1"/>
              <a:t>cho</a:t>
            </a:r>
            <a:r>
              <a:rPr lang="en-US" baseline="0" dirty="0"/>
              <a:t> HS </a:t>
            </a:r>
            <a:r>
              <a:rPr lang="en-US" baseline="0" dirty="0" err="1"/>
              <a:t>chọn</a:t>
            </a:r>
            <a:r>
              <a:rPr lang="en-US" baseline="0" dirty="0"/>
              <a:t> trig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FC193-C7EB-4ED9-8B50-B4ABD68A4571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3212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E08DF-DA78-46F4-852F-0D5173D95A43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71737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E08DF-DA78-46F4-852F-0D5173D95A43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70829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FC193-C7EB-4ED9-8B50-B4ABD68A457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413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F901-D6E3-4740-88CA-9F7A7EC444C5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20CF-34B3-48DB-87C0-A1813EED8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935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F901-D6E3-4740-88CA-9F7A7EC444C5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20CF-34B3-48DB-87C0-A1813EED8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163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F901-D6E3-4740-88CA-9F7A7EC444C5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20CF-34B3-48DB-87C0-A1813EED8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8850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76873"/>
            <a:ext cx="12192000" cy="3492500"/>
          </a:xfrm>
          <a:prstGeom prst="rect">
            <a:avLst/>
          </a:prstGeom>
        </p:spPr>
      </p:pic>
      <p:grpSp>
        <p:nvGrpSpPr>
          <p:cNvPr id="4" name="组合 3"/>
          <p:cNvGrpSpPr/>
          <p:nvPr userDrawn="1"/>
        </p:nvGrpSpPr>
        <p:grpSpPr>
          <a:xfrm>
            <a:off x="-1901483" y="-74389"/>
            <a:ext cx="15299227" cy="2077769"/>
            <a:chOff x="-900605" y="-49427"/>
            <a:chExt cx="5490815" cy="745701"/>
          </a:xfrm>
        </p:grpSpPr>
        <p:pic>
          <p:nvPicPr>
            <p:cNvPr id="5" name="图片 4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图片 5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615281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81C43-8C97-4787-9E67-6FEE1D84B4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585F07-951E-439A-A7DB-15EAAACEFB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62ED7-EB9D-47A9-BF9F-E8FBF1E30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34A0AA-8FD5-4C86-8F31-3D31ABD0C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3F7E8D-06E8-4965-9227-B2B540DF3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0392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CF411-3DEF-46D1-B675-C48FED390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91509-E546-43FB-98D6-6B6565906F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B402C0-5D64-4FA8-B7A1-2DC509FE2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69DC95-C7B6-475F-8785-3B9FAAAC7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BDFA22-6D49-4339-B627-2EBBCC0B6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3071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47905-26D5-4AAD-B9AA-0768E6AC4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004625-889A-4B5E-91DF-886F4BF9A1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2DD92D-CB11-4825-A48A-651A8410E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B2DDC4-A3D2-4682-8945-C0DA250DA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78F52F-B27B-49CB-A3E9-CD723026A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4802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D51D3-81D0-47D0-AFBB-001ADDD33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CBC757-CD1E-4576-A47C-CB261696FB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8A03A0-58CF-4752-9C67-37DF396D57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38A83D-B1BD-46AF-9B04-690C8CE8E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369FEE-1515-4398-953A-3B8604E0B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5AF395-FE11-4E4D-8D74-BFCA29B70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8472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58389-E235-40B6-936E-696FC8944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4DAA47-EFF5-4C2F-9FDC-F931255CB5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C21C54-9AE0-411F-9D51-FEFD85BFDA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FFB7A6-68BD-4C89-BA50-7D80DB0757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DE108A-A856-441A-966E-3E2BB71882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5D45AB-AD0C-43BD-9C71-577057BE2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1C994C8-55A9-4DE7-A292-E46EFB616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0AFCDF-7718-40FD-9C0C-F867AE621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9661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A30F2-0C34-4AAF-BD4B-54C04629B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8AC8DE-6E65-40FA-970C-7DD78403A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6379B1-A738-45D1-9C4D-7A96F3D6F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3EE0E8-8B6F-4941-AE51-E8A78DF2C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8738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7FD9B6-FCA8-493A-8121-06350FF8D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BAF242-37ED-4A7C-8CB1-E0E053739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786D51-30FA-4C5E-AA2C-4F456027D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691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F901-D6E3-4740-88CA-9F7A7EC444C5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20CF-34B3-48DB-87C0-A1813EED8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6301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A13A2-0F07-409B-831B-72D749F7D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5E48B1-9887-47FC-8B33-EFB791754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22928A-5C9B-4E0E-ACA5-DAC8E8FE67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0497BF-46D2-4ED7-92A6-A0DF26DB8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C497B6-F20A-41CF-BF5E-E84D9A71A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0B5738-71BB-4769-8CEA-5E666A5EB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8450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FE272-8DF8-4794-AC33-8E0DC5354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B5D5AD1-1ACC-41B3-9D01-029208B9BC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274EE8-8D24-4E30-85CE-3EAE8BCBF0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6C8062-9A78-4204-B41B-1281F0529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8CE470-79B5-4EC6-A8D6-3CDD3BC8D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23C154-4DC8-4458-89AB-A8E9B3F91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8749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62CCB-63AE-4BC5-882D-1818C3CE3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D9169F-AF3E-40B1-BC18-85A4C7B10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11AE00-ACD7-4A15-B185-BC11A1F04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037F78-7CCD-411A-9584-8030271C4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E8F386-8401-4BD2-A118-F02C56B88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0186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4702B4-D98D-4F11-BE96-F1FF275EA9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53901C-0C8D-4F10-9997-6AE651BBC8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6520DE-DAA5-40CC-A3CE-E592942F4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67F7B6-A811-4FA8-B655-68D93BFD5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BD84E9-52C2-4612-8A21-06EFD27EA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3936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F901-D6E3-4740-88CA-9F7A7EC444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20CF-34B3-48DB-87C0-A1813EED82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7289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F901-D6E3-4740-88CA-9F7A7EC444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20CF-34B3-48DB-87C0-A1813EED82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6025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F901-D6E3-4740-88CA-9F7A7EC444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20CF-34B3-48DB-87C0-A1813EED82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6693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F901-D6E3-4740-88CA-9F7A7EC444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20CF-34B3-48DB-87C0-A1813EED82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6072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F901-D6E3-4740-88CA-9F7A7EC444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20CF-34B3-48DB-87C0-A1813EED82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8176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F901-D6E3-4740-88CA-9F7A7EC444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20CF-34B3-48DB-87C0-A1813EED82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312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F901-D6E3-4740-88CA-9F7A7EC444C5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20CF-34B3-48DB-87C0-A1813EED8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0235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F901-D6E3-4740-88CA-9F7A7EC444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20CF-34B3-48DB-87C0-A1813EED82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2749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F901-D6E3-4740-88CA-9F7A7EC444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20CF-34B3-48DB-87C0-A1813EED82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2417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F901-D6E3-4740-88CA-9F7A7EC444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20CF-34B3-48DB-87C0-A1813EED82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830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F901-D6E3-4740-88CA-9F7A7EC444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20CF-34B3-48DB-87C0-A1813EED82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4766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F901-D6E3-4740-88CA-9F7A7EC444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20CF-34B3-48DB-87C0-A1813EED82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99323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76873"/>
            <a:ext cx="12192000" cy="3492500"/>
          </a:xfrm>
          <a:prstGeom prst="rect">
            <a:avLst/>
          </a:prstGeom>
        </p:spPr>
      </p:pic>
      <p:grpSp>
        <p:nvGrpSpPr>
          <p:cNvPr id="4" name="组合 3"/>
          <p:cNvGrpSpPr/>
          <p:nvPr userDrawn="1"/>
        </p:nvGrpSpPr>
        <p:grpSpPr>
          <a:xfrm>
            <a:off x="-1901483" y="-74389"/>
            <a:ext cx="15299227" cy="2077769"/>
            <a:chOff x="-900605" y="-49427"/>
            <a:chExt cx="5490815" cy="745701"/>
          </a:xfrm>
        </p:grpSpPr>
        <p:pic>
          <p:nvPicPr>
            <p:cNvPr id="5" name="图片 4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图片 5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720684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F901-D6E3-4740-88CA-9F7A7EC444C5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20CF-34B3-48DB-87C0-A1813EED8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247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F901-D6E3-4740-88CA-9F7A7EC444C5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20CF-34B3-48DB-87C0-A1813EED8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129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F901-D6E3-4740-88CA-9F7A7EC444C5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20CF-34B3-48DB-87C0-A1813EED8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910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F901-D6E3-4740-88CA-9F7A7EC444C5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20CF-34B3-48DB-87C0-A1813EED8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401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F901-D6E3-4740-88CA-9F7A7EC444C5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20CF-34B3-48DB-87C0-A1813EED8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421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F901-D6E3-4740-88CA-9F7A7EC444C5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20CF-34B3-48DB-87C0-A1813EED8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386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6F901-D6E3-4740-88CA-9F7A7EC444C5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9120CF-34B3-48DB-87C0-A1813EED8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184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A2E02D-E0E2-4A80-8F57-8FE31FB5D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E03057-A137-4B19-865C-2FC72969C7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EFA37F-7CDF-4AA6-93AE-94B3FA4F4A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D6ECB-C279-47B4-8FA3-DE1ADCE708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248301-85C3-4A8E-BC22-25CE7E8FE5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504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6F901-D6E3-4740-88CA-9F7A7EC444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9120CF-34B3-48DB-87C0-A1813EED82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740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0.png"/><Relationship Id="rId7" Type="http://schemas.openxmlformats.org/officeDocument/2006/relationships/image" Target="../media/image1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11" Type="http://schemas.microsoft.com/office/2007/relationships/hdphoto" Target="../media/hdphoto5.wdp"/><Relationship Id="rId5" Type="http://schemas.openxmlformats.org/officeDocument/2006/relationships/image" Target="../media/image17.png"/><Relationship Id="rId10" Type="http://schemas.openxmlformats.org/officeDocument/2006/relationships/image" Target="../media/image21.png"/><Relationship Id="rId4" Type="http://schemas.openxmlformats.org/officeDocument/2006/relationships/image" Target="../media/image12.png"/><Relationship Id="rId9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microsoft.com/office/2007/relationships/hdphoto" Target="../media/hdphoto6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microsoft.com/office/2007/relationships/hdphoto" Target="../media/hdphoto7.wdp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audio" Target="../media/audio4.wav"/><Relationship Id="rId7" Type="http://schemas.microsoft.com/office/2007/relationships/hdphoto" Target="../media/hdphoto7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11" Type="http://schemas.openxmlformats.org/officeDocument/2006/relationships/image" Target="../media/image27.png"/><Relationship Id="rId5" Type="http://schemas.openxmlformats.org/officeDocument/2006/relationships/image" Target="../media/image10.png"/><Relationship Id="rId10" Type="http://schemas.openxmlformats.org/officeDocument/2006/relationships/image" Target="../media/image26.png"/><Relationship Id="rId4" Type="http://schemas.openxmlformats.org/officeDocument/2006/relationships/audio" Target="../media/audio5.wav"/><Relationship Id="rId9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audio" Target="../media/audio4.wav"/><Relationship Id="rId7" Type="http://schemas.openxmlformats.org/officeDocument/2006/relationships/image" Target="../media/image24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.xml"/><Relationship Id="rId6" Type="http://schemas.microsoft.com/office/2007/relationships/hdphoto" Target="../media/hdphoto7.wdp"/><Relationship Id="rId5" Type="http://schemas.openxmlformats.org/officeDocument/2006/relationships/image" Target="../media/image23.png"/><Relationship Id="rId4" Type="http://schemas.openxmlformats.org/officeDocument/2006/relationships/image" Target="../media/image10.png"/><Relationship Id="rId9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audio" Target="../media/audio4.wav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microsoft.com/office/2007/relationships/hdphoto" Target="../media/hdphoto7.wdp"/><Relationship Id="rId5" Type="http://schemas.openxmlformats.org/officeDocument/2006/relationships/image" Target="../media/image23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microsoft.com/office/2007/relationships/hdphoto" Target="../media/hdphoto7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microsoft.com/office/2007/relationships/hdphoto" Target="../media/hdphoto7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7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.gif"/><Relationship Id="rId5" Type="http://schemas.openxmlformats.org/officeDocument/2006/relationships/image" Target="../media/image9.gif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7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.gif"/><Relationship Id="rId5" Type="http://schemas.openxmlformats.org/officeDocument/2006/relationships/image" Target="../media/image9.gif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7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.gif"/><Relationship Id="rId5" Type="http://schemas.openxmlformats.org/officeDocument/2006/relationships/image" Target="../media/image9.gif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7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.gif"/><Relationship Id="rId5" Type="http://schemas.openxmlformats.org/officeDocument/2006/relationships/image" Target="../media/image9.gif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4.png"/><Relationship Id="rId10" Type="http://schemas.openxmlformats.org/officeDocument/2006/relationships/image" Target="../media/image16.png"/><Relationship Id="rId4" Type="http://schemas.microsoft.com/office/2007/relationships/hdphoto" Target="../media/hdphoto1.wdp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12777"/>
            <a:ext cx="4319327" cy="5651884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958" y="4630507"/>
            <a:ext cx="5566205" cy="222493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67080" y="2236696"/>
            <a:ext cx="8124920" cy="2002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CHÀO MỪNG THẦY CÔ VÀ CÁC CON ĐẾN DỰ TIẾT HỌC</a:t>
            </a:r>
          </a:p>
        </p:txBody>
      </p:sp>
    </p:spTree>
    <p:extLst>
      <p:ext uri="{BB962C8B-B14F-4D97-AF65-F5344CB8AC3E}">
        <p14:creationId xmlns:p14="http://schemas.microsoft.com/office/powerpoint/2010/main" val="1814166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3">
            <a:extLst>
              <a:ext uri="{FF2B5EF4-FFF2-40B4-BE49-F238E27FC236}">
                <a16:creationId xmlns:a16="http://schemas.microsoft.com/office/drawing/2014/main" id="{EA5230A8-DB9F-40B0-B3FD-A8B80E7AB0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27337" y="-427762"/>
            <a:ext cx="2921747" cy="233867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3"/>
          <a:srcRect b="9077"/>
          <a:stretch/>
        </p:blipFill>
        <p:spPr>
          <a:xfrm>
            <a:off x="0" y="5589931"/>
            <a:ext cx="12199153" cy="1346985"/>
          </a:xfrm>
          <a:prstGeom prst="rect">
            <a:avLst/>
          </a:prstGeom>
        </p:spPr>
      </p:pic>
      <p:sp>
        <p:nvSpPr>
          <p:cNvPr id="29" name="Regular Pentagon 28"/>
          <p:cNvSpPr/>
          <p:nvPr/>
        </p:nvSpPr>
        <p:spPr>
          <a:xfrm>
            <a:off x="93780" y="111398"/>
            <a:ext cx="876300" cy="704850"/>
          </a:xfrm>
          <a:prstGeom prst="pentagon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970081" y="203941"/>
            <a:ext cx="9920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962151" y="31940"/>
            <a:ext cx="90005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Thỏ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gà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chó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thăng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thăng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93780" y="2634501"/>
            <a:ext cx="62278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thỏ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nặng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con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gà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58639" y="4568674"/>
            <a:ext cx="62278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chó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nặng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con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gà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5681" y="1985856"/>
            <a:ext cx="696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5681" y="3910487"/>
            <a:ext cx="696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3959977" y="2686626"/>
            <a:ext cx="742292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4021939" y="2568171"/>
            <a:ext cx="599746" cy="586014"/>
          </a:xfrm>
          <a:prstGeom prst="round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4078677" y="4580329"/>
            <a:ext cx="742292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4149950" y="4508166"/>
            <a:ext cx="599746" cy="586014"/>
          </a:xfrm>
          <a:prstGeom prst="round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198314" y="1070710"/>
            <a:ext cx="5603488" cy="1995741"/>
            <a:chOff x="1136799" y="364546"/>
            <a:chExt cx="9644708" cy="3435064"/>
          </a:xfrm>
        </p:grpSpPr>
        <p:sp>
          <p:nvSpPr>
            <p:cNvPr id="4" name="Flowchart: Delay 3"/>
            <p:cNvSpPr/>
            <p:nvPr/>
          </p:nvSpPr>
          <p:spPr>
            <a:xfrm rot="16200000">
              <a:off x="4904030" y="2214818"/>
              <a:ext cx="1640540" cy="1263377"/>
            </a:xfrm>
            <a:prstGeom prst="flowChartDelay">
              <a:avLst/>
            </a:prstGeom>
            <a:solidFill>
              <a:srgbClr val="FF5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136799" y="2346626"/>
              <a:ext cx="9644708" cy="829234"/>
              <a:chOff x="259025" y="1425307"/>
              <a:chExt cx="9644708" cy="420660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 rotWithShape="1">
              <a:blip r:embed="rId4"/>
              <a:srcRect r="50245"/>
              <a:stretch/>
            </p:blipFill>
            <p:spPr>
              <a:xfrm>
                <a:off x="259025" y="1425307"/>
                <a:ext cx="4798750" cy="420660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 rotWithShape="1">
              <a:blip r:embed="rId4"/>
              <a:srcRect l="49755"/>
              <a:stretch/>
            </p:blipFill>
            <p:spPr>
              <a:xfrm>
                <a:off x="5057775" y="1425307"/>
                <a:ext cx="4845958" cy="420660"/>
              </a:xfrm>
              <a:prstGeom prst="rect">
                <a:avLst/>
              </a:prstGeom>
            </p:spPr>
          </p:pic>
        </p:grpSp>
        <p:grpSp>
          <p:nvGrpSpPr>
            <p:cNvPr id="8" name="Group 7"/>
            <p:cNvGrpSpPr/>
            <p:nvPr/>
          </p:nvGrpSpPr>
          <p:grpSpPr>
            <a:xfrm>
              <a:off x="5305957" y="1980197"/>
              <a:ext cx="1348317" cy="1819413"/>
              <a:chOff x="2300904" y="2600610"/>
              <a:chExt cx="1348317" cy="1819413"/>
            </a:xfrm>
          </p:grpSpPr>
          <p:sp>
            <p:nvSpPr>
              <p:cNvPr id="9" name="Flowchart: Delay 8"/>
              <p:cNvSpPr/>
              <p:nvPr/>
            </p:nvSpPr>
            <p:spPr>
              <a:xfrm rot="16200000">
                <a:off x="2112323" y="2968064"/>
                <a:ext cx="1640540" cy="1263377"/>
              </a:xfrm>
              <a:prstGeom prst="flowChartDelay">
                <a:avLst/>
              </a:prstGeom>
              <a:solidFill>
                <a:srgbClr val="FF505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rightnessContrast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00904" y="2600610"/>
                <a:ext cx="1348317" cy="1305597"/>
              </a:xfrm>
              <a:prstGeom prst="rect">
                <a:avLst/>
              </a:prstGeom>
            </p:spPr>
          </p:pic>
        </p:grp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80076" y="372087"/>
              <a:ext cx="1928228" cy="273849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25232" y="364546"/>
              <a:ext cx="1928228" cy="2738495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6031603" y="3244323"/>
            <a:ext cx="5961267" cy="1915272"/>
            <a:chOff x="1237731" y="3420096"/>
            <a:chExt cx="9644708" cy="3098711"/>
          </a:xfrm>
        </p:grpSpPr>
        <p:sp>
          <p:nvSpPr>
            <p:cNvPr id="14" name="Flowchart: Delay 13"/>
            <p:cNvSpPr/>
            <p:nvPr/>
          </p:nvSpPr>
          <p:spPr>
            <a:xfrm rot="16200000">
              <a:off x="5004962" y="4895915"/>
              <a:ext cx="1640540" cy="1263377"/>
            </a:xfrm>
            <a:prstGeom prst="flowChartDelay">
              <a:avLst/>
            </a:prstGeom>
            <a:solidFill>
              <a:srgbClr val="FF5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1237731" y="5027723"/>
              <a:ext cx="9644708" cy="769362"/>
              <a:chOff x="259025" y="1425307"/>
              <a:chExt cx="9644708" cy="420660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 rotWithShape="1">
              <a:blip r:embed="rId4"/>
              <a:srcRect r="50245"/>
              <a:stretch/>
            </p:blipFill>
            <p:spPr>
              <a:xfrm>
                <a:off x="259025" y="1425307"/>
                <a:ext cx="4798750" cy="420660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 rotWithShape="1">
              <a:blip r:embed="rId4"/>
              <a:srcRect l="49755"/>
              <a:stretch/>
            </p:blipFill>
            <p:spPr>
              <a:xfrm>
                <a:off x="5057775" y="1425307"/>
                <a:ext cx="4845958" cy="420660"/>
              </a:xfrm>
              <a:prstGeom prst="rect">
                <a:avLst/>
              </a:prstGeom>
            </p:spPr>
          </p:pic>
        </p:grpSp>
        <p:grpSp>
          <p:nvGrpSpPr>
            <p:cNvPr id="18" name="Group 17"/>
            <p:cNvGrpSpPr/>
            <p:nvPr/>
          </p:nvGrpSpPr>
          <p:grpSpPr>
            <a:xfrm>
              <a:off x="5406889" y="4699394"/>
              <a:ext cx="1348317" cy="1819413"/>
              <a:chOff x="2300904" y="2600610"/>
              <a:chExt cx="1348317" cy="1819413"/>
            </a:xfrm>
          </p:grpSpPr>
          <p:sp>
            <p:nvSpPr>
              <p:cNvPr id="21" name="Flowchart: Delay 20"/>
              <p:cNvSpPr/>
              <p:nvPr/>
            </p:nvSpPr>
            <p:spPr>
              <a:xfrm rot="16200000">
                <a:off x="2112323" y="2968064"/>
                <a:ext cx="1640540" cy="1263377"/>
              </a:xfrm>
              <a:prstGeom prst="flowChartDelay">
                <a:avLst/>
              </a:prstGeom>
              <a:solidFill>
                <a:srgbClr val="FF505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00904" y="2600610"/>
                <a:ext cx="1348317" cy="1305597"/>
              </a:xfrm>
              <a:prstGeom prst="rect">
                <a:avLst/>
              </a:prstGeom>
            </p:spPr>
          </p:pic>
        </p:grp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653399" y="3420096"/>
              <a:ext cx="2273846" cy="2128556"/>
            </a:xfrm>
            <a:prstGeom prst="rect">
              <a:avLst/>
            </a:prstGeom>
          </p:spPr>
        </p:pic>
      </p:grpSp>
      <p:pic>
        <p:nvPicPr>
          <p:cNvPr id="43" name="Picture 42">
            <a:extLst>
              <a:ext uri="{FF2B5EF4-FFF2-40B4-BE49-F238E27FC236}">
                <a16:creationId xmlns:a16="http://schemas.microsoft.com/office/drawing/2014/main" id="{1305D342-23A6-471F-AC47-588E40C3733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45902" y1="28308" x2="43306" y2="42615"/>
                        <a14:foregroundMark x1="59836" y1="24846" x2="67623" y2="32385"/>
                        <a14:foregroundMark x1="53142" y1="42000" x2="47404" y2="61538"/>
                        <a14:foregroundMark x1="73770" y1="37385" x2="67623" y2="43769"/>
                        <a14:foregroundMark x1="49454" y1="71154" x2="56694" y2="83154"/>
                        <a14:foregroundMark x1="7514" y1="96846" x2="9016" y2="98308"/>
                        <a14:foregroundMark x1="18443" y1="97692" x2="28689" y2="95077"/>
                        <a14:foregroundMark x1="19945" y1="98000" x2="27186" y2="97154"/>
                        <a14:foregroundMark x1="4372" y1="98000" x2="2869" y2="95077"/>
                        <a14:foregroundMark x1="76913" y1="92769" x2="90301" y2="93923"/>
                        <a14:foregroundMark x1="93443" y1="92154" x2="98634" y2="90692"/>
                        <a14:backgroundMark x1="1366" y1="98846" x2="4098" y2="99077"/>
                      </a14:backgroundRemoval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402" y="1151733"/>
            <a:ext cx="984967" cy="1460222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52E9D28B-576C-41AA-A155-70F9F52F88C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45902" y1="28308" x2="43306" y2="42615"/>
                        <a14:foregroundMark x1="59836" y1="24846" x2="67623" y2="32385"/>
                        <a14:foregroundMark x1="53142" y1="42000" x2="47404" y2="61538"/>
                        <a14:foregroundMark x1="73770" y1="37385" x2="67623" y2="43769"/>
                        <a14:foregroundMark x1="49454" y1="71154" x2="56694" y2="83154"/>
                        <a14:foregroundMark x1="7514" y1="96846" x2="9016" y2="98308"/>
                        <a14:foregroundMark x1="18443" y1="97692" x2="28689" y2="95077"/>
                        <a14:foregroundMark x1="19945" y1="98000" x2="27186" y2="97154"/>
                        <a14:foregroundMark x1="4372" y1="98000" x2="2869" y2="95077"/>
                        <a14:foregroundMark x1="76913" y1="92769" x2="90301" y2="93923"/>
                        <a14:foregroundMark x1="93443" y1="92154" x2="98634" y2="90692"/>
                        <a14:backgroundMark x1="1366" y1="98846" x2="4098" y2="99077"/>
                      </a14:backgroundRemoval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816835" y="3157213"/>
            <a:ext cx="984967" cy="1460222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6596F6F5-EF5F-40D5-A15C-3904D480F4D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45902" y1="28308" x2="43306" y2="42615"/>
                        <a14:foregroundMark x1="59836" y1="24846" x2="67623" y2="32385"/>
                        <a14:foregroundMark x1="53142" y1="42000" x2="47404" y2="61538"/>
                        <a14:foregroundMark x1="73770" y1="37385" x2="67623" y2="43769"/>
                        <a14:foregroundMark x1="49454" y1="71154" x2="56694" y2="83154"/>
                        <a14:foregroundMark x1="7514" y1="96846" x2="9016" y2="98308"/>
                        <a14:foregroundMark x1="18443" y1="97692" x2="28689" y2="95077"/>
                        <a14:foregroundMark x1="19945" y1="98000" x2="27186" y2="97154"/>
                        <a14:foregroundMark x1="4372" y1="98000" x2="2869" y2="95077"/>
                        <a14:foregroundMark x1="76913" y1="92769" x2="90301" y2="93923"/>
                        <a14:foregroundMark x1="93443" y1="92154" x2="98634" y2="90692"/>
                        <a14:backgroundMark x1="1366" y1="98846" x2="4098" y2="99077"/>
                      </a14:backgroundRemoval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08676" y="3172028"/>
            <a:ext cx="984967" cy="1460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437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  <p:bldP spid="31" grpId="0"/>
      <p:bldP spid="35" grpId="0"/>
      <p:bldP spid="36" grpId="0"/>
      <p:bldP spid="37" grpId="0"/>
      <p:bldP spid="38" grpId="0"/>
      <p:bldP spid="39" grpId="0"/>
      <p:bldP spid="40" grpId="0" animBg="1"/>
      <p:bldP spid="40" grpId="1" animBg="1"/>
      <p:bldP spid="41" grpId="0"/>
      <p:bldP spid="42" grpId="0" animBg="1"/>
      <p:bldP spid="42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/>
          <a:srcRect b="9077"/>
          <a:stretch/>
        </p:blipFill>
        <p:spPr>
          <a:xfrm>
            <a:off x="0" y="5912069"/>
            <a:ext cx="12199153" cy="9459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backgroundMark x1="60981" y1="25781" x2="76647" y2="34896"/>
                        <a14:backgroundMark x1="76794" y1="36198" x2="76354" y2="82813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28038" t="31250" r="33162" b="11719"/>
          <a:stretch/>
        </p:blipFill>
        <p:spPr>
          <a:xfrm>
            <a:off x="7150903" y="0"/>
            <a:ext cx="5048250" cy="3924300"/>
          </a:xfrm>
          <a:prstGeom prst="rect">
            <a:avLst/>
          </a:prstGeom>
        </p:spPr>
      </p:pic>
      <p:sp>
        <p:nvSpPr>
          <p:cNvPr id="5" name="Regular Pentagon 4"/>
          <p:cNvSpPr/>
          <p:nvPr/>
        </p:nvSpPr>
        <p:spPr>
          <a:xfrm>
            <a:off x="93780" y="111398"/>
            <a:ext cx="876300" cy="704850"/>
          </a:xfrm>
          <a:prstGeom prst="pentagon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70080" y="111398"/>
            <a:ext cx="679506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sz="2800" b="1" dirty="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cửa</a:t>
            </a:r>
            <a:r>
              <a:rPr lang="en-US" sz="2800" b="1" dirty="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2800" b="1" dirty="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xăng</a:t>
            </a:r>
            <a:r>
              <a:rPr lang="en-US" sz="2800" b="1" dirty="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dầu</a:t>
            </a:r>
            <a:r>
              <a:rPr lang="en-US" sz="2800" b="1" dirty="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b="1" dirty="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800" b="1" dirty="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sz="2800" b="1" dirty="0" err="1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</a:t>
            </a:r>
            <a:r>
              <a:rPr lang="en-US" sz="2800" b="1" dirty="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mua</a:t>
            </a:r>
            <a:r>
              <a:rPr lang="en-US" sz="2800" b="1" dirty="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25 </a:t>
            </a:r>
            <a:r>
              <a:rPr lang="en-US" sz="2800" b="1" i="1" dirty="0">
                <a:solidFill>
                  <a:srgbClr val="008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b="1" dirty="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xăng</a:t>
            </a:r>
            <a:r>
              <a:rPr lang="en-US" sz="2800" b="1" dirty="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b="1" dirty="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800" b="1" dirty="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sz="2800" b="1" dirty="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800" b="1" dirty="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mua</a:t>
            </a:r>
            <a:r>
              <a:rPr lang="en-US" sz="2800" b="1" dirty="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2800" b="1" i="1" dirty="0">
                <a:solidFill>
                  <a:srgbClr val="008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b="1" dirty="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xăng</a:t>
            </a:r>
            <a:r>
              <a:rPr lang="en-US" sz="2800" b="1" dirty="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800" b="1" dirty="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800" b="1" dirty="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800" b="1" dirty="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b="1" dirty="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mua</a:t>
            </a:r>
            <a:r>
              <a:rPr lang="en-US" sz="2800" b="1" dirty="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2800" b="1" dirty="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800" b="1" dirty="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lít</a:t>
            </a:r>
            <a:r>
              <a:rPr lang="en-US" sz="2800" b="1" dirty="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xăng</a:t>
            </a:r>
            <a:r>
              <a:rPr lang="en-US" sz="2800" b="1" dirty="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266742" y="1962150"/>
            <a:ext cx="2282782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763" lvl="1"/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Tóm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tắt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16114" y="2377865"/>
            <a:ext cx="7649029" cy="164453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763" lvl="1"/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ô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tô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mua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: 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25 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xăng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4763" lvl="1"/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xe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máy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	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:   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xăng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4763" lvl="1"/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Cả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		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: 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… 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xăng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374219" y="4022398"/>
            <a:ext cx="1927045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763" lvl="1"/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200" b="1" dirty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giải</a:t>
            </a:r>
            <a:endParaRPr lang="en-US" sz="3200" b="1" dirty="0">
              <a:solidFill>
                <a:srgbClr val="008A3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425324" y="4463523"/>
            <a:ext cx="9451158" cy="16155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1" algn="ctr"/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Cả</a:t>
            </a:r>
            <a:r>
              <a:rPr lang="en-US" sz="3200" b="1" dirty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3200" b="1" dirty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3200" b="1" dirty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mua</a:t>
            </a:r>
            <a:r>
              <a:rPr lang="en-US" sz="3200" b="1" dirty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 b="1" dirty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lít</a:t>
            </a:r>
            <a:r>
              <a:rPr lang="en-US" sz="3200" b="1" dirty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xăng</a:t>
            </a:r>
            <a:r>
              <a:rPr lang="en-US" sz="3200" b="1" dirty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3200" b="1" dirty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285750" lvl="1" algn="ctr"/>
            <a:r>
              <a:rPr lang="en-US" sz="3200" b="1" dirty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25 + 3 = 28 ( </a:t>
            </a:r>
            <a:r>
              <a:rPr lang="en-US" sz="3200" b="1" i="1" dirty="0">
                <a:solidFill>
                  <a:srgbClr val="008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 b="1" dirty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xăng</a:t>
            </a:r>
            <a:r>
              <a:rPr lang="en-US" sz="3200" b="1" dirty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285750" lvl="1" algn="ctr"/>
            <a:r>
              <a:rPr lang="en-US" sz="3200" b="1" dirty="0" smtClean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          </a:t>
            </a:r>
            <a:r>
              <a:rPr lang="en-US" sz="3200" b="1" dirty="0" err="1" smtClean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3200" b="1" dirty="0" smtClean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 b="1" dirty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: 28</a:t>
            </a:r>
            <a:r>
              <a:rPr lang="en-US" sz="3200" b="1" i="1" dirty="0">
                <a:solidFill>
                  <a:srgbClr val="008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 </a:t>
            </a:r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xăng</a:t>
            </a:r>
            <a:endParaRPr lang="en-US" sz="3200" b="1" dirty="0">
              <a:solidFill>
                <a:srgbClr val="008A3E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013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/>
          <a:srcRect b="9077"/>
          <a:stretch/>
        </p:blipFill>
        <p:spPr>
          <a:xfrm>
            <a:off x="0" y="5511015"/>
            <a:ext cx="12199153" cy="1346985"/>
          </a:xfrm>
          <a:prstGeom prst="rect">
            <a:avLst/>
          </a:prstGeom>
        </p:spPr>
      </p:pic>
      <p:pic>
        <p:nvPicPr>
          <p:cNvPr id="20" name="图片 13">
            <a:extLst>
              <a:ext uri="{FF2B5EF4-FFF2-40B4-BE49-F238E27FC236}">
                <a16:creationId xmlns:a16="http://schemas.microsoft.com/office/drawing/2014/main" id="{EA5230A8-DB9F-40B0-B3FD-A8B80E7AB0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27337" y="-427762"/>
            <a:ext cx="2921747" cy="233867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740" b="83073" l="8931" r="92753">
                        <a14:foregroundMark x1="20571" y1="38281" x2="20132" y2="59115"/>
                        <a14:foregroundMark x1="35505" y1="49479" x2="36237" y2="74219"/>
                        <a14:foregroundMark x1="51464" y1="34635" x2="50732" y2="57552"/>
                        <a14:foregroundMark x1="67277" y1="53385" x2="66691" y2="77604"/>
                        <a14:foregroundMark x1="17350" y1="44661" x2="16179" y2="50391"/>
                        <a14:foregroundMark x1="16032" y1="50911" x2="14861" y2="59115"/>
                        <a14:foregroundMark x1="44949" y1="60938" x2="43704" y2="57682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42084" t="32502" r="39289" b="35425"/>
          <a:stretch/>
        </p:blipFill>
        <p:spPr>
          <a:xfrm>
            <a:off x="4984276" y="696321"/>
            <a:ext cx="1731216" cy="1675964"/>
          </a:xfrm>
          <a:prstGeom prst="rect">
            <a:avLst/>
          </a:prstGeom>
        </p:spPr>
      </p:pic>
      <p:sp>
        <p:nvSpPr>
          <p:cNvPr id="5" name="Regular Pentagon 4"/>
          <p:cNvSpPr/>
          <p:nvPr/>
        </p:nvSpPr>
        <p:spPr>
          <a:xfrm>
            <a:off x="93780" y="15708"/>
            <a:ext cx="876300" cy="704850"/>
          </a:xfrm>
          <a:prstGeom prst="pentagon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70080" y="271258"/>
            <a:ext cx="67950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2800" b="1" dirty="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túi</a:t>
            </a:r>
            <a:r>
              <a:rPr lang="en-US" sz="2800" b="1" dirty="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gạo</a:t>
            </a:r>
            <a:r>
              <a:rPr lang="en-US" sz="2800" b="1" dirty="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800" b="1" dirty="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740" b="83073" l="8931" r="92753">
                        <a14:foregroundMark x1="20571" y1="38281" x2="20132" y2="59115"/>
                        <a14:foregroundMark x1="35505" y1="49479" x2="36237" y2="74219"/>
                        <a14:foregroundMark x1="51464" y1="34635" x2="50732" y2="57552"/>
                        <a14:foregroundMark x1="67277" y1="53385" x2="66691" y2="77604"/>
                        <a14:foregroundMark x1="17350" y1="44661" x2="16179" y2="50391"/>
                        <a14:foregroundMark x1="16032" y1="50911" x2="14861" y2="59115"/>
                        <a14:foregroundMark x1="44949" y1="60938" x2="43704" y2="57682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74303" t="25000" r="7248" b="31279"/>
          <a:stretch/>
        </p:blipFill>
        <p:spPr>
          <a:xfrm>
            <a:off x="8641443" y="208911"/>
            <a:ext cx="1714728" cy="22845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740" b="83073" l="8931" r="92753">
                        <a14:foregroundMark x1="20571" y1="38281" x2="20132" y2="59115"/>
                        <a14:foregroundMark x1="35505" y1="49479" x2="36237" y2="74219"/>
                        <a14:foregroundMark x1="51464" y1="34635" x2="50732" y2="57552"/>
                        <a14:foregroundMark x1="67277" y1="53385" x2="66691" y2="77604"/>
                        <a14:foregroundMark x1="17350" y1="44661" x2="16179" y2="50391"/>
                        <a14:foregroundMark x1="16032" y1="50911" x2="14861" y2="59115"/>
                        <a14:foregroundMark x1="44949" y1="60938" x2="43704" y2="57682"/>
                        <a14:foregroundMark x1="63250" y1="59766" x2="64568" y2="57161"/>
                        <a14:foregroundMark x1="64641" y1="57031" x2="65813" y2="55599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7510" t="50453" r="24992" b="17187"/>
          <a:stretch/>
        </p:blipFill>
        <p:spPr>
          <a:xfrm>
            <a:off x="7019247" y="1706491"/>
            <a:ext cx="1491792" cy="1551037"/>
          </a:xfrm>
          <a:prstGeom prst="snip2SameRect">
            <a:avLst>
              <a:gd name="adj1" fmla="val 43133"/>
              <a:gd name="adj2" fmla="val 0"/>
            </a:avLst>
          </a:prstGeom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740" b="83073" l="8931" r="92753">
                        <a14:foregroundMark x1="20571" y1="38281" x2="20132" y2="59115"/>
                        <a14:foregroundMark x1="35505" y1="49479" x2="36237" y2="74219"/>
                        <a14:foregroundMark x1="51464" y1="34635" x2="50732" y2="57552"/>
                        <a14:foregroundMark x1="67277" y1="53385" x2="66691" y2="77604"/>
                        <a14:foregroundMark x1="17350" y1="44661" x2="16179" y2="50391"/>
                        <a14:foregroundMark x1="16032" y1="50911" x2="14861" y2="59115"/>
                        <a14:foregroundMark x1="44949" y1="60938" x2="43704" y2="57682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27661" t="46684" r="56617" b="19545"/>
          <a:stretch/>
        </p:blipFill>
        <p:spPr>
          <a:xfrm>
            <a:off x="3423437" y="1489986"/>
            <a:ext cx="1461250" cy="17645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740" b="83073" l="8931" r="92753">
                        <a14:foregroundMark x1="20571" y1="38281" x2="20132" y2="59115"/>
                        <a14:foregroundMark x1="35505" y1="49479" x2="36237" y2="74219"/>
                        <a14:foregroundMark x1="51464" y1="34635" x2="50732" y2="57552"/>
                        <a14:foregroundMark x1="67277" y1="53385" x2="66691" y2="77604"/>
                        <a14:foregroundMark x1="17350" y1="44661" x2="16179" y2="50391"/>
                        <a14:foregroundMark x1="16032" y1="50911" x2="14861" y2="59115"/>
                        <a14:foregroundMark x1="44949" y1="60938" x2="43704" y2="57682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3576" t="36276" r="72509" b="35273"/>
          <a:stretch/>
        </p:blipFill>
        <p:spPr>
          <a:xfrm>
            <a:off x="1775091" y="825878"/>
            <a:ext cx="1232544" cy="141684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0914" y="3773687"/>
            <a:ext cx="12032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túi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13 kg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gạo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túi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gạo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20914" y="4655985"/>
            <a:ext cx="12032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túi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 kg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gạo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túi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gạo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18210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/>
          <a:srcRect b="9077"/>
          <a:stretch/>
        </p:blipFill>
        <p:spPr>
          <a:xfrm>
            <a:off x="0" y="5511015"/>
            <a:ext cx="12199153" cy="134698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6810" y="3233570"/>
            <a:ext cx="12032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túi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13 kg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gạo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túi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gạo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17" name="6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4740" b="83073" l="8931" r="92753">
                        <a14:foregroundMark x1="20571" y1="38281" x2="20132" y2="59115"/>
                        <a14:foregroundMark x1="35505" y1="49479" x2="36237" y2="74219"/>
                        <a14:foregroundMark x1="51464" y1="34635" x2="50732" y2="57552"/>
                        <a14:foregroundMark x1="67277" y1="53385" x2="66691" y2="77604"/>
                        <a14:foregroundMark x1="17350" y1="44661" x2="16179" y2="50391"/>
                        <a14:foregroundMark x1="16032" y1="50911" x2="14861" y2="59115"/>
                        <a14:foregroundMark x1="44949" y1="60938" x2="43704" y2="57682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42084" t="32502" r="39289" b="35425"/>
          <a:stretch/>
        </p:blipFill>
        <p:spPr>
          <a:xfrm>
            <a:off x="5100391" y="477901"/>
            <a:ext cx="1731216" cy="1675964"/>
          </a:xfrm>
          <a:prstGeom prst="rect">
            <a:avLst/>
          </a:prstGeom>
        </p:spPr>
      </p:pic>
      <p:pic>
        <p:nvPicPr>
          <p:cNvPr id="18" name="7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4740" b="83073" l="8931" r="92753">
                        <a14:foregroundMark x1="20571" y1="38281" x2="20132" y2="59115"/>
                        <a14:foregroundMark x1="35505" y1="49479" x2="36237" y2="74219"/>
                        <a14:foregroundMark x1="51464" y1="34635" x2="50732" y2="57552"/>
                        <a14:foregroundMark x1="67277" y1="53385" x2="66691" y2="77604"/>
                        <a14:foregroundMark x1="17350" y1="44661" x2="16179" y2="50391"/>
                        <a14:foregroundMark x1="16032" y1="50911" x2="14861" y2="59115"/>
                        <a14:foregroundMark x1="44949" y1="60938" x2="43704" y2="57682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74303" t="25000" r="7248" b="31279"/>
          <a:stretch/>
        </p:blipFill>
        <p:spPr>
          <a:xfrm>
            <a:off x="8757558" y="-9509"/>
            <a:ext cx="1714728" cy="2284555"/>
          </a:xfrm>
          <a:prstGeom prst="rect">
            <a:avLst/>
          </a:prstGeom>
        </p:spPr>
      </p:pic>
      <p:pic>
        <p:nvPicPr>
          <p:cNvPr id="21" name="3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4740" b="83073" l="8931" r="92753">
                        <a14:foregroundMark x1="20571" y1="38281" x2="20132" y2="59115"/>
                        <a14:foregroundMark x1="35505" y1="49479" x2="36237" y2="74219"/>
                        <a14:foregroundMark x1="51464" y1="34635" x2="50732" y2="57552"/>
                        <a14:foregroundMark x1="67277" y1="53385" x2="66691" y2="77604"/>
                        <a14:foregroundMark x1="17350" y1="44661" x2="16179" y2="50391"/>
                        <a14:foregroundMark x1="16032" y1="50911" x2="14861" y2="59115"/>
                        <a14:foregroundMark x1="44949" y1="60938" x2="43704" y2="57682"/>
                        <a14:foregroundMark x1="63250" y1="59766" x2="64568" y2="57161"/>
                        <a14:foregroundMark x1="64641" y1="57031" x2="65813" y2="55599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7510" t="50453" r="24992" b="17187"/>
          <a:stretch/>
        </p:blipFill>
        <p:spPr>
          <a:xfrm>
            <a:off x="7135362" y="1488071"/>
            <a:ext cx="1491792" cy="1551037"/>
          </a:xfrm>
          <a:prstGeom prst="snip2SameRect">
            <a:avLst>
              <a:gd name="adj1" fmla="val 43133"/>
              <a:gd name="adj2" fmla="val 0"/>
            </a:avLst>
          </a:prstGeom>
          <a:ln>
            <a:noFill/>
          </a:ln>
        </p:spPr>
      </p:pic>
      <p:pic>
        <p:nvPicPr>
          <p:cNvPr id="22" name="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4740" b="83073" l="8931" r="92753">
                        <a14:foregroundMark x1="20571" y1="38281" x2="20132" y2="59115"/>
                        <a14:foregroundMark x1="35505" y1="49479" x2="36237" y2="74219"/>
                        <a14:foregroundMark x1="51464" y1="34635" x2="50732" y2="57552"/>
                        <a14:foregroundMark x1="67277" y1="53385" x2="66691" y2="77604"/>
                        <a14:foregroundMark x1="17350" y1="44661" x2="16179" y2="50391"/>
                        <a14:foregroundMark x1="16032" y1="50911" x2="14861" y2="59115"/>
                        <a14:foregroundMark x1="44949" y1="60938" x2="43704" y2="57682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27661" t="46684" r="56617" b="19545"/>
          <a:stretch/>
        </p:blipFill>
        <p:spPr>
          <a:xfrm>
            <a:off x="3539552" y="1271566"/>
            <a:ext cx="1461250" cy="1764597"/>
          </a:xfrm>
          <a:prstGeom prst="rect">
            <a:avLst/>
          </a:prstGeom>
        </p:spPr>
      </p:pic>
      <p:pic>
        <p:nvPicPr>
          <p:cNvPr id="23" name="2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4740" b="83073" l="8931" r="92753">
                        <a14:foregroundMark x1="20571" y1="38281" x2="20132" y2="59115"/>
                        <a14:foregroundMark x1="35505" y1="49479" x2="36237" y2="74219"/>
                        <a14:foregroundMark x1="51464" y1="34635" x2="50732" y2="57552"/>
                        <a14:foregroundMark x1="67277" y1="53385" x2="66691" y2="77604"/>
                        <a14:foregroundMark x1="17350" y1="44661" x2="16179" y2="50391"/>
                        <a14:foregroundMark x1="16032" y1="50911" x2="14861" y2="59115"/>
                        <a14:foregroundMark x1="44949" y1="60938" x2="43704" y2="57682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3576" t="36276" r="72509" b="35273"/>
          <a:stretch/>
        </p:blipFill>
        <p:spPr>
          <a:xfrm>
            <a:off x="1891206" y="607458"/>
            <a:ext cx="1232544" cy="1416849"/>
          </a:xfrm>
          <a:prstGeom prst="rect">
            <a:avLst/>
          </a:prstGeom>
        </p:spPr>
      </p:pic>
      <p:pic>
        <p:nvPicPr>
          <p:cNvPr id="2" name="xanh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664" y="269236"/>
            <a:ext cx="901347" cy="901347"/>
          </a:xfrm>
          <a:prstGeom prst="rect">
            <a:avLst/>
          </a:prstGeom>
        </p:spPr>
      </p:pic>
      <p:pic>
        <p:nvPicPr>
          <p:cNvPr id="3" name="do 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7" t="15873" r="3975" b="16825"/>
          <a:stretch/>
        </p:blipFill>
        <p:spPr>
          <a:xfrm>
            <a:off x="2507478" y="719910"/>
            <a:ext cx="600420" cy="405379"/>
          </a:xfrm>
          <a:prstGeom prst="rect">
            <a:avLst/>
          </a:prstGeom>
        </p:spPr>
      </p:pic>
      <p:pic>
        <p:nvPicPr>
          <p:cNvPr id="24" name="do 2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7" t="15873" r="3975" b="16825"/>
          <a:stretch/>
        </p:blipFill>
        <p:spPr>
          <a:xfrm>
            <a:off x="4407217" y="1456899"/>
            <a:ext cx="600420" cy="405379"/>
          </a:xfrm>
          <a:prstGeom prst="rect">
            <a:avLst/>
          </a:prstGeom>
        </p:spPr>
      </p:pic>
      <p:pic>
        <p:nvPicPr>
          <p:cNvPr id="25" name="do 3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7" t="15873" r="3975" b="16825"/>
          <a:stretch/>
        </p:blipFill>
        <p:spPr>
          <a:xfrm>
            <a:off x="7974188" y="1659588"/>
            <a:ext cx="600420" cy="405379"/>
          </a:xfrm>
          <a:prstGeom prst="rect">
            <a:avLst/>
          </a:prstGeom>
        </p:spPr>
      </p:pic>
      <p:pic>
        <p:nvPicPr>
          <p:cNvPr id="26" name="xanh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949" y="116537"/>
            <a:ext cx="901347" cy="901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29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1.85185E-6 L -0.16432 0.54977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16" y="27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3.7037E-6 L -0.22838 0.54328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19" y="2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/>
          <a:srcRect b="9077"/>
          <a:stretch/>
        </p:blipFill>
        <p:spPr>
          <a:xfrm>
            <a:off x="0" y="5511015"/>
            <a:ext cx="12199153" cy="134698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6810" y="3233570"/>
            <a:ext cx="12032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túi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 kg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gạo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túi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gạo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5" name="6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4740" b="83073" l="8931" r="92753">
                        <a14:foregroundMark x1="20571" y1="38281" x2="20132" y2="59115"/>
                        <a14:foregroundMark x1="35505" y1="49479" x2="36237" y2="74219"/>
                        <a14:foregroundMark x1="51464" y1="34635" x2="50732" y2="57552"/>
                        <a14:foregroundMark x1="67277" y1="53385" x2="66691" y2="77604"/>
                        <a14:foregroundMark x1="17350" y1="44661" x2="16179" y2="50391"/>
                        <a14:foregroundMark x1="16032" y1="50911" x2="14861" y2="59115"/>
                        <a14:foregroundMark x1="44949" y1="60938" x2="43704" y2="57682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42084" t="32502" r="39289" b="35425"/>
          <a:stretch/>
        </p:blipFill>
        <p:spPr>
          <a:xfrm>
            <a:off x="5100391" y="477901"/>
            <a:ext cx="1731216" cy="1675964"/>
          </a:xfrm>
          <a:prstGeom prst="rect">
            <a:avLst/>
          </a:prstGeom>
        </p:spPr>
      </p:pic>
      <p:pic>
        <p:nvPicPr>
          <p:cNvPr id="6" name="7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4740" b="83073" l="8931" r="92753">
                        <a14:foregroundMark x1="20571" y1="38281" x2="20132" y2="59115"/>
                        <a14:foregroundMark x1="35505" y1="49479" x2="36237" y2="74219"/>
                        <a14:foregroundMark x1="51464" y1="34635" x2="50732" y2="57552"/>
                        <a14:foregroundMark x1="67277" y1="53385" x2="66691" y2="77604"/>
                        <a14:foregroundMark x1="17350" y1="44661" x2="16179" y2="50391"/>
                        <a14:foregroundMark x1="16032" y1="50911" x2="14861" y2="59115"/>
                        <a14:foregroundMark x1="44949" y1="60938" x2="43704" y2="57682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74303" t="25000" r="7248" b="31279"/>
          <a:stretch/>
        </p:blipFill>
        <p:spPr>
          <a:xfrm>
            <a:off x="8757558" y="-9509"/>
            <a:ext cx="1714728" cy="2284555"/>
          </a:xfrm>
          <a:prstGeom prst="rect">
            <a:avLst/>
          </a:prstGeom>
        </p:spPr>
      </p:pic>
      <p:pic>
        <p:nvPicPr>
          <p:cNvPr id="7" name="3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4740" b="83073" l="8931" r="92753">
                        <a14:foregroundMark x1="20571" y1="38281" x2="20132" y2="59115"/>
                        <a14:foregroundMark x1="35505" y1="49479" x2="36237" y2="74219"/>
                        <a14:foregroundMark x1="51464" y1="34635" x2="50732" y2="57552"/>
                        <a14:foregroundMark x1="67277" y1="53385" x2="66691" y2="77604"/>
                        <a14:foregroundMark x1="17350" y1="44661" x2="16179" y2="50391"/>
                        <a14:foregroundMark x1="16032" y1="50911" x2="14861" y2="59115"/>
                        <a14:foregroundMark x1="44949" y1="60938" x2="43704" y2="57682"/>
                        <a14:foregroundMark x1="63250" y1="59766" x2="64568" y2="57161"/>
                        <a14:foregroundMark x1="64641" y1="57031" x2="65813" y2="55599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7510" t="50453" r="24992" b="17187"/>
          <a:stretch/>
        </p:blipFill>
        <p:spPr>
          <a:xfrm>
            <a:off x="7135362" y="1488071"/>
            <a:ext cx="1491792" cy="1551037"/>
          </a:xfrm>
          <a:prstGeom prst="snip2SameRect">
            <a:avLst>
              <a:gd name="adj1" fmla="val 43133"/>
              <a:gd name="adj2" fmla="val 0"/>
            </a:avLst>
          </a:prstGeom>
          <a:ln>
            <a:noFill/>
          </a:ln>
        </p:spPr>
      </p:pic>
      <p:pic>
        <p:nvPicPr>
          <p:cNvPr id="8" name="4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4740" b="83073" l="8931" r="92753">
                        <a14:foregroundMark x1="20571" y1="38281" x2="20132" y2="59115"/>
                        <a14:foregroundMark x1="35505" y1="49479" x2="36237" y2="74219"/>
                        <a14:foregroundMark x1="51464" y1="34635" x2="50732" y2="57552"/>
                        <a14:foregroundMark x1="67277" y1="53385" x2="66691" y2="77604"/>
                        <a14:foregroundMark x1="17350" y1="44661" x2="16179" y2="50391"/>
                        <a14:foregroundMark x1="16032" y1="50911" x2="14861" y2="59115"/>
                        <a14:foregroundMark x1="44949" y1="60938" x2="43704" y2="57682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27661" t="46684" r="56617" b="19545"/>
          <a:stretch/>
        </p:blipFill>
        <p:spPr>
          <a:xfrm>
            <a:off x="3539552" y="1271566"/>
            <a:ext cx="1461250" cy="1764597"/>
          </a:xfrm>
          <a:prstGeom prst="rect">
            <a:avLst/>
          </a:prstGeom>
        </p:spPr>
      </p:pic>
      <p:pic>
        <p:nvPicPr>
          <p:cNvPr id="9" name="2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4740" b="83073" l="8931" r="92753">
                        <a14:foregroundMark x1="20571" y1="38281" x2="20132" y2="59115"/>
                        <a14:foregroundMark x1="35505" y1="49479" x2="36237" y2="74219"/>
                        <a14:foregroundMark x1="51464" y1="34635" x2="50732" y2="57552"/>
                        <a14:foregroundMark x1="67277" y1="53385" x2="66691" y2="77604"/>
                        <a14:foregroundMark x1="17350" y1="44661" x2="16179" y2="50391"/>
                        <a14:foregroundMark x1="16032" y1="50911" x2="14861" y2="59115"/>
                        <a14:foregroundMark x1="44949" y1="60938" x2="43704" y2="57682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3576" t="36276" r="72509" b="35273"/>
          <a:stretch/>
        </p:blipFill>
        <p:spPr>
          <a:xfrm>
            <a:off x="1891206" y="607458"/>
            <a:ext cx="1232544" cy="1416849"/>
          </a:xfrm>
          <a:prstGeom prst="rect">
            <a:avLst/>
          </a:prstGeom>
        </p:spPr>
      </p:pic>
      <p:pic>
        <p:nvPicPr>
          <p:cNvPr id="10" name="xanh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965" y="414535"/>
            <a:ext cx="901347" cy="901347"/>
          </a:xfrm>
          <a:prstGeom prst="rect">
            <a:avLst/>
          </a:prstGeom>
        </p:spPr>
      </p:pic>
      <p:pic>
        <p:nvPicPr>
          <p:cNvPr id="12" name="do 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7" t="15873" r="3975" b="16825"/>
          <a:stretch/>
        </p:blipFill>
        <p:spPr>
          <a:xfrm>
            <a:off x="5965999" y="765204"/>
            <a:ext cx="600420" cy="405379"/>
          </a:xfrm>
          <a:prstGeom prst="rect">
            <a:avLst/>
          </a:prstGeom>
        </p:spPr>
      </p:pic>
      <p:pic>
        <p:nvPicPr>
          <p:cNvPr id="13" name="do 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7" t="15873" r="3975" b="16825"/>
          <a:stretch/>
        </p:blipFill>
        <p:spPr>
          <a:xfrm>
            <a:off x="9864899" y="359825"/>
            <a:ext cx="600420" cy="405379"/>
          </a:xfrm>
          <a:prstGeom prst="rect">
            <a:avLst/>
          </a:prstGeom>
        </p:spPr>
      </p:pic>
      <p:pic>
        <p:nvPicPr>
          <p:cNvPr id="14" name="xanh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649" y="1163620"/>
            <a:ext cx="901347" cy="901347"/>
          </a:xfrm>
          <a:prstGeom prst="rect">
            <a:avLst/>
          </a:prstGeom>
        </p:spPr>
      </p:pic>
      <p:pic>
        <p:nvPicPr>
          <p:cNvPr id="15" name="xanh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211" y="1253775"/>
            <a:ext cx="901347" cy="901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502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7037E-7 L 0.11901 0.41644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51" y="20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11111E-6 L 0.01771 0.38958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5" y="19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1.85185E-6 L 0.05677 0.51921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9" y="25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/>
          <a:srcRect b="9077"/>
          <a:stretch/>
        </p:blipFill>
        <p:spPr>
          <a:xfrm>
            <a:off x="0" y="5511015"/>
            <a:ext cx="12199153" cy="134698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6810" y="3233570"/>
            <a:ext cx="12032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túi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kg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gạo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túi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gạo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17" name="6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4740" b="83073" l="8931" r="92753">
                        <a14:foregroundMark x1="20571" y1="38281" x2="20132" y2="59115"/>
                        <a14:foregroundMark x1="35505" y1="49479" x2="36237" y2="74219"/>
                        <a14:foregroundMark x1="51464" y1="34635" x2="50732" y2="57552"/>
                        <a14:foregroundMark x1="67277" y1="53385" x2="66691" y2="77604"/>
                        <a14:foregroundMark x1="17350" y1="44661" x2="16179" y2="50391"/>
                        <a14:foregroundMark x1="16032" y1="50911" x2="14861" y2="59115"/>
                        <a14:foregroundMark x1="44949" y1="60938" x2="43704" y2="57682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42084" t="32502" r="39289" b="35425"/>
          <a:stretch/>
        </p:blipFill>
        <p:spPr>
          <a:xfrm>
            <a:off x="5100391" y="477901"/>
            <a:ext cx="1731216" cy="1675964"/>
          </a:xfrm>
          <a:prstGeom prst="rect">
            <a:avLst/>
          </a:prstGeom>
        </p:spPr>
      </p:pic>
      <p:pic>
        <p:nvPicPr>
          <p:cNvPr id="18" name="7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4740" b="83073" l="8931" r="92753">
                        <a14:foregroundMark x1="20571" y1="38281" x2="20132" y2="59115"/>
                        <a14:foregroundMark x1="35505" y1="49479" x2="36237" y2="74219"/>
                        <a14:foregroundMark x1="51464" y1="34635" x2="50732" y2="57552"/>
                        <a14:foregroundMark x1="67277" y1="53385" x2="66691" y2="77604"/>
                        <a14:foregroundMark x1="17350" y1="44661" x2="16179" y2="50391"/>
                        <a14:foregroundMark x1="16032" y1="50911" x2="14861" y2="59115"/>
                        <a14:foregroundMark x1="44949" y1="60938" x2="43704" y2="57682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74303" t="25000" r="7248" b="31279"/>
          <a:stretch/>
        </p:blipFill>
        <p:spPr>
          <a:xfrm>
            <a:off x="3356310" y="1182712"/>
            <a:ext cx="1714728" cy="2284555"/>
          </a:xfrm>
          <a:prstGeom prst="rect">
            <a:avLst/>
          </a:prstGeom>
        </p:spPr>
      </p:pic>
      <p:pic>
        <p:nvPicPr>
          <p:cNvPr id="21" name="3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4740" b="83073" l="8931" r="92753">
                        <a14:foregroundMark x1="20571" y1="38281" x2="20132" y2="59115"/>
                        <a14:foregroundMark x1="35505" y1="49479" x2="36237" y2="74219"/>
                        <a14:foregroundMark x1="51464" y1="34635" x2="50732" y2="57552"/>
                        <a14:foregroundMark x1="67277" y1="53385" x2="66691" y2="77604"/>
                        <a14:foregroundMark x1="17350" y1="44661" x2="16179" y2="50391"/>
                        <a14:foregroundMark x1="16032" y1="50911" x2="14861" y2="59115"/>
                        <a14:foregroundMark x1="44949" y1="60938" x2="43704" y2="57682"/>
                        <a14:foregroundMark x1="63250" y1="59766" x2="64568" y2="57161"/>
                        <a14:foregroundMark x1="64641" y1="57031" x2="65813" y2="55599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7510" t="50453" r="24992" b="17187"/>
          <a:stretch/>
        </p:blipFill>
        <p:spPr>
          <a:xfrm>
            <a:off x="7135362" y="1488071"/>
            <a:ext cx="1491792" cy="1551037"/>
          </a:xfrm>
          <a:prstGeom prst="snip2SameRect">
            <a:avLst>
              <a:gd name="adj1" fmla="val 43133"/>
              <a:gd name="adj2" fmla="val 0"/>
            </a:avLst>
          </a:prstGeom>
          <a:ln>
            <a:noFill/>
          </a:ln>
        </p:spPr>
      </p:pic>
      <p:pic>
        <p:nvPicPr>
          <p:cNvPr id="22" name="4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4740" b="83073" l="8931" r="92753">
                        <a14:foregroundMark x1="20571" y1="38281" x2="20132" y2="59115"/>
                        <a14:foregroundMark x1="35505" y1="49479" x2="36237" y2="74219"/>
                        <a14:foregroundMark x1="51464" y1="34635" x2="50732" y2="57552"/>
                        <a14:foregroundMark x1="67277" y1="53385" x2="66691" y2="77604"/>
                        <a14:foregroundMark x1="17350" y1="44661" x2="16179" y2="50391"/>
                        <a14:foregroundMark x1="16032" y1="50911" x2="14861" y2="59115"/>
                        <a14:foregroundMark x1="44949" y1="60938" x2="43704" y2="57682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27661" t="46684" r="56617" b="19545"/>
          <a:stretch/>
        </p:blipFill>
        <p:spPr>
          <a:xfrm>
            <a:off x="9626997" y="607458"/>
            <a:ext cx="1461250" cy="1764597"/>
          </a:xfrm>
          <a:prstGeom prst="rect">
            <a:avLst/>
          </a:prstGeom>
        </p:spPr>
      </p:pic>
      <p:pic>
        <p:nvPicPr>
          <p:cNvPr id="23" name="2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4740" b="83073" l="8931" r="92753">
                        <a14:foregroundMark x1="20571" y1="38281" x2="20132" y2="59115"/>
                        <a14:foregroundMark x1="35505" y1="49479" x2="36237" y2="74219"/>
                        <a14:foregroundMark x1="51464" y1="34635" x2="50732" y2="57552"/>
                        <a14:foregroundMark x1="67277" y1="53385" x2="66691" y2="77604"/>
                        <a14:foregroundMark x1="17350" y1="44661" x2="16179" y2="50391"/>
                        <a14:foregroundMark x1="16032" y1="50911" x2="14861" y2="59115"/>
                        <a14:foregroundMark x1="44949" y1="60938" x2="43704" y2="57682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3576" t="36276" r="72509" b="35273"/>
          <a:stretch/>
        </p:blipFill>
        <p:spPr>
          <a:xfrm>
            <a:off x="1891206" y="607458"/>
            <a:ext cx="1232544" cy="1416849"/>
          </a:xfrm>
          <a:prstGeom prst="rect">
            <a:avLst/>
          </a:prstGeom>
        </p:spPr>
      </p:pic>
      <p:pic>
        <p:nvPicPr>
          <p:cNvPr id="3" name="do 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7" t="15873" r="3975" b="16825"/>
          <a:stretch/>
        </p:blipFill>
        <p:spPr>
          <a:xfrm>
            <a:off x="2507478" y="719910"/>
            <a:ext cx="600420" cy="405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587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3312E-6 1.85185E-6 L 0.23812 0.4967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06" y="24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4116E-6 1.11111E-6 L -0.16309 0.36967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54" y="1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25257E-6 -1.11111E-6 L -0.38948 0.38588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74" y="1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1 -0.04838 L -0.03621 0.4935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1" y="27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/>
          <a:srcRect b="9077"/>
          <a:stretch/>
        </p:blipFill>
        <p:spPr>
          <a:xfrm>
            <a:off x="0" y="5511015"/>
            <a:ext cx="12199153" cy="134698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6810" y="3233570"/>
            <a:ext cx="120323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để </a:t>
            </a:r>
            <a:r>
              <a:rPr lang="vi-VN" sz="3200" b="1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số gạo còn lại ở hai bao là </a:t>
            </a:r>
            <a:r>
              <a:rPr lang="vi-VN" sz="3200" b="1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9kg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thì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phải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lấy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ra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ba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túi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gạo</a:t>
            </a:r>
            <a:r>
              <a:rPr lang="en-US" sz="3200" b="1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: 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740" b="83073" l="8931" r="92753">
                        <a14:foregroundMark x1="20571" y1="38281" x2="20132" y2="59115"/>
                        <a14:foregroundMark x1="35505" y1="49479" x2="36237" y2="74219"/>
                        <a14:foregroundMark x1="51464" y1="34635" x2="50732" y2="57552"/>
                        <a14:foregroundMark x1="67277" y1="53385" x2="66691" y2="77604"/>
                        <a14:foregroundMark x1="17350" y1="44661" x2="16179" y2="50391"/>
                        <a14:foregroundMark x1="16032" y1="50911" x2="14861" y2="59115"/>
                        <a14:foregroundMark x1="44949" y1="60938" x2="43704" y2="57682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42084" t="32502" r="39289" b="35425"/>
          <a:stretch/>
        </p:blipFill>
        <p:spPr>
          <a:xfrm>
            <a:off x="5100391" y="477901"/>
            <a:ext cx="1731216" cy="1675964"/>
          </a:xfrm>
          <a:prstGeom prst="rect">
            <a:avLst/>
          </a:prstGeom>
        </p:spPr>
      </p:pic>
      <p:pic>
        <p:nvPicPr>
          <p:cNvPr id="6" name="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740" b="83073" l="8931" r="92753">
                        <a14:foregroundMark x1="20571" y1="38281" x2="20132" y2="59115"/>
                        <a14:foregroundMark x1="35505" y1="49479" x2="36237" y2="74219"/>
                        <a14:foregroundMark x1="51464" y1="34635" x2="50732" y2="57552"/>
                        <a14:foregroundMark x1="67277" y1="53385" x2="66691" y2="77604"/>
                        <a14:foregroundMark x1="17350" y1="44661" x2="16179" y2="50391"/>
                        <a14:foregroundMark x1="16032" y1="50911" x2="14861" y2="59115"/>
                        <a14:foregroundMark x1="44949" y1="60938" x2="43704" y2="57682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74303" t="25000" r="7248" b="31279"/>
          <a:stretch/>
        </p:blipFill>
        <p:spPr>
          <a:xfrm>
            <a:off x="8757558" y="-9509"/>
            <a:ext cx="1714728" cy="2284555"/>
          </a:xfrm>
          <a:prstGeom prst="rect">
            <a:avLst/>
          </a:prstGeom>
        </p:spPr>
      </p:pic>
      <p:pic>
        <p:nvPicPr>
          <p:cNvPr id="7" name="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740" b="83073" l="8931" r="92753">
                        <a14:foregroundMark x1="20571" y1="38281" x2="20132" y2="59115"/>
                        <a14:foregroundMark x1="35505" y1="49479" x2="36237" y2="74219"/>
                        <a14:foregroundMark x1="51464" y1="34635" x2="50732" y2="57552"/>
                        <a14:foregroundMark x1="67277" y1="53385" x2="66691" y2="77604"/>
                        <a14:foregroundMark x1="17350" y1="44661" x2="16179" y2="50391"/>
                        <a14:foregroundMark x1="16032" y1="50911" x2="14861" y2="59115"/>
                        <a14:foregroundMark x1="44949" y1="60938" x2="43704" y2="57682"/>
                        <a14:foregroundMark x1="63250" y1="59766" x2="64568" y2="57161"/>
                        <a14:foregroundMark x1="64641" y1="57031" x2="65813" y2="55599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7510" t="50453" r="24992" b="17187"/>
          <a:stretch/>
        </p:blipFill>
        <p:spPr>
          <a:xfrm>
            <a:off x="7135362" y="1488071"/>
            <a:ext cx="1491792" cy="1551037"/>
          </a:xfrm>
          <a:prstGeom prst="snip2SameRect">
            <a:avLst>
              <a:gd name="adj1" fmla="val 43133"/>
              <a:gd name="adj2" fmla="val 0"/>
            </a:avLst>
          </a:prstGeom>
          <a:ln>
            <a:noFill/>
          </a:ln>
        </p:spPr>
      </p:pic>
      <p:pic>
        <p:nvPicPr>
          <p:cNvPr id="8" name="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740" b="83073" l="8931" r="92753">
                        <a14:foregroundMark x1="20571" y1="38281" x2="20132" y2="59115"/>
                        <a14:foregroundMark x1="35505" y1="49479" x2="36237" y2="74219"/>
                        <a14:foregroundMark x1="51464" y1="34635" x2="50732" y2="57552"/>
                        <a14:foregroundMark x1="67277" y1="53385" x2="66691" y2="77604"/>
                        <a14:foregroundMark x1="17350" y1="44661" x2="16179" y2="50391"/>
                        <a14:foregroundMark x1="16032" y1="50911" x2="14861" y2="59115"/>
                        <a14:foregroundMark x1="44949" y1="60938" x2="43704" y2="57682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27661" t="46684" r="56617" b="19545"/>
          <a:stretch/>
        </p:blipFill>
        <p:spPr>
          <a:xfrm>
            <a:off x="3539552" y="1271566"/>
            <a:ext cx="1461250" cy="1764597"/>
          </a:xfrm>
          <a:prstGeom prst="rect">
            <a:avLst/>
          </a:prstGeom>
        </p:spPr>
      </p:pic>
      <p:pic>
        <p:nvPicPr>
          <p:cNvPr id="9" name="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740" b="83073" l="8931" r="92753">
                        <a14:foregroundMark x1="20571" y1="38281" x2="20132" y2="59115"/>
                        <a14:foregroundMark x1="35505" y1="49479" x2="36237" y2="74219"/>
                        <a14:foregroundMark x1="51464" y1="34635" x2="50732" y2="57552"/>
                        <a14:foregroundMark x1="67277" y1="53385" x2="66691" y2="77604"/>
                        <a14:foregroundMark x1="17350" y1="44661" x2="16179" y2="50391"/>
                        <a14:foregroundMark x1="16032" y1="50911" x2="14861" y2="59115"/>
                        <a14:foregroundMark x1="44949" y1="60938" x2="43704" y2="57682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3576" t="36276" r="72509" b="35273"/>
          <a:stretch/>
        </p:blipFill>
        <p:spPr>
          <a:xfrm>
            <a:off x="1891206" y="607458"/>
            <a:ext cx="1232544" cy="1416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236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7037E-7 L 0.11901 0.41644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51" y="20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21 0.04815 L 0.062 0.5673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40" y="25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034E-8 3.7037E-6 L -0.18106 0.5625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53" y="28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/>
          <a:srcRect b="9077"/>
          <a:stretch/>
        </p:blipFill>
        <p:spPr>
          <a:xfrm>
            <a:off x="0" y="5511015"/>
            <a:ext cx="12199153" cy="134698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6810" y="3233570"/>
            <a:ext cx="120323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để </a:t>
            </a:r>
            <a:r>
              <a:rPr lang="vi-VN" sz="3200" b="1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số gạo còn lại ở hai bao là </a:t>
            </a:r>
            <a:r>
              <a:rPr lang="vi-VN" sz="3200" b="1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9kg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thì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phải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lấy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ra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ba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túi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gạo</a:t>
            </a:r>
            <a:r>
              <a:rPr lang="en-US" sz="3200" b="1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: 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740" b="83073" l="8931" r="92753">
                        <a14:foregroundMark x1="20571" y1="38281" x2="20132" y2="59115"/>
                        <a14:foregroundMark x1="35505" y1="49479" x2="36237" y2="74219"/>
                        <a14:foregroundMark x1="51464" y1="34635" x2="50732" y2="57552"/>
                        <a14:foregroundMark x1="67277" y1="53385" x2="66691" y2="77604"/>
                        <a14:foregroundMark x1="17350" y1="44661" x2="16179" y2="50391"/>
                        <a14:foregroundMark x1="16032" y1="50911" x2="14861" y2="59115"/>
                        <a14:foregroundMark x1="44949" y1="60938" x2="43704" y2="57682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42084" t="32502" r="39289" b="35425"/>
          <a:stretch/>
        </p:blipFill>
        <p:spPr>
          <a:xfrm>
            <a:off x="5100391" y="477901"/>
            <a:ext cx="1731216" cy="1675964"/>
          </a:xfrm>
          <a:prstGeom prst="rect">
            <a:avLst/>
          </a:prstGeom>
        </p:spPr>
      </p:pic>
      <p:pic>
        <p:nvPicPr>
          <p:cNvPr id="6" name="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740" b="83073" l="8931" r="92753">
                        <a14:foregroundMark x1="20571" y1="38281" x2="20132" y2="59115"/>
                        <a14:foregroundMark x1="35505" y1="49479" x2="36237" y2="74219"/>
                        <a14:foregroundMark x1="51464" y1="34635" x2="50732" y2="57552"/>
                        <a14:foregroundMark x1="67277" y1="53385" x2="66691" y2="77604"/>
                        <a14:foregroundMark x1="17350" y1="44661" x2="16179" y2="50391"/>
                        <a14:foregroundMark x1="16032" y1="50911" x2="14861" y2="59115"/>
                        <a14:foregroundMark x1="44949" y1="60938" x2="43704" y2="57682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74303" t="25000" r="7248" b="31279"/>
          <a:stretch/>
        </p:blipFill>
        <p:spPr>
          <a:xfrm>
            <a:off x="8757558" y="-9509"/>
            <a:ext cx="1714728" cy="2284555"/>
          </a:xfrm>
          <a:prstGeom prst="rect">
            <a:avLst/>
          </a:prstGeom>
        </p:spPr>
      </p:pic>
      <p:pic>
        <p:nvPicPr>
          <p:cNvPr id="7" name="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740" b="83073" l="8931" r="92753">
                        <a14:foregroundMark x1="20571" y1="38281" x2="20132" y2="59115"/>
                        <a14:foregroundMark x1="35505" y1="49479" x2="36237" y2="74219"/>
                        <a14:foregroundMark x1="51464" y1="34635" x2="50732" y2="57552"/>
                        <a14:foregroundMark x1="67277" y1="53385" x2="66691" y2="77604"/>
                        <a14:foregroundMark x1="17350" y1="44661" x2="16179" y2="50391"/>
                        <a14:foregroundMark x1="16032" y1="50911" x2="14861" y2="59115"/>
                        <a14:foregroundMark x1="44949" y1="60938" x2="43704" y2="57682"/>
                        <a14:foregroundMark x1="63250" y1="59766" x2="64568" y2="57161"/>
                        <a14:foregroundMark x1="64641" y1="57031" x2="65813" y2="55599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7510" t="50453" r="24992" b="17187"/>
          <a:stretch/>
        </p:blipFill>
        <p:spPr>
          <a:xfrm>
            <a:off x="7135362" y="1488071"/>
            <a:ext cx="1491792" cy="1551037"/>
          </a:xfrm>
          <a:prstGeom prst="snip2SameRect">
            <a:avLst>
              <a:gd name="adj1" fmla="val 43133"/>
              <a:gd name="adj2" fmla="val 0"/>
            </a:avLst>
          </a:prstGeom>
          <a:ln>
            <a:noFill/>
          </a:ln>
        </p:spPr>
      </p:pic>
      <p:pic>
        <p:nvPicPr>
          <p:cNvPr id="8" name="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740" b="83073" l="8931" r="92753">
                        <a14:foregroundMark x1="20571" y1="38281" x2="20132" y2="59115"/>
                        <a14:foregroundMark x1="35505" y1="49479" x2="36237" y2="74219"/>
                        <a14:foregroundMark x1="51464" y1="34635" x2="50732" y2="57552"/>
                        <a14:foregroundMark x1="67277" y1="53385" x2="66691" y2="77604"/>
                        <a14:foregroundMark x1="17350" y1="44661" x2="16179" y2="50391"/>
                        <a14:foregroundMark x1="16032" y1="50911" x2="14861" y2="59115"/>
                        <a14:foregroundMark x1="44949" y1="60938" x2="43704" y2="57682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27661" t="46684" r="56617" b="19545"/>
          <a:stretch/>
        </p:blipFill>
        <p:spPr>
          <a:xfrm>
            <a:off x="3539552" y="1271566"/>
            <a:ext cx="1461250" cy="1764597"/>
          </a:xfrm>
          <a:prstGeom prst="rect">
            <a:avLst/>
          </a:prstGeom>
        </p:spPr>
      </p:pic>
      <p:pic>
        <p:nvPicPr>
          <p:cNvPr id="9" name="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740" b="83073" l="8931" r="92753">
                        <a14:foregroundMark x1="20571" y1="38281" x2="20132" y2="59115"/>
                        <a14:foregroundMark x1="35505" y1="49479" x2="36237" y2="74219"/>
                        <a14:foregroundMark x1="51464" y1="34635" x2="50732" y2="57552"/>
                        <a14:foregroundMark x1="67277" y1="53385" x2="66691" y2="77604"/>
                        <a14:foregroundMark x1="17350" y1="44661" x2="16179" y2="50391"/>
                        <a14:foregroundMark x1="16032" y1="50911" x2="14861" y2="59115"/>
                        <a14:foregroundMark x1="44949" y1="60938" x2="43704" y2="57682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3576" t="36276" r="72509" b="35273"/>
          <a:stretch/>
        </p:blipFill>
        <p:spPr>
          <a:xfrm>
            <a:off x="1891206" y="607458"/>
            <a:ext cx="1232544" cy="1416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23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939E-6 -3.7037E-7 L 0.07242 0.37963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1" y="18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2121E-6 -1.85185E-6 L -0.06123 0.3757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61" y="18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3312E-6 1.85185E-6 L 0.0155 0.50741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9" y="25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958" y="4630507"/>
            <a:ext cx="5566205" cy="22249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4613" y="3060847"/>
            <a:ext cx="120205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Ôn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về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khối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lượng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dung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tích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Xem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trước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:</a:t>
            </a:r>
          </a:p>
          <a:p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Phép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cộng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nhớ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”.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5F6F12-CCEE-452A-A579-1E14567FB943}"/>
              </a:ext>
            </a:extLst>
          </p:cNvPr>
          <p:cNvSpPr txBox="1"/>
          <p:nvPr/>
        </p:nvSpPr>
        <p:spPr>
          <a:xfrm>
            <a:off x="3404234" y="1034227"/>
            <a:ext cx="5434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Củng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cố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-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dặn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dò</a:t>
            </a:r>
            <a:endParaRPr lang="en-US" sz="40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iCiel Crocant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37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63"/>
          <p:cNvGrpSpPr/>
          <p:nvPr/>
        </p:nvGrpSpPr>
        <p:grpSpPr>
          <a:xfrm>
            <a:off x="1978056" y="1664549"/>
            <a:ext cx="1160119" cy="3528902"/>
            <a:chOff x="2102024" y="-1714093"/>
            <a:chExt cx="1143795" cy="3479248"/>
          </a:xfrm>
        </p:grpSpPr>
        <p:grpSp>
          <p:nvGrpSpPr>
            <p:cNvPr id="3" name="组合 64"/>
            <p:cNvGrpSpPr/>
            <p:nvPr/>
          </p:nvGrpSpPr>
          <p:grpSpPr>
            <a:xfrm>
              <a:off x="2102024" y="18263"/>
              <a:ext cx="1108721" cy="1746892"/>
              <a:chOff x="1547664" y="32770"/>
              <a:chExt cx="1217765" cy="1918701"/>
            </a:xfrm>
          </p:grpSpPr>
          <p:sp>
            <p:nvSpPr>
              <p:cNvPr id="7" name="任意多边形 68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ln>
                <a:solidFill>
                  <a:schemeClr val="accent4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black"/>
                  </a:solidFill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endParaRPr>
              </a:p>
            </p:txBody>
          </p:sp>
          <p:sp>
            <p:nvSpPr>
              <p:cNvPr id="8" name="心形 69"/>
              <p:cNvSpPr/>
              <p:nvPr/>
            </p:nvSpPr>
            <p:spPr>
              <a:xfrm>
                <a:off x="1547664" y="899265"/>
                <a:ext cx="1217765" cy="1052206"/>
              </a:xfrm>
              <a:prstGeom prst="hear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zh-CN" sz="3600" b="1" kern="0" dirty="0">
                    <a:solidFill>
                      <a:sysClr val="window" lastClr="FFFFFF"/>
                    </a:solidFill>
                    <a:latin typeface="Arial" panose="020B0604020202020204" pitchFamily="34" charset="0"/>
                    <a:ea typeface=".黑体-日本语" panose="02000500000000000000" pitchFamily="2" charset="-122"/>
                    <a:cs typeface="Arial" panose="020B0604020202020204" pitchFamily="34" charset="0"/>
                    <a:sym typeface="+mn-lt"/>
                  </a:rPr>
                  <a:t>4</a:t>
                </a:r>
                <a:endParaRPr lang="zh-CN" altLang="en-US" sz="3600" b="1" kern="0" dirty="0">
                  <a:solidFill>
                    <a:sysClr val="window" lastClr="FFFFFF"/>
                  </a:solidFill>
                  <a:latin typeface="Arial" panose="020B0604020202020204" pitchFamily="34" charset="0"/>
                  <a:ea typeface=".黑体-日本语" panose="02000500000000000000" pitchFamily="2" charset="-122"/>
                  <a:cs typeface="Arial" panose="020B0604020202020204" pitchFamily="34" charset="0"/>
                  <a:sym typeface="+mn-lt"/>
                </a:endParaRPr>
              </a:p>
            </p:txBody>
          </p:sp>
        </p:grpSp>
        <p:grpSp>
          <p:nvGrpSpPr>
            <p:cNvPr id="4" name="组合 65"/>
            <p:cNvGrpSpPr/>
            <p:nvPr/>
          </p:nvGrpSpPr>
          <p:grpSpPr>
            <a:xfrm flipV="1">
              <a:off x="2137098" y="-1714093"/>
              <a:ext cx="1108721" cy="1746892"/>
              <a:chOff x="1547664" y="32770"/>
              <a:chExt cx="1217765" cy="1918701"/>
            </a:xfrm>
            <a:noFill/>
            <a:effectLst/>
          </p:grpSpPr>
          <p:sp>
            <p:nvSpPr>
              <p:cNvPr id="5" name="任意多边形 66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grpFill/>
              <a:ln>
                <a:noFill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black"/>
                  </a:solidFill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endParaRPr>
              </a:p>
            </p:txBody>
          </p:sp>
          <p:sp>
            <p:nvSpPr>
              <p:cNvPr id="6" name="十六角星 67"/>
              <p:cNvSpPr/>
              <p:nvPr/>
            </p:nvSpPr>
            <p:spPr>
              <a:xfrm>
                <a:off x="1547664" y="899265"/>
                <a:ext cx="1217765" cy="1052206"/>
              </a:xfrm>
              <a:prstGeom prst="star16">
                <a:avLst/>
              </a:prstGeom>
              <a:grpFill/>
              <a:ln>
                <a:noFill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3600" b="1" kern="0" dirty="0">
                  <a:solidFill>
                    <a:sysClr val="window" lastClr="FFFFFF"/>
                  </a:solidFill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endParaRPr>
              </a:p>
            </p:txBody>
          </p:sp>
        </p:grpSp>
      </p:grpSp>
      <p:grpSp>
        <p:nvGrpSpPr>
          <p:cNvPr id="9" name="组合 53"/>
          <p:cNvGrpSpPr/>
          <p:nvPr/>
        </p:nvGrpSpPr>
        <p:grpSpPr>
          <a:xfrm>
            <a:off x="1978056" y="528907"/>
            <a:ext cx="1160119" cy="3528902"/>
            <a:chOff x="2102024" y="-1714093"/>
            <a:chExt cx="1143795" cy="3479248"/>
          </a:xfrm>
        </p:grpSpPr>
        <p:grpSp>
          <p:nvGrpSpPr>
            <p:cNvPr id="10" name="组合 54"/>
            <p:cNvGrpSpPr/>
            <p:nvPr/>
          </p:nvGrpSpPr>
          <p:grpSpPr>
            <a:xfrm>
              <a:off x="2102024" y="18263"/>
              <a:ext cx="1108721" cy="1746892"/>
              <a:chOff x="1547664" y="32770"/>
              <a:chExt cx="1217765" cy="1918701"/>
            </a:xfrm>
          </p:grpSpPr>
          <p:sp>
            <p:nvSpPr>
              <p:cNvPr id="14" name="任意多边形 58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ln>
                <a:solidFill>
                  <a:schemeClr val="accent4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black"/>
                  </a:solidFill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endParaRPr>
              </a:p>
            </p:txBody>
          </p:sp>
          <p:sp>
            <p:nvSpPr>
              <p:cNvPr id="15" name="心形 59"/>
              <p:cNvSpPr/>
              <p:nvPr/>
            </p:nvSpPr>
            <p:spPr>
              <a:xfrm>
                <a:off x="1547664" y="899265"/>
                <a:ext cx="1217765" cy="1052206"/>
              </a:xfrm>
              <a:prstGeom prst="heart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zh-CN" sz="3200" b="1" kern="0" dirty="0">
                    <a:solidFill>
                      <a:sysClr val="window" lastClr="FFFFFF"/>
                    </a:solidFill>
                    <a:latin typeface="Arial" panose="020B0604020202020204" pitchFamily="34" charset="0"/>
                    <a:ea typeface=".黑体-日本语" panose="02000500000000000000" pitchFamily="2" charset="-122"/>
                    <a:cs typeface="Arial" panose="020B0604020202020204" pitchFamily="34" charset="0"/>
                    <a:sym typeface="+mn-lt"/>
                  </a:rPr>
                  <a:t>3</a:t>
                </a:r>
                <a:endParaRPr lang="zh-CN" altLang="en-US" sz="3200" b="1" kern="0" dirty="0">
                  <a:solidFill>
                    <a:sysClr val="window" lastClr="FFFFFF"/>
                  </a:solidFill>
                  <a:latin typeface="Arial" panose="020B0604020202020204" pitchFamily="34" charset="0"/>
                  <a:ea typeface=".黑体-日本语" panose="02000500000000000000" pitchFamily="2" charset="-122"/>
                  <a:cs typeface="Arial" panose="020B0604020202020204" pitchFamily="34" charset="0"/>
                  <a:sym typeface="+mn-lt"/>
                </a:endParaRPr>
              </a:p>
            </p:txBody>
          </p:sp>
        </p:grpSp>
        <p:grpSp>
          <p:nvGrpSpPr>
            <p:cNvPr id="11" name="组合 55"/>
            <p:cNvGrpSpPr/>
            <p:nvPr/>
          </p:nvGrpSpPr>
          <p:grpSpPr>
            <a:xfrm flipV="1">
              <a:off x="2137098" y="-1714093"/>
              <a:ext cx="1108721" cy="1746892"/>
              <a:chOff x="1547664" y="32770"/>
              <a:chExt cx="1217765" cy="1918701"/>
            </a:xfrm>
            <a:noFill/>
            <a:effectLst/>
          </p:grpSpPr>
          <p:sp>
            <p:nvSpPr>
              <p:cNvPr id="12" name="任意多边形 56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grpFill/>
              <a:ln>
                <a:noFill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black"/>
                  </a:solidFill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endParaRPr>
              </a:p>
            </p:txBody>
          </p:sp>
          <p:sp>
            <p:nvSpPr>
              <p:cNvPr id="13" name="十六角星 57"/>
              <p:cNvSpPr/>
              <p:nvPr/>
            </p:nvSpPr>
            <p:spPr>
              <a:xfrm>
                <a:off x="1547664" y="899265"/>
                <a:ext cx="1217765" cy="1052206"/>
              </a:xfrm>
              <a:prstGeom prst="star16">
                <a:avLst/>
              </a:prstGeom>
              <a:grpFill/>
              <a:ln>
                <a:noFill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3600" b="1" kern="0" dirty="0">
                  <a:solidFill>
                    <a:sysClr val="window" lastClr="FFFFFF"/>
                  </a:solidFill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endParaRPr>
              </a:p>
            </p:txBody>
          </p:sp>
        </p:grpSp>
      </p:grpSp>
      <p:grpSp>
        <p:nvGrpSpPr>
          <p:cNvPr id="16" name="组合 43"/>
          <p:cNvGrpSpPr/>
          <p:nvPr/>
        </p:nvGrpSpPr>
        <p:grpSpPr>
          <a:xfrm>
            <a:off x="1977954" y="-677967"/>
            <a:ext cx="1160119" cy="3528902"/>
            <a:chOff x="2102024" y="-1714093"/>
            <a:chExt cx="1143795" cy="3479248"/>
          </a:xfrm>
        </p:grpSpPr>
        <p:grpSp>
          <p:nvGrpSpPr>
            <p:cNvPr id="17" name="组合 44"/>
            <p:cNvGrpSpPr/>
            <p:nvPr/>
          </p:nvGrpSpPr>
          <p:grpSpPr>
            <a:xfrm>
              <a:off x="2102024" y="18263"/>
              <a:ext cx="1108721" cy="1746892"/>
              <a:chOff x="1547664" y="32770"/>
              <a:chExt cx="1217765" cy="1918701"/>
            </a:xfrm>
          </p:grpSpPr>
          <p:sp>
            <p:nvSpPr>
              <p:cNvPr id="21" name="任意多边形 48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black"/>
                  </a:solidFill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endParaRPr>
              </a:p>
            </p:txBody>
          </p:sp>
          <p:sp>
            <p:nvSpPr>
              <p:cNvPr id="22" name="心形 49"/>
              <p:cNvSpPr/>
              <p:nvPr/>
            </p:nvSpPr>
            <p:spPr>
              <a:xfrm>
                <a:off x="1547664" y="899265"/>
                <a:ext cx="1217765" cy="1052206"/>
              </a:xfrm>
              <a:prstGeom prst="hear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zh-CN" sz="3200" b="1" kern="0" dirty="0">
                    <a:solidFill>
                      <a:sysClr val="window" lastClr="FFFFFF"/>
                    </a:solidFill>
                    <a:latin typeface="Arial" panose="020B0604020202020204" pitchFamily="34" charset="0"/>
                    <a:ea typeface=".黑体-日本语" panose="02000500000000000000" pitchFamily="2" charset="-122"/>
                    <a:cs typeface="Arial" panose="020B0604020202020204" pitchFamily="34" charset="0"/>
                    <a:sym typeface="+mn-lt"/>
                  </a:rPr>
                  <a:t>2</a:t>
                </a:r>
                <a:endParaRPr lang="zh-CN" altLang="en-US" sz="3200" b="1" kern="0" dirty="0">
                  <a:solidFill>
                    <a:sysClr val="window" lastClr="FFFFFF"/>
                  </a:solidFill>
                  <a:latin typeface="Arial" panose="020B0604020202020204" pitchFamily="34" charset="0"/>
                  <a:ea typeface=".黑体-日本语" panose="02000500000000000000" pitchFamily="2" charset="-122"/>
                  <a:cs typeface="Arial" panose="020B0604020202020204" pitchFamily="34" charset="0"/>
                  <a:sym typeface="+mn-lt"/>
                </a:endParaRPr>
              </a:p>
            </p:txBody>
          </p:sp>
        </p:grpSp>
        <p:grpSp>
          <p:nvGrpSpPr>
            <p:cNvPr id="18" name="组合 45"/>
            <p:cNvGrpSpPr/>
            <p:nvPr/>
          </p:nvGrpSpPr>
          <p:grpSpPr>
            <a:xfrm flipV="1">
              <a:off x="2137098" y="-1714093"/>
              <a:ext cx="1108721" cy="1746892"/>
              <a:chOff x="1547664" y="32770"/>
              <a:chExt cx="1217765" cy="1918701"/>
            </a:xfrm>
            <a:noFill/>
            <a:effectLst/>
          </p:grpSpPr>
          <p:sp>
            <p:nvSpPr>
              <p:cNvPr id="19" name="任意多边形 46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grpFill/>
              <a:ln>
                <a:noFill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black"/>
                  </a:solidFill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endParaRPr>
              </a:p>
            </p:txBody>
          </p:sp>
          <p:sp>
            <p:nvSpPr>
              <p:cNvPr id="20" name="十六角星 47"/>
              <p:cNvSpPr/>
              <p:nvPr/>
            </p:nvSpPr>
            <p:spPr>
              <a:xfrm>
                <a:off x="1547664" y="899265"/>
                <a:ext cx="1217765" cy="1052206"/>
              </a:xfrm>
              <a:prstGeom prst="star16">
                <a:avLst/>
              </a:prstGeom>
              <a:grpFill/>
              <a:ln>
                <a:noFill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3600" b="1" kern="0" dirty="0">
                  <a:solidFill>
                    <a:sysClr val="window" lastClr="FFFFFF"/>
                  </a:solidFill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endParaRPr>
              </a:p>
            </p:txBody>
          </p:sp>
        </p:grpSp>
      </p:grpSp>
      <p:sp>
        <p:nvSpPr>
          <p:cNvPr id="24" name="圆角矩形 1"/>
          <p:cNvSpPr/>
          <p:nvPr/>
        </p:nvSpPr>
        <p:spPr>
          <a:xfrm>
            <a:off x="3173750" y="538528"/>
            <a:ext cx="9018250" cy="732031"/>
          </a:xfrm>
          <a:custGeom>
            <a:avLst/>
            <a:gdLst>
              <a:gd name="connsiteX0" fmla="*/ 0 w 9137274"/>
              <a:gd name="connsiteY0" fmla="*/ 0 h 1217028"/>
              <a:gd name="connsiteX1" fmla="*/ 0 w 9137274"/>
              <a:gd name="connsiteY1" fmla="*/ 0 h 1217028"/>
              <a:gd name="connsiteX2" fmla="*/ 9137274 w 9137274"/>
              <a:gd name="connsiteY2" fmla="*/ 0 h 1217028"/>
              <a:gd name="connsiteX3" fmla="*/ 9137274 w 9137274"/>
              <a:gd name="connsiteY3" fmla="*/ 0 h 1217028"/>
              <a:gd name="connsiteX4" fmla="*/ 9137274 w 9137274"/>
              <a:gd name="connsiteY4" fmla="*/ 1217028 h 1217028"/>
              <a:gd name="connsiteX5" fmla="*/ 9137274 w 9137274"/>
              <a:gd name="connsiteY5" fmla="*/ 1217028 h 1217028"/>
              <a:gd name="connsiteX6" fmla="*/ 0 w 9137274"/>
              <a:gd name="connsiteY6" fmla="*/ 1217028 h 1217028"/>
              <a:gd name="connsiteX7" fmla="*/ 0 w 9137274"/>
              <a:gd name="connsiteY7" fmla="*/ 1217028 h 1217028"/>
              <a:gd name="connsiteX8" fmla="*/ 0 w 9137274"/>
              <a:gd name="connsiteY8" fmla="*/ 0 h 1217028"/>
              <a:gd name="connsiteX0-1" fmla="*/ 9769 w 9147043"/>
              <a:gd name="connsiteY0-2" fmla="*/ 0 h 1217028"/>
              <a:gd name="connsiteX1-3" fmla="*/ 9769 w 9147043"/>
              <a:gd name="connsiteY1-4" fmla="*/ 0 h 1217028"/>
              <a:gd name="connsiteX2-5" fmla="*/ 9147043 w 9147043"/>
              <a:gd name="connsiteY2-6" fmla="*/ 0 h 1217028"/>
              <a:gd name="connsiteX3-7" fmla="*/ 9147043 w 9147043"/>
              <a:gd name="connsiteY3-8" fmla="*/ 0 h 1217028"/>
              <a:gd name="connsiteX4-9" fmla="*/ 9147043 w 9147043"/>
              <a:gd name="connsiteY4-10" fmla="*/ 1217028 h 1217028"/>
              <a:gd name="connsiteX5-11" fmla="*/ 9147043 w 9147043"/>
              <a:gd name="connsiteY5-12" fmla="*/ 1217028 h 1217028"/>
              <a:gd name="connsiteX6-13" fmla="*/ 9769 w 9147043"/>
              <a:gd name="connsiteY6-14" fmla="*/ 1217028 h 1217028"/>
              <a:gd name="connsiteX7-15" fmla="*/ 9769 w 9147043"/>
              <a:gd name="connsiteY7-16" fmla="*/ 1217028 h 1217028"/>
              <a:gd name="connsiteX8-17" fmla="*/ 0 w 9147043"/>
              <a:gd name="connsiteY8-18" fmla="*/ 596385 h 1217028"/>
              <a:gd name="connsiteX9" fmla="*/ 9769 w 9147043"/>
              <a:gd name="connsiteY9" fmla="*/ 0 h 1217028"/>
              <a:gd name="connsiteX0-19" fmla="*/ 0 w 9137274"/>
              <a:gd name="connsiteY0-20" fmla="*/ 0 h 1217028"/>
              <a:gd name="connsiteX1-21" fmla="*/ 0 w 9137274"/>
              <a:gd name="connsiteY1-22" fmla="*/ 0 h 1217028"/>
              <a:gd name="connsiteX2-23" fmla="*/ 9137274 w 9137274"/>
              <a:gd name="connsiteY2-24" fmla="*/ 0 h 1217028"/>
              <a:gd name="connsiteX3-25" fmla="*/ 9137274 w 9137274"/>
              <a:gd name="connsiteY3-26" fmla="*/ 0 h 1217028"/>
              <a:gd name="connsiteX4-27" fmla="*/ 9137274 w 9137274"/>
              <a:gd name="connsiteY4-28" fmla="*/ 1217028 h 1217028"/>
              <a:gd name="connsiteX5-29" fmla="*/ 9137274 w 9137274"/>
              <a:gd name="connsiteY5-30" fmla="*/ 1217028 h 1217028"/>
              <a:gd name="connsiteX6-31" fmla="*/ 0 w 9137274"/>
              <a:gd name="connsiteY6-32" fmla="*/ 1217028 h 1217028"/>
              <a:gd name="connsiteX7-33" fmla="*/ 0 w 9137274"/>
              <a:gd name="connsiteY7-34" fmla="*/ 1217028 h 1217028"/>
              <a:gd name="connsiteX8-35" fmla="*/ 305541 w 9137274"/>
              <a:gd name="connsiteY8-36" fmla="*/ 596385 h 1217028"/>
              <a:gd name="connsiteX9-37" fmla="*/ 0 w 9137274"/>
              <a:gd name="connsiteY9-38" fmla="*/ 0 h 1217028"/>
              <a:gd name="connsiteX0-39" fmla="*/ 0 w 9137274"/>
              <a:gd name="connsiteY0-40" fmla="*/ 0 h 1217028"/>
              <a:gd name="connsiteX1-41" fmla="*/ 0 w 9137274"/>
              <a:gd name="connsiteY1-42" fmla="*/ 0 h 1217028"/>
              <a:gd name="connsiteX2-43" fmla="*/ 9137274 w 9137274"/>
              <a:gd name="connsiteY2-44" fmla="*/ 0 h 1217028"/>
              <a:gd name="connsiteX3-45" fmla="*/ 9137274 w 9137274"/>
              <a:gd name="connsiteY3-46" fmla="*/ 0 h 1217028"/>
              <a:gd name="connsiteX4-47" fmla="*/ 9137274 w 9137274"/>
              <a:gd name="connsiteY4-48" fmla="*/ 1217028 h 1217028"/>
              <a:gd name="connsiteX5-49" fmla="*/ 9137274 w 9137274"/>
              <a:gd name="connsiteY5-50" fmla="*/ 1217028 h 1217028"/>
              <a:gd name="connsiteX6-51" fmla="*/ 0 w 9137274"/>
              <a:gd name="connsiteY6-52" fmla="*/ 1217028 h 1217028"/>
              <a:gd name="connsiteX7-53" fmla="*/ 0 w 9137274"/>
              <a:gd name="connsiteY7-54" fmla="*/ 1217028 h 1217028"/>
              <a:gd name="connsiteX8-55" fmla="*/ 698881 w 9137274"/>
              <a:gd name="connsiteY8-56" fmla="*/ 615439 h 1217028"/>
              <a:gd name="connsiteX9-57" fmla="*/ 0 w 9137274"/>
              <a:gd name="connsiteY9-58" fmla="*/ 0 h 121702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</a:cxnLst>
            <a:rect l="l" t="t" r="r" b="b"/>
            <a:pathLst>
              <a:path w="9137274" h="1217028">
                <a:moveTo>
                  <a:pt x="0" y="0"/>
                </a:moveTo>
                <a:lnTo>
                  <a:pt x="0" y="0"/>
                </a:lnTo>
                <a:lnTo>
                  <a:pt x="9137274" y="0"/>
                </a:lnTo>
                <a:lnTo>
                  <a:pt x="9137274" y="0"/>
                </a:lnTo>
                <a:lnTo>
                  <a:pt x="9137274" y="1217028"/>
                </a:lnTo>
                <a:lnTo>
                  <a:pt x="9137274" y="1217028"/>
                </a:lnTo>
                <a:lnTo>
                  <a:pt x="0" y="1217028"/>
                </a:lnTo>
                <a:lnTo>
                  <a:pt x="0" y="1217028"/>
                </a:lnTo>
                <a:lnTo>
                  <a:pt x="698881" y="615439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/>
          </a:solidFill>
          <a:ln w="50800" cap="rnd" cmpd="sng" algn="ctr">
            <a:solidFill>
              <a:schemeClr val="accent3"/>
            </a:solidFill>
            <a:prstDash val="sysDot"/>
          </a:ln>
          <a:effectLst>
            <a:outerShdw blurRad="355600" dist="127000" dir="2940000" algn="t" rotWithShape="0">
              <a:srgbClr val="92D050">
                <a:alpha val="40000"/>
              </a:srgbClr>
            </a:outerShdw>
          </a:effectLst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800" b="1" kern="0" dirty="0" err="1">
                <a:solidFill>
                  <a:srgbClr val="002060"/>
                </a:solidFill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Nhận</a:t>
            </a:r>
            <a:r>
              <a:rPr lang="en-US" altLang="zh-CN" sz="2800" b="1" kern="0" dirty="0">
                <a:solidFill>
                  <a:srgbClr val="002060"/>
                </a:solidFill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2800" b="1" kern="0" dirty="0" err="1">
                <a:solidFill>
                  <a:srgbClr val="002060"/>
                </a:solidFill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biết</a:t>
            </a:r>
            <a:r>
              <a:rPr lang="en-US" altLang="zh-CN" sz="2800" b="1" kern="0" dirty="0">
                <a:solidFill>
                  <a:srgbClr val="002060"/>
                </a:solidFill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, </a:t>
            </a:r>
            <a:r>
              <a:rPr lang="en-US" altLang="zh-CN" sz="2800" b="1" kern="0" dirty="0" err="1">
                <a:solidFill>
                  <a:srgbClr val="002060"/>
                </a:solidFill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căm</a:t>
            </a:r>
            <a:r>
              <a:rPr lang="en-US" altLang="zh-CN" sz="2800" b="1" kern="0" dirty="0">
                <a:solidFill>
                  <a:srgbClr val="002060"/>
                </a:solidFill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2800" b="1" kern="0" dirty="0" err="1">
                <a:solidFill>
                  <a:srgbClr val="002060"/>
                </a:solidFill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nhận</a:t>
            </a:r>
            <a:r>
              <a:rPr lang="en-US" altLang="zh-CN" sz="2800" b="1" kern="0" dirty="0">
                <a:solidFill>
                  <a:srgbClr val="002060"/>
                </a:solidFill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2800" b="1" kern="0" dirty="0" err="1">
                <a:solidFill>
                  <a:srgbClr val="002060"/>
                </a:solidFill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được</a:t>
            </a:r>
            <a:r>
              <a:rPr lang="en-US" altLang="zh-CN" sz="2800" b="1" kern="0" dirty="0">
                <a:solidFill>
                  <a:srgbClr val="002060"/>
                </a:solidFill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2800" b="1" kern="0" dirty="0" err="1">
                <a:solidFill>
                  <a:srgbClr val="002060"/>
                </a:solidFill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về</a:t>
            </a:r>
            <a:r>
              <a:rPr lang="en-US" altLang="zh-CN" sz="2800" b="1" kern="0" dirty="0">
                <a:solidFill>
                  <a:srgbClr val="002060"/>
                </a:solidFill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2800" b="1" kern="0" dirty="0" err="1">
                <a:solidFill>
                  <a:srgbClr val="002060"/>
                </a:solidFill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khối</a:t>
            </a:r>
            <a:r>
              <a:rPr lang="en-US" altLang="zh-CN" sz="2800" b="1" kern="0" dirty="0">
                <a:solidFill>
                  <a:srgbClr val="002060"/>
                </a:solidFill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2800" b="1" kern="0" dirty="0" err="1">
                <a:solidFill>
                  <a:srgbClr val="002060"/>
                </a:solidFill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lượng</a:t>
            </a:r>
            <a:r>
              <a:rPr lang="en-US" altLang="zh-CN" sz="2800" b="1" kern="0" dirty="0">
                <a:solidFill>
                  <a:srgbClr val="002060"/>
                </a:solidFill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, dung </a:t>
            </a:r>
            <a:r>
              <a:rPr lang="en-US" altLang="zh-CN" sz="2800" b="1" kern="0" dirty="0" err="1">
                <a:solidFill>
                  <a:srgbClr val="002060"/>
                </a:solidFill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tích</a:t>
            </a:r>
            <a:r>
              <a:rPr lang="en-US" altLang="zh-CN" sz="2800" b="1" kern="0" dirty="0">
                <a:solidFill>
                  <a:srgbClr val="002060"/>
                </a:solidFill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.</a:t>
            </a:r>
            <a:endParaRPr lang="zh-CN" altLang="en-US" sz="2800" b="1" kern="0" dirty="0">
              <a:solidFill>
                <a:srgbClr val="002060"/>
              </a:solidFill>
              <a:latin typeface="Arial" panose="020B0604020202020204" pitchFamily="34" charset="0"/>
              <a:ea typeface=".黑体-日本语" panose="02000500000000000000" pitchFamily="2" charset="-122"/>
              <a:cs typeface="Arial" panose="020B0604020202020204" pitchFamily="34" charset="0"/>
              <a:sym typeface="+mn-lt"/>
            </a:endParaRPr>
          </a:p>
        </p:txBody>
      </p:sp>
      <p:grpSp>
        <p:nvGrpSpPr>
          <p:cNvPr id="26" name="组合 42"/>
          <p:cNvGrpSpPr/>
          <p:nvPr/>
        </p:nvGrpSpPr>
        <p:grpSpPr>
          <a:xfrm>
            <a:off x="1997492" y="-2053708"/>
            <a:ext cx="1160122" cy="3528902"/>
            <a:chOff x="2102021" y="-1714093"/>
            <a:chExt cx="1143798" cy="3479248"/>
          </a:xfrm>
        </p:grpSpPr>
        <p:grpSp>
          <p:nvGrpSpPr>
            <p:cNvPr id="27" name="组合 38"/>
            <p:cNvGrpSpPr/>
            <p:nvPr/>
          </p:nvGrpSpPr>
          <p:grpSpPr>
            <a:xfrm>
              <a:off x="2102021" y="18263"/>
              <a:ext cx="1108718" cy="1746892"/>
              <a:chOff x="1547663" y="32770"/>
              <a:chExt cx="1217764" cy="1918701"/>
            </a:xfrm>
          </p:grpSpPr>
          <p:sp>
            <p:nvSpPr>
              <p:cNvPr id="31" name="任意多边形 2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2" name="心形 37"/>
              <p:cNvSpPr/>
              <p:nvPr/>
            </p:nvSpPr>
            <p:spPr>
              <a:xfrm>
                <a:off x="1547663" y="899265"/>
                <a:ext cx="1217764" cy="1052206"/>
              </a:xfrm>
              <a:prstGeom prst="hear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zh-CN" sz="3200" b="1" kern="0" dirty="0">
                    <a:solidFill>
                      <a:sysClr val="window" lastClr="FFFF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+mn-lt"/>
                  </a:rPr>
                  <a:t>1</a:t>
                </a:r>
                <a:endParaRPr lang="zh-CN" altLang="en-US" sz="3200" b="1" kern="0" dirty="0">
                  <a:solidFill>
                    <a:sysClr val="window" lastClr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lt"/>
                </a:endParaRPr>
              </a:p>
            </p:txBody>
          </p:sp>
        </p:grpSp>
        <p:grpSp>
          <p:nvGrpSpPr>
            <p:cNvPr id="28" name="组合 39"/>
            <p:cNvGrpSpPr/>
            <p:nvPr/>
          </p:nvGrpSpPr>
          <p:grpSpPr>
            <a:xfrm flipV="1">
              <a:off x="2137098" y="-1714093"/>
              <a:ext cx="1108721" cy="1746892"/>
              <a:chOff x="1547664" y="32770"/>
              <a:chExt cx="1217765" cy="1918701"/>
            </a:xfrm>
            <a:noFill/>
            <a:effectLst/>
          </p:grpSpPr>
          <p:sp>
            <p:nvSpPr>
              <p:cNvPr id="29" name="任意多边形 40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grpFill/>
              <a:ln>
                <a:noFill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0" name="十六角星 41"/>
              <p:cNvSpPr/>
              <p:nvPr/>
            </p:nvSpPr>
            <p:spPr>
              <a:xfrm>
                <a:off x="1547664" y="899265"/>
                <a:ext cx="1217765" cy="1052206"/>
              </a:xfrm>
              <a:prstGeom prst="star16">
                <a:avLst/>
              </a:prstGeom>
              <a:grpFill/>
              <a:ln>
                <a:noFill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3600" b="1" kern="0" dirty="0">
                  <a:solidFill>
                    <a:sysClr val="window" lastClr="FFFFFF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34" name="圆角矩形 1"/>
          <p:cNvSpPr/>
          <p:nvPr/>
        </p:nvSpPr>
        <p:spPr>
          <a:xfrm>
            <a:off x="2948152" y="1909762"/>
            <a:ext cx="9243848" cy="732031"/>
          </a:xfrm>
          <a:custGeom>
            <a:avLst/>
            <a:gdLst>
              <a:gd name="connsiteX0" fmla="*/ 0 w 9137274"/>
              <a:gd name="connsiteY0" fmla="*/ 0 h 1217028"/>
              <a:gd name="connsiteX1" fmla="*/ 0 w 9137274"/>
              <a:gd name="connsiteY1" fmla="*/ 0 h 1217028"/>
              <a:gd name="connsiteX2" fmla="*/ 9137274 w 9137274"/>
              <a:gd name="connsiteY2" fmla="*/ 0 h 1217028"/>
              <a:gd name="connsiteX3" fmla="*/ 9137274 w 9137274"/>
              <a:gd name="connsiteY3" fmla="*/ 0 h 1217028"/>
              <a:gd name="connsiteX4" fmla="*/ 9137274 w 9137274"/>
              <a:gd name="connsiteY4" fmla="*/ 1217028 h 1217028"/>
              <a:gd name="connsiteX5" fmla="*/ 9137274 w 9137274"/>
              <a:gd name="connsiteY5" fmla="*/ 1217028 h 1217028"/>
              <a:gd name="connsiteX6" fmla="*/ 0 w 9137274"/>
              <a:gd name="connsiteY6" fmla="*/ 1217028 h 1217028"/>
              <a:gd name="connsiteX7" fmla="*/ 0 w 9137274"/>
              <a:gd name="connsiteY7" fmla="*/ 1217028 h 1217028"/>
              <a:gd name="connsiteX8" fmla="*/ 0 w 9137274"/>
              <a:gd name="connsiteY8" fmla="*/ 0 h 1217028"/>
              <a:gd name="connsiteX0-1" fmla="*/ 9769 w 9147043"/>
              <a:gd name="connsiteY0-2" fmla="*/ 0 h 1217028"/>
              <a:gd name="connsiteX1-3" fmla="*/ 9769 w 9147043"/>
              <a:gd name="connsiteY1-4" fmla="*/ 0 h 1217028"/>
              <a:gd name="connsiteX2-5" fmla="*/ 9147043 w 9147043"/>
              <a:gd name="connsiteY2-6" fmla="*/ 0 h 1217028"/>
              <a:gd name="connsiteX3-7" fmla="*/ 9147043 w 9147043"/>
              <a:gd name="connsiteY3-8" fmla="*/ 0 h 1217028"/>
              <a:gd name="connsiteX4-9" fmla="*/ 9147043 w 9147043"/>
              <a:gd name="connsiteY4-10" fmla="*/ 1217028 h 1217028"/>
              <a:gd name="connsiteX5-11" fmla="*/ 9147043 w 9147043"/>
              <a:gd name="connsiteY5-12" fmla="*/ 1217028 h 1217028"/>
              <a:gd name="connsiteX6-13" fmla="*/ 9769 w 9147043"/>
              <a:gd name="connsiteY6-14" fmla="*/ 1217028 h 1217028"/>
              <a:gd name="connsiteX7-15" fmla="*/ 9769 w 9147043"/>
              <a:gd name="connsiteY7-16" fmla="*/ 1217028 h 1217028"/>
              <a:gd name="connsiteX8-17" fmla="*/ 0 w 9147043"/>
              <a:gd name="connsiteY8-18" fmla="*/ 596385 h 1217028"/>
              <a:gd name="connsiteX9" fmla="*/ 9769 w 9147043"/>
              <a:gd name="connsiteY9" fmla="*/ 0 h 1217028"/>
              <a:gd name="connsiteX0-19" fmla="*/ 0 w 9137274"/>
              <a:gd name="connsiteY0-20" fmla="*/ 0 h 1217028"/>
              <a:gd name="connsiteX1-21" fmla="*/ 0 w 9137274"/>
              <a:gd name="connsiteY1-22" fmla="*/ 0 h 1217028"/>
              <a:gd name="connsiteX2-23" fmla="*/ 9137274 w 9137274"/>
              <a:gd name="connsiteY2-24" fmla="*/ 0 h 1217028"/>
              <a:gd name="connsiteX3-25" fmla="*/ 9137274 w 9137274"/>
              <a:gd name="connsiteY3-26" fmla="*/ 0 h 1217028"/>
              <a:gd name="connsiteX4-27" fmla="*/ 9137274 w 9137274"/>
              <a:gd name="connsiteY4-28" fmla="*/ 1217028 h 1217028"/>
              <a:gd name="connsiteX5-29" fmla="*/ 9137274 w 9137274"/>
              <a:gd name="connsiteY5-30" fmla="*/ 1217028 h 1217028"/>
              <a:gd name="connsiteX6-31" fmla="*/ 0 w 9137274"/>
              <a:gd name="connsiteY6-32" fmla="*/ 1217028 h 1217028"/>
              <a:gd name="connsiteX7-33" fmla="*/ 0 w 9137274"/>
              <a:gd name="connsiteY7-34" fmla="*/ 1217028 h 1217028"/>
              <a:gd name="connsiteX8-35" fmla="*/ 305541 w 9137274"/>
              <a:gd name="connsiteY8-36" fmla="*/ 596385 h 1217028"/>
              <a:gd name="connsiteX9-37" fmla="*/ 0 w 9137274"/>
              <a:gd name="connsiteY9-38" fmla="*/ 0 h 1217028"/>
              <a:gd name="connsiteX0-39" fmla="*/ 0 w 9137274"/>
              <a:gd name="connsiteY0-40" fmla="*/ 0 h 1217028"/>
              <a:gd name="connsiteX1-41" fmla="*/ 0 w 9137274"/>
              <a:gd name="connsiteY1-42" fmla="*/ 0 h 1217028"/>
              <a:gd name="connsiteX2-43" fmla="*/ 9137274 w 9137274"/>
              <a:gd name="connsiteY2-44" fmla="*/ 0 h 1217028"/>
              <a:gd name="connsiteX3-45" fmla="*/ 9137274 w 9137274"/>
              <a:gd name="connsiteY3-46" fmla="*/ 0 h 1217028"/>
              <a:gd name="connsiteX4-47" fmla="*/ 9137274 w 9137274"/>
              <a:gd name="connsiteY4-48" fmla="*/ 1217028 h 1217028"/>
              <a:gd name="connsiteX5-49" fmla="*/ 9137274 w 9137274"/>
              <a:gd name="connsiteY5-50" fmla="*/ 1217028 h 1217028"/>
              <a:gd name="connsiteX6-51" fmla="*/ 0 w 9137274"/>
              <a:gd name="connsiteY6-52" fmla="*/ 1217028 h 1217028"/>
              <a:gd name="connsiteX7-53" fmla="*/ 0 w 9137274"/>
              <a:gd name="connsiteY7-54" fmla="*/ 1217028 h 1217028"/>
              <a:gd name="connsiteX8-55" fmla="*/ 698881 w 9137274"/>
              <a:gd name="connsiteY8-56" fmla="*/ 615439 h 1217028"/>
              <a:gd name="connsiteX9-57" fmla="*/ 0 w 9137274"/>
              <a:gd name="connsiteY9-58" fmla="*/ 0 h 121702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</a:cxnLst>
            <a:rect l="l" t="t" r="r" b="b"/>
            <a:pathLst>
              <a:path w="9137274" h="1217028">
                <a:moveTo>
                  <a:pt x="0" y="0"/>
                </a:moveTo>
                <a:lnTo>
                  <a:pt x="0" y="0"/>
                </a:lnTo>
                <a:lnTo>
                  <a:pt x="9137274" y="0"/>
                </a:lnTo>
                <a:lnTo>
                  <a:pt x="9137274" y="0"/>
                </a:lnTo>
                <a:lnTo>
                  <a:pt x="9137274" y="1217028"/>
                </a:lnTo>
                <a:lnTo>
                  <a:pt x="9137274" y="1217028"/>
                </a:lnTo>
                <a:lnTo>
                  <a:pt x="0" y="1217028"/>
                </a:lnTo>
                <a:lnTo>
                  <a:pt x="0" y="1217028"/>
                </a:lnTo>
                <a:lnTo>
                  <a:pt x="698881" y="615439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/>
          </a:solidFill>
          <a:ln w="50800" cap="rnd" cmpd="sng" algn="ctr">
            <a:solidFill>
              <a:schemeClr val="accent3"/>
            </a:solidFill>
            <a:prstDash val="sysDot"/>
          </a:ln>
          <a:effectLst>
            <a:outerShdw blurRad="355600" dist="127000" dir="2940000" algn="t" rotWithShape="0">
              <a:srgbClr val="92D050">
                <a:alpha val="40000"/>
              </a:srgbClr>
            </a:outerShdw>
          </a:effectLst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800" b="1" kern="0" dirty="0" err="1">
                <a:solidFill>
                  <a:srgbClr val="002060"/>
                </a:solidFill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Thực</a:t>
            </a:r>
            <a:r>
              <a:rPr lang="en-US" altLang="zh-CN" sz="2800" b="1" kern="0" dirty="0">
                <a:solidFill>
                  <a:srgbClr val="002060"/>
                </a:solidFill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2800" b="1" kern="0" dirty="0" err="1">
                <a:solidFill>
                  <a:srgbClr val="002060"/>
                </a:solidFill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hiện</a:t>
            </a:r>
            <a:r>
              <a:rPr lang="en-US" altLang="zh-CN" sz="2800" b="1" kern="0" dirty="0">
                <a:solidFill>
                  <a:srgbClr val="002060"/>
                </a:solidFill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2800" b="1" kern="0" dirty="0" err="1">
                <a:solidFill>
                  <a:srgbClr val="002060"/>
                </a:solidFill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được</a:t>
            </a:r>
            <a:r>
              <a:rPr lang="en-US" altLang="zh-CN" sz="2800" b="1" kern="0" dirty="0">
                <a:solidFill>
                  <a:srgbClr val="002060"/>
                </a:solidFill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2800" b="1" kern="0" dirty="0" err="1">
                <a:solidFill>
                  <a:srgbClr val="002060"/>
                </a:solidFill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phép</a:t>
            </a:r>
            <a:r>
              <a:rPr lang="en-US" altLang="zh-CN" sz="2800" b="1" kern="0" dirty="0">
                <a:solidFill>
                  <a:srgbClr val="002060"/>
                </a:solidFill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2800" b="1" kern="0" dirty="0" err="1">
                <a:solidFill>
                  <a:srgbClr val="002060"/>
                </a:solidFill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tính</a:t>
            </a:r>
            <a:r>
              <a:rPr lang="en-US" altLang="zh-CN" sz="2800" b="1" kern="0" dirty="0">
                <a:solidFill>
                  <a:srgbClr val="002060"/>
                </a:solidFill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2800" b="1" kern="0" dirty="0" err="1">
                <a:solidFill>
                  <a:srgbClr val="002060"/>
                </a:solidFill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với</a:t>
            </a:r>
            <a:r>
              <a:rPr lang="en-US" altLang="zh-CN" sz="2800" b="1" kern="0" dirty="0">
                <a:solidFill>
                  <a:srgbClr val="002060"/>
                </a:solidFill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2800" b="1" kern="0" dirty="0" err="1">
                <a:solidFill>
                  <a:srgbClr val="002060"/>
                </a:solidFill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khối</a:t>
            </a:r>
            <a:r>
              <a:rPr lang="en-US" altLang="zh-CN" sz="2800" b="1" kern="0" dirty="0">
                <a:solidFill>
                  <a:srgbClr val="002060"/>
                </a:solidFill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2800" b="1" kern="0" dirty="0" err="1">
                <a:solidFill>
                  <a:srgbClr val="002060"/>
                </a:solidFill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lượng</a:t>
            </a:r>
            <a:r>
              <a:rPr lang="en-US" altLang="zh-CN" sz="2800" b="1" kern="0" dirty="0">
                <a:solidFill>
                  <a:srgbClr val="002060"/>
                </a:solidFill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, dung </a:t>
            </a:r>
            <a:r>
              <a:rPr lang="en-US" altLang="zh-CN" sz="2800" b="1" kern="0" dirty="0" err="1">
                <a:solidFill>
                  <a:srgbClr val="002060"/>
                </a:solidFill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tích</a:t>
            </a:r>
            <a:endParaRPr lang="zh-CN" altLang="en-US" sz="2800" b="1" kern="0" dirty="0">
              <a:solidFill>
                <a:srgbClr val="002060"/>
              </a:solidFill>
              <a:latin typeface="Arial" panose="020B0604020202020204" pitchFamily="34" charset="0"/>
              <a:ea typeface=".黑体-日本语" panose="02000500000000000000" pitchFamily="2" charset="-122"/>
              <a:cs typeface="Arial" panose="020B0604020202020204" pitchFamily="34" charset="0"/>
              <a:sym typeface="+mn-lt"/>
            </a:endParaRPr>
          </a:p>
        </p:txBody>
      </p:sp>
      <p:sp>
        <p:nvSpPr>
          <p:cNvPr id="37" name="圆角矩形 1"/>
          <p:cNvSpPr/>
          <p:nvPr/>
        </p:nvSpPr>
        <p:spPr>
          <a:xfrm>
            <a:off x="3236918" y="3203772"/>
            <a:ext cx="8642130" cy="732031"/>
          </a:xfrm>
          <a:custGeom>
            <a:avLst/>
            <a:gdLst>
              <a:gd name="connsiteX0" fmla="*/ 0 w 9137274"/>
              <a:gd name="connsiteY0" fmla="*/ 0 h 1217028"/>
              <a:gd name="connsiteX1" fmla="*/ 0 w 9137274"/>
              <a:gd name="connsiteY1" fmla="*/ 0 h 1217028"/>
              <a:gd name="connsiteX2" fmla="*/ 9137274 w 9137274"/>
              <a:gd name="connsiteY2" fmla="*/ 0 h 1217028"/>
              <a:gd name="connsiteX3" fmla="*/ 9137274 w 9137274"/>
              <a:gd name="connsiteY3" fmla="*/ 0 h 1217028"/>
              <a:gd name="connsiteX4" fmla="*/ 9137274 w 9137274"/>
              <a:gd name="connsiteY4" fmla="*/ 1217028 h 1217028"/>
              <a:gd name="connsiteX5" fmla="*/ 9137274 w 9137274"/>
              <a:gd name="connsiteY5" fmla="*/ 1217028 h 1217028"/>
              <a:gd name="connsiteX6" fmla="*/ 0 w 9137274"/>
              <a:gd name="connsiteY6" fmla="*/ 1217028 h 1217028"/>
              <a:gd name="connsiteX7" fmla="*/ 0 w 9137274"/>
              <a:gd name="connsiteY7" fmla="*/ 1217028 h 1217028"/>
              <a:gd name="connsiteX8" fmla="*/ 0 w 9137274"/>
              <a:gd name="connsiteY8" fmla="*/ 0 h 1217028"/>
              <a:gd name="connsiteX0-1" fmla="*/ 9769 w 9147043"/>
              <a:gd name="connsiteY0-2" fmla="*/ 0 h 1217028"/>
              <a:gd name="connsiteX1-3" fmla="*/ 9769 w 9147043"/>
              <a:gd name="connsiteY1-4" fmla="*/ 0 h 1217028"/>
              <a:gd name="connsiteX2-5" fmla="*/ 9147043 w 9147043"/>
              <a:gd name="connsiteY2-6" fmla="*/ 0 h 1217028"/>
              <a:gd name="connsiteX3-7" fmla="*/ 9147043 w 9147043"/>
              <a:gd name="connsiteY3-8" fmla="*/ 0 h 1217028"/>
              <a:gd name="connsiteX4-9" fmla="*/ 9147043 w 9147043"/>
              <a:gd name="connsiteY4-10" fmla="*/ 1217028 h 1217028"/>
              <a:gd name="connsiteX5-11" fmla="*/ 9147043 w 9147043"/>
              <a:gd name="connsiteY5-12" fmla="*/ 1217028 h 1217028"/>
              <a:gd name="connsiteX6-13" fmla="*/ 9769 w 9147043"/>
              <a:gd name="connsiteY6-14" fmla="*/ 1217028 h 1217028"/>
              <a:gd name="connsiteX7-15" fmla="*/ 9769 w 9147043"/>
              <a:gd name="connsiteY7-16" fmla="*/ 1217028 h 1217028"/>
              <a:gd name="connsiteX8-17" fmla="*/ 0 w 9147043"/>
              <a:gd name="connsiteY8-18" fmla="*/ 596385 h 1217028"/>
              <a:gd name="connsiteX9" fmla="*/ 9769 w 9147043"/>
              <a:gd name="connsiteY9" fmla="*/ 0 h 1217028"/>
              <a:gd name="connsiteX0-19" fmla="*/ 0 w 9137274"/>
              <a:gd name="connsiteY0-20" fmla="*/ 0 h 1217028"/>
              <a:gd name="connsiteX1-21" fmla="*/ 0 w 9137274"/>
              <a:gd name="connsiteY1-22" fmla="*/ 0 h 1217028"/>
              <a:gd name="connsiteX2-23" fmla="*/ 9137274 w 9137274"/>
              <a:gd name="connsiteY2-24" fmla="*/ 0 h 1217028"/>
              <a:gd name="connsiteX3-25" fmla="*/ 9137274 w 9137274"/>
              <a:gd name="connsiteY3-26" fmla="*/ 0 h 1217028"/>
              <a:gd name="connsiteX4-27" fmla="*/ 9137274 w 9137274"/>
              <a:gd name="connsiteY4-28" fmla="*/ 1217028 h 1217028"/>
              <a:gd name="connsiteX5-29" fmla="*/ 9137274 w 9137274"/>
              <a:gd name="connsiteY5-30" fmla="*/ 1217028 h 1217028"/>
              <a:gd name="connsiteX6-31" fmla="*/ 0 w 9137274"/>
              <a:gd name="connsiteY6-32" fmla="*/ 1217028 h 1217028"/>
              <a:gd name="connsiteX7-33" fmla="*/ 0 w 9137274"/>
              <a:gd name="connsiteY7-34" fmla="*/ 1217028 h 1217028"/>
              <a:gd name="connsiteX8-35" fmla="*/ 305541 w 9137274"/>
              <a:gd name="connsiteY8-36" fmla="*/ 596385 h 1217028"/>
              <a:gd name="connsiteX9-37" fmla="*/ 0 w 9137274"/>
              <a:gd name="connsiteY9-38" fmla="*/ 0 h 1217028"/>
              <a:gd name="connsiteX0-39" fmla="*/ 0 w 9137274"/>
              <a:gd name="connsiteY0-40" fmla="*/ 0 h 1217028"/>
              <a:gd name="connsiteX1-41" fmla="*/ 0 w 9137274"/>
              <a:gd name="connsiteY1-42" fmla="*/ 0 h 1217028"/>
              <a:gd name="connsiteX2-43" fmla="*/ 9137274 w 9137274"/>
              <a:gd name="connsiteY2-44" fmla="*/ 0 h 1217028"/>
              <a:gd name="connsiteX3-45" fmla="*/ 9137274 w 9137274"/>
              <a:gd name="connsiteY3-46" fmla="*/ 0 h 1217028"/>
              <a:gd name="connsiteX4-47" fmla="*/ 9137274 w 9137274"/>
              <a:gd name="connsiteY4-48" fmla="*/ 1217028 h 1217028"/>
              <a:gd name="connsiteX5-49" fmla="*/ 9137274 w 9137274"/>
              <a:gd name="connsiteY5-50" fmla="*/ 1217028 h 1217028"/>
              <a:gd name="connsiteX6-51" fmla="*/ 0 w 9137274"/>
              <a:gd name="connsiteY6-52" fmla="*/ 1217028 h 1217028"/>
              <a:gd name="connsiteX7-53" fmla="*/ 0 w 9137274"/>
              <a:gd name="connsiteY7-54" fmla="*/ 1217028 h 1217028"/>
              <a:gd name="connsiteX8-55" fmla="*/ 698881 w 9137274"/>
              <a:gd name="connsiteY8-56" fmla="*/ 615439 h 1217028"/>
              <a:gd name="connsiteX9-57" fmla="*/ 0 w 9137274"/>
              <a:gd name="connsiteY9-58" fmla="*/ 0 h 121702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</a:cxnLst>
            <a:rect l="l" t="t" r="r" b="b"/>
            <a:pathLst>
              <a:path w="9137274" h="1217028">
                <a:moveTo>
                  <a:pt x="0" y="0"/>
                </a:moveTo>
                <a:lnTo>
                  <a:pt x="0" y="0"/>
                </a:lnTo>
                <a:lnTo>
                  <a:pt x="9137274" y="0"/>
                </a:lnTo>
                <a:lnTo>
                  <a:pt x="9137274" y="0"/>
                </a:lnTo>
                <a:lnTo>
                  <a:pt x="9137274" y="1217028"/>
                </a:lnTo>
                <a:lnTo>
                  <a:pt x="9137274" y="1217028"/>
                </a:lnTo>
                <a:lnTo>
                  <a:pt x="0" y="1217028"/>
                </a:lnTo>
                <a:lnTo>
                  <a:pt x="0" y="1217028"/>
                </a:lnTo>
                <a:lnTo>
                  <a:pt x="698881" y="615439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/>
          </a:solidFill>
          <a:ln w="50800" cap="rnd" cmpd="sng" algn="ctr">
            <a:solidFill>
              <a:schemeClr val="accent3"/>
            </a:solidFill>
            <a:prstDash val="sysDot"/>
          </a:ln>
          <a:effectLst>
            <a:outerShdw blurRad="355600" dist="127000" dir="2940000" algn="t" rotWithShape="0">
              <a:srgbClr val="92D050">
                <a:alpha val="40000"/>
              </a:srgbClr>
            </a:outerShdw>
          </a:effectLst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800" b="1" kern="0" dirty="0" err="1">
                <a:solidFill>
                  <a:srgbClr val="002060"/>
                </a:solidFill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Vận</a:t>
            </a:r>
            <a:r>
              <a:rPr lang="en-US" altLang="zh-CN" sz="2800" b="1" kern="0" dirty="0">
                <a:solidFill>
                  <a:srgbClr val="002060"/>
                </a:solidFill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2800" b="1" kern="0" dirty="0" err="1">
                <a:solidFill>
                  <a:srgbClr val="002060"/>
                </a:solidFill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dụng</a:t>
            </a:r>
            <a:r>
              <a:rPr lang="en-US" altLang="zh-CN" sz="2800" b="1" kern="0" dirty="0">
                <a:solidFill>
                  <a:srgbClr val="002060"/>
                </a:solidFill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2800" b="1" kern="0" dirty="0" err="1">
                <a:solidFill>
                  <a:srgbClr val="002060"/>
                </a:solidFill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được</a:t>
            </a:r>
            <a:r>
              <a:rPr lang="en-US" altLang="zh-CN" sz="2800" b="1" kern="0" dirty="0">
                <a:solidFill>
                  <a:srgbClr val="002060"/>
                </a:solidFill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2800" b="1" kern="0" dirty="0" err="1">
                <a:solidFill>
                  <a:srgbClr val="002060"/>
                </a:solidFill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để</a:t>
            </a:r>
            <a:r>
              <a:rPr lang="en-US" altLang="zh-CN" sz="2800" b="1" kern="0" dirty="0">
                <a:solidFill>
                  <a:srgbClr val="002060"/>
                </a:solidFill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2800" b="1" kern="0" dirty="0" err="1">
                <a:solidFill>
                  <a:srgbClr val="002060"/>
                </a:solidFill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giải</a:t>
            </a:r>
            <a:r>
              <a:rPr lang="en-US" altLang="zh-CN" sz="2800" b="1" kern="0" dirty="0">
                <a:solidFill>
                  <a:srgbClr val="002060"/>
                </a:solidFill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2800" b="1" kern="0" dirty="0" err="1">
                <a:solidFill>
                  <a:srgbClr val="002060"/>
                </a:solidFill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bài</a:t>
            </a:r>
            <a:r>
              <a:rPr lang="en-US" altLang="zh-CN" sz="2800" b="1" kern="0" dirty="0">
                <a:solidFill>
                  <a:srgbClr val="002060"/>
                </a:solidFill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2800" b="1" kern="0" dirty="0" err="1">
                <a:solidFill>
                  <a:srgbClr val="002060"/>
                </a:solidFill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toán</a:t>
            </a:r>
            <a:r>
              <a:rPr lang="en-US" altLang="zh-CN" sz="2800" b="1" kern="0" dirty="0">
                <a:solidFill>
                  <a:srgbClr val="002060"/>
                </a:solidFill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2800" b="1" kern="0" dirty="0" err="1">
                <a:solidFill>
                  <a:srgbClr val="002060"/>
                </a:solidFill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thực</a:t>
            </a:r>
            <a:r>
              <a:rPr lang="en-US" altLang="zh-CN" sz="2800" b="1" kern="0" dirty="0">
                <a:solidFill>
                  <a:srgbClr val="002060"/>
                </a:solidFill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2800" b="1" kern="0" dirty="0" err="1">
                <a:solidFill>
                  <a:srgbClr val="002060"/>
                </a:solidFill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tế</a:t>
            </a:r>
            <a:r>
              <a:rPr lang="en-US" altLang="zh-CN" sz="2800" b="1" kern="0" dirty="0">
                <a:solidFill>
                  <a:srgbClr val="002060"/>
                </a:solidFill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.</a:t>
            </a:r>
            <a:endParaRPr lang="zh-CN" altLang="en-US" sz="2800" b="1" kern="0" dirty="0">
              <a:solidFill>
                <a:srgbClr val="002060"/>
              </a:solidFill>
              <a:latin typeface="Arial" panose="020B0604020202020204" pitchFamily="34" charset="0"/>
              <a:ea typeface=".黑体-日本语" panose="02000500000000000000" pitchFamily="2" charset="-122"/>
              <a:cs typeface="Arial" panose="020B0604020202020204" pitchFamily="34" charset="0"/>
              <a:sym typeface="+mn-lt"/>
            </a:endParaRPr>
          </a:p>
        </p:txBody>
      </p:sp>
      <p:sp>
        <p:nvSpPr>
          <p:cNvPr id="40" name="圆角矩形 1"/>
          <p:cNvSpPr/>
          <p:nvPr/>
        </p:nvSpPr>
        <p:spPr>
          <a:xfrm>
            <a:off x="3173750" y="4341605"/>
            <a:ext cx="8642130" cy="732031"/>
          </a:xfrm>
          <a:custGeom>
            <a:avLst/>
            <a:gdLst>
              <a:gd name="connsiteX0" fmla="*/ 0 w 9137274"/>
              <a:gd name="connsiteY0" fmla="*/ 0 h 1217028"/>
              <a:gd name="connsiteX1" fmla="*/ 0 w 9137274"/>
              <a:gd name="connsiteY1" fmla="*/ 0 h 1217028"/>
              <a:gd name="connsiteX2" fmla="*/ 9137274 w 9137274"/>
              <a:gd name="connsiteY2" fmla="*/ 0 h 1217028"/>
              <a:gd name="connsiteX3" fmla="*/ 9137274 w 9137274"/>
              <a:gd name="connsiteY3" fmla="*/ 0 h 1217028"/>
              <a:gd name="connsiteX4" fmla="*/ 9137274 w 9137274"/>
              <a:gd name="connsiteY4" fmla="*/ 1217028 h 1217028"/>
              <a:gd name="connsiteX5" fmla="*/ 9137274 w 9137274"/>
              <a:gd name="connsiteY5" fmla="*/ 1217028 h 1217028"/>
              <a:gd name="connsiteX6" fmla="*/ 0 w 9137274"/>
              <a:gd name="connsiteY6" fmla="*/ 1217028 h 1217028"/>
              <a:gd name="connsiteX7" fmla="*/ 0 w 9137274"/>
              <a:gd name="connsiteY7" fmla="*/ 1217028 h 1217028"/>
              <a:gd name="connsiteX8" fmla="*/ 0 w 9137274"/>
              <a:gd name="connsiteY8" fmla="*/ 0 h 1217028"/>
              <a:gd name="connsiteX0-1" fmla="*/ 9769 w 9147043"/>
              <a:gd name="connsiteY0-2" fmla="*/ 0 h 1217028"/>
              <a:gd name="connsiteX1-3" fmla="*/ 9769 w 9147043"/>
              <a:gd name="connsiteY1-4" fmla="*/ 0 h 1217028"/>
              <a:gd name="connsiteX2-5" fmla="*/ 9147043 w 9147043"/>
              <a:gd name="connsiteY2-6" fmla="*/ 0 h 1217028"/>
              <a:gd name="connsiteX3-7" fmla="*/ 9147043 w 9147043"/>
              <a:gd name="connsiteY3-8" fmla="*/ 0 h 1217028"/>
              <a:gd name="connsiteX4-9" fmla="*/ 9147043 w 9147043"/>
              <a:gd name="connsiteY4-10" fmla="*/ 1217028 h 1217028"/>
              <a:gd name="connsiteX5-11" fmla="*/ 9147043 w 9147043"/>
              <a:gd name="connsiteY5-12" fmla="*/ 1217028 h 1217028"/>
              <a:gd name="connsiteX6-13" fmla="*/ 9769 w 9147043"/>
              <a:gd name="connsiteY6-14" fmla="*/ 1217028 h 1217028"/>
              <a:gd name="connsiteX7-15" fmla="*/ 9769 w 9147043"/>
              <a:gd name="connsiteY7-16" fmla="*/ 1217028 h 1217028"/>
              <a:gd name="connsiteX8-17" fmla="*/ 0 w 9147043"/>
              <a:gd name="connsiteY8-18" fmla="*/ 596385 h 1217028"/>
              <a:gd name="connsiteX9" fmla="*/ 9769 w 9147043"/>
              <a:gd name="connsiteY9" fmla="*/ 0 h 1217028"/>
              <a:gd name="connsiteX0-19" fmla="*/ 0 w 9137274"/>
              <a:gd name="connsiteY0-20" fmla="*/ 0 h 1217028"/>
              <a:gd name="connsiteX1-21" fmla="*/ 0 w 9137274"/>
              <a:gd name="connsiteY1-22" fmla="*/ 0 h 1217028"/>
              <a:gd name="connsiteX2-23" fmla="*/ 9137274 w 9137274"/>
              <a:gd name="connsiteY2-24" fmla="*/ 0 h 1217028"/>
              <a:gd name="connsiteX3-25" fmla="*/ 9137274 w 9137274"/>
              <a:gd name="connsiteY3-26" fmla="*/ 0 h 1217028"/>
              <a:gd name="connsiteX4-27" fmla="*/ 9137274 w 9137274"/>
              <a:gd name="connsiteY4-28" fmla="*/ 1217028 h 1217028"/>
              <a:gd name="connsiteX5-29" fmla="*/ 9137274 w 9137274"/>
              <a:gd name="connsiteY5-30" fmla="*/ 1217028 h 1217028"/>
              <a:gd name="connsiteX6-31" fmla="*/ 0 w 9137274"/>
              <a:gd name="connsiteY6-32" fmla="*/ 1217028 h 1217028"/>
              <a:gd name="connsiteX7-33" fmla="*/ 0 w 9137274"/>
              <a:gd name="connsiteY7-34" fmla="*/ 1217028 h 1217028"/>
              <a:gd name="connsiteX8-35" fmla="*/ 305541 w 9137274"/>
              <a:gd name="connsiteY8-36" fmla="*/ 596385 h 1217028"/>
              <a:gd name="connsiteX9-37" fmla="*/ 0 w 9137274"/>
              <a:gd name="connsiteY9-38" fmla="*/ 0 h 1217028"/>
              <a:gd name="connsiteX0-39" fmla="*/ 0 w 9137274"/>
              <a:gd name="connsiteY0-40" fmla="*/ 0 h 1217028"/>
              <a:gd name="connsiteX1-41" fmla="*/ 0 w 9137274"/>
              <a:gd name="connsiteY1-42" fmla="*/ 0 h 1217028"/>
              <a:gd name="connsiteX2-43" fmla="*/ 9137274 w 9137274"/>
              <a:gd name="connsiteY2-44" fmla="*/ 0 h 1217028"/>
              <a:gd name="connsiteX3-45" fmla="*/ 9137274 w 9137274"/>
              <a:gd name="connsiteY3-46" fmla="*/ 0 h 1217028"/>
              <a:gd name="connsiteX4-47" fmla="*/ 9137274 w 9137274"/>
              <a:gd name="connsiteY4-48" fmla="*/ 1217028 h 1217028"/>
              <a:gd name="connsiteX5-49" fmla="*/ 9137274 w 9137274"/>
              <a:gd name="connsiteY5-50" fmla="*/ 1217028 h 1217028"/>
              <a:gd name="connsiteX6-51" fmla="*/ 0 w 9137274"/>
              <a:gd name="connsiteY6-52" fmla="*/ 1217028 h 1217028"/>
              <a:gd name="connsiteX7-53" fmla="*/ 0 w 9137274"/>
              <a:gd name="connsiteY7-54" fmla="*/ 1217028 h 1217028"/>
              <a:gd name="connsiteX8-55" fmla="*/ 698881 w 9137274"/>
              <a:gd name="connsiteY8-56" fmla="*/ 615439 h 1217028"/>
              <a:gd name="connsiteX9-57" fmla="*/ 0 w 9137274"/>
              <a:gd name="connsiteY9-58" fmla="*/ 0 h 121702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</a:cxnLst>
            <a:rect l="l" t="t" r="r" b="b"/>
            <a:pathLst>
              <a:path w="9137274" h="1217028">
                <a:moveTo>
                  <a:pt x="0" y="0"/>
                </a:moveTo>
                <a:lnTo>
                  <a:pt x="0" y="0"/>
                </a:lnTo>
                <a:lnTo>
                  <a:pt x="9137274" y="0"/>
                </a:lnTo>
                <a:lnTo>
                  <a:pt x="9137274" y="0"/>
                </a:lnTo>
                <a:lnTo>
                  <a:pt x="9137274" y="1217028"/>
                </a:lnTo>
                <a:lnTo>
                  <a:pt x="9137274" y="1217028"/>
                </a:lnTo>
                <a:lnTo>
                  <a:pt x="0" y="1217028"/>
                </a:lnTo>
                <a:lnTo>
                  <a:pt x="0" y="1217028"/>
                </a:lnTo>
                <a:lnTo>
                  <a:pt x="698881" y="615439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/>
          </a:solidFill>
          <a:ln w="50800" cap="rnd" cmpd="sng" algn="ctr">
            <a:solidFill>
              <a:schemeClr val="accent3"/>
            </a:solidFill>
            <a:prstDash val="sysDot"/>
          </a:ln>
          <a:effectLst>
            <a:outerShdw blurRad="355600" dist="127000" dir="2940000" algn="t" rotWithShape="0">
              <a:srgbClr val="92D050">
                <a:alpha val="40000"/>
              </a:srgbClr>
            </a:outerShdw>
          </a:effectLst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800" b="1" kern="0" dirty="0" err="1">
                <a:solidFill>
                  <a:srgbClr val="002060"/>
                </a:solidFill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Phát</a:t>
            </a:r>
            <a:r>
              <a:rPr lang="en-US" altLang="zh-CN" sz="2800" b="1" kern="0" dirty="0">
                <a:solidFill>
                  <a:srgbClr val="002060"/>
                </a:solidFill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2800" b="1" kern="0" dirty="0" err="1">
                <a:solidFill>
                  <a:srgbClr val="002060"/>
                </a:solidFill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triển</a:t>
            </a:r>
            <a:r>
              <a:rPr lang="en-US" altLang="zh-CN" sz="2800" b="1" kern="0" dirty="0">
                <a:solidFill>
                  <a:srgbClr val="002060"/>
                </a:solidFill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2800" b="1" kern="0" dirty="0" err="1">
                <a:solidFill>
                  <a:srgbClr val="002060"/>
                </a:solidFill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năng</a:t>
            </a:r>
            <a:r>
              <a:rPr lang="en-US" altLang="zh-CN" sz="2800" b="1" kern="0" dirty="0">
                <a:solidFill>
                  <a:srgbClr val="002060"/>
                </a:solidFill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2800" b="1" kern="0" dirty="0" err="1">
                <a:solidFill>
                  <a:srgbClr val="002060"/>
                </a:solidFill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lực</a:t>
            </a:r>
            <a:r>
              <a:rPr lang="en-US" altLang="zh-CN" sz="2800" b="1" kern="0" dirty="0">
                <a:solidFill>
                  <a:srgbClr val="002060"/>
                </a:solidFill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2800" b="1" kern="0" dirty="0" err="1">
                <a:solidFill>
                  <a:srgbClr val="002060"/>
                </a:solidFill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giải</a:t>
            </a:r>
            <a:r>
              <a:rPr lang="en-US" altLang="zh-CN" sz="2800" b="1" kern="0" dirty="0">
                <a:solidFill>
                  <a:srgbClr val="002060"/>
                </a:solidFill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2800" b="1" kern="0" dirty="0" err="1">
                <a:solidFill>
                  <a:srgbClr val="002060"/>
                </a:solidFill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quyết</a:t>
            </a:r>
            <a:r>
              <a:rPr lang="en-US" altLang="zh-CN" sz="2800" b="1" kern="0" dirty="0">
                <a:solidFill>
                  <a:srgbClr val="002060"/>
                </a:solidFill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2800" b="1" kern="0" dirty="0" err="1">
                <a:solidFill>
                  <a:srgbClr val="002060"/>
                </a:solidFill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vấn</a:t>
            </a:r>
            <a:r>
              <a:rPr lang="en-US" altLang="zh-CN" sz="2800" b="1" kern="0" dirty="0">
                <a:solidFill>
                  <a:srgbClr val="002060"/>
                </a:solidFill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2800" b="1" kern="0" dirty="0" err="1">
                <a:solidFill>
                  <a:srgbClr val="002060"/>
                </a:solidFill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đề</a:t>
            </a:r>
            <a:r>
              <a:rPr lang="en-US" altLang="zh-CN" sz="2800" b="1" kern="0" dirty="0">
                <a:solidFill>
                  <a:srgbClr val="002060"/>
                </a:solidFill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.</a:t>
            </a:r>
            <a:endParaRPr lang="zh-CN" altLang="en-US" sz="2800" b="1" kern="0" dirty="0">
              <a:solidFill>
                <a:srgbClr val="002060"/>
              </a:solidFill>
              <a:latin typeface="Arial" panose="020B0604020202020204" pitchFamily="34" charset="0"/>
              <a:ea typeface=".黑体-日本语" panose="02000500000000000000" pitchFamily="2" charset="-122"/>
              <a:cs typeface="Arial" panose="020B0604020202020204" pitchFamily="34" charset="0"/>
              <a:sym typeface="+mn-lt"/>
            </a:endParaRPr>
          </a:p>
        </p:txBody>
      </p:sp>
      <p:pic>
        <p:nvPicPr>
          <p:cNvPr id="48" name="图片 15">
            <a:extLst>
              <a:ext uri="{FF2B5EF4-FFF2-40B4-BE49-F238E27FC236}">
                <a16:creationId xmlns:a16="http://schemas.microsoft.com/office/drawing/2014/main" id="{AC6193C4-463C-498E-8059-1646B83D188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71877" y="3569788"/>
            <a:ext cx="1970514" cy="3247326"/>
          </a:xfrm>
          <a:prstGeom prst="rect">
            <a:avLst/>
          </a:prstGeom>
        </p:spPr>
      </p:pic>
      <p:grpSp>
        <p:nvGrpSpPr>
          <p:cNvPr id="49" name="Group 48"/>
          <p:cNvGrpSpPr/>
          <p:nvPr/>
        </p:nvGrpSpPr>
        <p:grpSpPr>
          <a:xfrm>
            <a:off x="-19215" y="5678955"/>
            <a:ext cx="12211215" cy="1179045"/>
            <a:chOff x="-19215" y="5485894"/>
            <a:chExt cx="12211215" cy="1179045"/>
          </a:xfrm>
        </p:grpSpPr>
        <p:pic>
          <p:nvPicPr>
            <p:cNvPr id="50" name="图片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95592" y="5526555"/>
              <a:ext cx="2847942" cy="1138384"/>
            </a:xfrm>
            <a:prstGeom prst="rect">
              <a:avLst/>
            </a:prstGeom>
          </p:spPr>
        </p:pic>
        <p:pic>
          <p:nvPicPr>
            <p:cNvPr id="51" name="图片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076450" y="5526555"/>
              <a:ext cx="2847942" cy="1138384"/>
            </a:xfrm>
            <a:prstGeom prst="rect">
              <a:avLst/>
            </a:prstGeom>
          </p:spPr>
        </p:pic>
        <p:pic>
          <p:nvPicPr>
            <p:cNvPr id="52" name="图片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62676" y="5526555"/>
              <a:ext cx="2847942" cy="1138384"/>
            </a:xfrm>
            <a:prstGeom prst="rect">
              <a:avLst/>
            </a:prstGeom>
          </p:spPr>
        </p:pic>
        <p:pic>
          <p:nvPicPr>
            <p:cNvPr id="53" name="图片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943534" y="5526555"/>
              <a:ext cx="2847942" cy="1138384"/>
            </a:xfrm>
            <a:prstGeom prst="rect">
              <a:avLst/>
            </a:prstGeom>
          </p:spPr>
        </p:pic>
        <p:pic>
          <p:nvPicPr>
            <p:cNvPr id="54" name="图片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44058" y="5526555"/>
              <a:ext cx="2847942" cy="1138384"/>
            </a:xfrm>
            <a:prstGeom prst="rect">
              <a:avLst/>
            </a:prstGeom>
          </p:spPr>
        </p:pic>
        <p:pic>
          <p:nvPicPr>
            <p:cNvPr id="55" name="图片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324916" y="5526555"/>
              <a:ext cx="2847942" cy="1138384"/>
            </a:xfrm>
            <a:prstGeom prst="rect">
              <a:avLst/>
            </a:prstGeom>
          </p:spPr>
        </p:pic>
        <p:pic>
          <p:nvPicPr>
            <p:cNvPr id="56" name="图片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19215" y="5485894"/>
              <a:ext cx="2847942" cy="1138384"/>
            </a:xfrm>
            <a:prstGeom prst="rect">
              <a:avLst/>
            </a:prstGeom>
          </p:spPr>
        </p:pic>
      </p:grpSp>
      <p:sp>
        <p:nvSpPr>
          <p:cNvPr id="44" name="文本框 22">
            <a:extLst>
              <a:ext uri="{FF2B5EF4-FFF2-40B4-BE49-F238E27FC236}">
                <a16:creationId xmlns:a16="http://schemas.microsoft.com/office/drawing/2014/main" id="{AB5745BD-0E13-4A2C-B56B-81F76B9E9B79}"/>
              </a:ext>
            </a:extLst>
          </p:cNvPr>
          <p:cNvSpPr txBox="1"/>
          <p:nvPr/>
        </p:nvSpPr>
        <p:spPr>
          <a:xfrm>
            <a:off x="338530" y="201602"/>
            <a:ext cx="14985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 dirty="0" err="1" smtClean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Yêu</a:t>
            </a:r>
            <a:r>
              <a:rPr lang="en-US" altLang="zh-CN" sz="5400" b="1" dirty="0" smtClean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lang="en-US" altLang="zh-CN" sz="5400" b="1" dirty="0" err="1" smtClean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cầu</a:t>
            </a:r>
            <a:r>
              <a:rPr lang="en-US" altLang="zh-CN" sz="5400" b="1" dirty="0" smtClean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lang="en-US" altLang="zh-CN" sz="5400" b="1" dirty="0" err="1" smtClean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cần</a:t>
            </a:r>
            <a:r>
              <a:rPr lang="en-US" altLang="zh-CN" sz="5400" b="1" dirty="0" smtClean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lang="en-US" altLang="zh-CN" sz="5400" b="1" dirty="0" err="1" smtClean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đạt</a:t>
            </a:r>
            <a:endParaRPr lang="zh-CN" altLang="en-US" sz="5400" b="1" dirty="0">
              <a:solidFill>
                <a:srgbClr val="FF0000"/>
              </a:solidFill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699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50"/>
                            </p:stCondLst>
                            <p:childTnLst>
                              <p:par>
                                <p:cTn id="3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25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750"/>
                            </p:stCondLst>
                            <p:childTnLst>
                              <p:par>
                                <p:cTn id="5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4" grpId="0" animBg="1"/>
      <p:bldP spid="37" grpId="0" animBg="1"/>
      <p:bldP spid="40" grpId="0" animBg="1"/>
      <p:bldP spid="4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F8A28A4-4681-4BA9-86E8-2C3B0F385B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729" y="883919"/>
            <a:ext cx="2857500" cy="2857500"/>
          </a:xfrm>
          <a:prstGeom prst="rect">
            <a:avLst/>
          </a:prstGeom>
        </p:spPr>
      </p:pic>
      <p:sp>
        <p:nvSpPr>
          <p:cNvPr id="8" name="Hexagon 7">
            <a:extLst>
              <a:ext uri="{FF2B5EF4-FFF2-40B4-BE49-F238E27FC236}">
                <a16:creationId xmlns:a16="http://schemas.microsoft.com/office/drawing/2014/main" id="{D19A5806-7592-478F-A44B-3D1C8234DB7B}"/>
              </a:ext>
            </a:extLst>
          </p:cNvPr>
          <p:cNvSpPr/>
          <p:nvPr/>
        </p:nvSpPr>
        <p:spPr>
          <a:xfrm>
            <a:off x="315850" y="13792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</a:rPr>
              <a:t>Ong</a:t>
            </a:r>
            <a:endParaRPr lang="en-US" sz="6600">
              <a:solidFill>
                <a:prstClr val="white"/>
              </a:solidFill>
            </a:endParaRPr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id="{ECB32C92-7DDE-4979-AB3A-808B65CBF3F1}"/>
              </a:ext>
            </a:extLst>
          </p:cNvPr>
          <p:cNvSpPr/>
          <p:nvPr/>
        </p:nvSpPr>
        <p:spPr>
          <a:xfrm>
            <a:off x="2471927" y="1981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</a:rPr>
              <a:t>non</a:t>
            </a:r>
            <a:endParaRPr lang="en-US" sz="6600">
              <a:solidFill>
                <a:prstClr val="white"/>
              </a:solidFill>
            </a:endParaRPr>
          </a:p>
        </p:txBody>
      </p:sp>
      <p:sp>
        <p:nvSpPr>
          <p:cNvPr id="10" name="Hexagon 9">
            <a:extLst>
              <a:ext uri="{FF2B5EF4-FFF2-40B4-BE49-F238E27FC236}">
                <a16:creationId xmlns:a16="http://schemas.microsoft.com/office/drawing/2014/main" id="{CABDF488-8BEB-4D77-A429-CFB91F278DD1}"/>
              </a:ext>
            </a:extLst>
          </p:cNvPr>
          <p:cNvSpPr/>
          <p:nvPr/>
        </p:nvSpPr>
        <p:spPr>
          <a:xfrm>
            <a:off x="6784081" y="25603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</a:rPr>
              <a:t>việc</a:t>
            </a:r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id="{199C24C2-6B91-4322-BDB4-819FF0CB9BE4}"/>
              </a:ext>
            </a:extLst>
          </p:cNvPr>
          <p:cNvSpPr/>
          <p:nvPr/>
        </p:nvSpPr>
        <p:spPr>
          <a:xfrm>
            <a:off x="4628004" y="13792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</a:rPr>
              <a:t>học</a:t>
            </a:r>
            <a:endParaRPr lang="en-US" sz="6600">
              <a:solidFill>
                <a:prstClr val="white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27D7D99-9E1A-47C2-9A0E-04166401D7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952" y="3436622"/>
            <a:ext cx="2650039" cy="2661817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EEA834E6-709B-490E-901D-06776B901B01}"/>
              </a:ext>
            </a:extLst>
          </p:cNvPr>
          <p:cNvSpPr/>
          <p:nvPr/>
        </p:nvSpPr>
        <p:spPr>
          <a:xfrm>
            <a:off x="4753961" y="5417818"/>
            <a:ext cx="428386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>
                <a:solidFill>
                  <a:prstClr val="black"/>
                </a:solidFill>
              </a:rPr>
              <a:t>The little bee</a:t>
            </a:r>
          </a:p>
        </p:txBody>
      </p:sp>
    </p:spTree>
    <p:extLst>
      <p:ext uri="{BB962C8B-B14F-4D97-AF65-F5344CB8AC3E}">
        <p14:creationId xmlns:p14="http://schemas.microsoft.com/office/powerpoint/2010/main" val="985891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1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3" grpId="0" animBg="1"/>
      <p:bldP spid="13" grpId="1" animBg="1"/>
      <p:bldP spid="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12777"/>
            <a:ext cx="4319327" cy="5651884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958" y="4630507"/>
            <a:ext cx="5566205" cy="222493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92237" y="1716508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245611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/>
          <a:srcRect b="9077"/>
          <a:stretch/>
        </p:blipFill>
        <p:spPr>
          <a:xfrm>
            <a:off x="0" y="5511015"/>
            <a:ext cx="12199153" cy="1346985"/>
          </a:xfrm>
          <a:prstGeom prst="rect">
            <a:avLst/>
          </a:prstGeom>
        </p:spPr>
      </p:pic>
      <p:pic>
        <p:nvPicPr>
          <p:cNvPr id="20" name="图片 13">
            <a:extLst>
              <a:ext uri="{FF2B5EF4-FFF2-40B4-BE49-F238E27FC236}">
                <a16:creationId xmlns:a16="http://schemas.microsoft.com/office/drawing/2014/main" id="{EA5230A8-DB9F-40B0-B3FD-A8B80E7AB0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27337" y="-427762"/>
            <a:ext cx="2921747" cy="2338679"/>
          </a:xfrm>
          <a:prstGeom prst="rect">
            <a:avLst/>
          </a:prstGeom>
        </p:spPr>
      </p:pic>
      <p:sp>
        <p:nvSpPr>
          <p:cNvPr id="4" name="Regular Pentagon 3"/>
          <p:cNvSpPr/>
          <p:nvPr/>
        </p:nvSpPr>
        <p:spPr>
          <a:xfrm>
            <a:off x="0" y="225776"/>
            <a:ext cx="2763720" cy="593374"/>
          </a:xfrm>
          <a:prstGeom prst="pentagon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30637" y="2219510"/>
            <a:ext cx="30940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kg </a:t>
            </a:r>
            <a:r>
              <a:rPr lang="en-US" sz="3200" b="1" dirty="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+ 60 kg =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30637" y="3018889"/>
            <a:ext cx="48275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 kg </a:t>
            </a:r>
            <a:r>
              <a:rPr lang="en-US" sz="3200" b="1" dirty="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kg </a:t>
            </a:r>
            <a:r>
              <a:rPr lang="en-US" sz="3200" b="1" dirty="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60 kg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30637" y="3865263"/>
            <a:ext cx="45799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 kg </a:t>
            </a:r>
            <a:r>
              <a:rPr lang="en-US" sz="3200" b="1" dirty="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- 60 kg =  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kg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24650" y="2195586"/>
            <a:ext cx="12031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..?..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24650" y="2157130"/>
            <a:ext cx="16112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 kg</a:t>
            </a:r>
          </a:p>
        </p:txBody>
      </p:sp>
    </p:spTree>
    <p:extLst>
      <p:ext uri="{BB962C8B-B14F-4D97-AF65-F5344CB8AC3E}">
        <p14:creationId xmlns:p14="http://schemas.microsoft.com/office/powerpoint/2010/main" val="2089633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8" grpId="1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70" y="2812731"/>
            <a:ext cx="2934336" cy="29343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1326730" y="484145"/>
            <a:ext cx="7840345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7" y="1603081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98ECE88-115D-4A1D-8452-F943FF1AC741}"/>
              </a:ext>
            </a:extLst>
          </p:cNvPr>
          <p:cNvSpPr/>
          <p:nvPr/>
        </p:nvSpPr>
        <p:spPr>
          <a:xfrm>
            <a:off x="39494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xăng-ti-mét</a:t>
            </a:r>
            <a:endParaRPr lang="en-US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165" y="2812731"/>
            <a:ext cx="2934336" cy="2934336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8E5E567-B90E-4275-AC51-C8D58F3AA2A7}"/>
              </a:ext>
            </a:extLst>
          </p:cNvPr>
          <p:cNvSpPr/>
          <p:nvPr/>
        </p:nvSpPr>
        <p:spPr>
          <a:xfrm>
            <a:off x="322724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ki-lô-mét</a:t>
            </a:r>
            <a:endParaRPr lang="en-US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460" y="2812731"/>
            <a:ext cx="2934336" cy="2934336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4E263D4-FF99-4115-A750-399C550760EE}"/>
              </a:ext>
            </a:extLst>
          </p:cNvPr>
          <p:cNvSpPr/>
          <p:nvPr/>
        </p:nvSpPr>
        <p:spPr>
          <a:xfrm>
            <a:off x="605953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755" y="2812731"/>
            <a:ext cx="2934336" cy="2934336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0BEFBB1-525B-415D-8E45-ADCB8FD217EA}"/>
              </a:ext>
            </a:extLst>
          </p:cNvPr>
          <p:cNvSpPr/>
          <p:nvPr/>
        </p:nvSpPr>
        <p:spPr>
          <a:xfrm>
            <a:off x="889183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-gam</a:t>
            </a:r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981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70" y="2812731"/>
            <a:ext cx="2934336" cy="29343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1494155" y="484145"/>
            <a:ext cx="7840345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8kg + 6kg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7" y="1603081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98ECE88-115D-4A1D-8452-F943FF1AC741}"/>
              </a:ext>
            </a:extLst>
          </p:cNvPr>
          <p:cNvSpPr/>
          <p:nvPr/>
        </p:nvSpPr>
        <p:spPr>
          <a:xfrm>
            <a:off x="372986" y="5724062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14kg</a:t>
            </a:r>
            <a:endParaRPr lang="en-US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165" y="2812731"/>
            <a:ext cx="2934336" cy="2934336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8E5E567-B90E-4275-AC51-C8D58F3AA2A7}"/>
              </a:ext>
            </a:extLst>
          </p:cNvPr>
          <p:cNvSpPr/>
          <p:nvPr/>
        </p:nvSpPr>
        <p:spPr>
          <a:xfrm>
            <a:off x="322724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en-US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460" y="2812731"/>
            <a:ext cx="2934336" cy="2934336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4E263D4-FF99-4115-A750-399C550760EE}"/>
              </a:ext>
            </a:extLst>
          </p:cNvPr>
          <p:cNvSpPr/>
          <p:nvPr/>
        </p:nvSpPr>
        <p:spPr>
          <a:xfrm>
            <a:off x="6059538" y="5747067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13kg</a:t>
            </a:r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755" y="2812731"/>
            <a:ext cx="2934336" cy="2934336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0BEFBB1-525B-415D-8E45-ADCB8FD217EA}"/>
              </a:ext>
            </a:extLst>
          </p:cNvPr>
          <p:cNvSpPr/>
          <p:nvPr/>
        </p:nvSpPr>
        <p:spPr>
          <a:xfrm>
            <a:off x="889183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15kg</a:t>
            </a:r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679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70" y="2812731"/>
            <a:ext cx="2934336" cy="29343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1494155" y="484145"/>
            <a:ext cx="7840345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7" y="1603081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98ECE88-115D-4A1D-8452-F943FF1AC741}"/>
              </a:ext>
            </a:extLst>
          </p:cNvPr>
          <p:cNvSpPr/>
          <p:nvPr/>
        </p:nvSpPr>
        <p:spPr>
          <a:xfrm>
            <a:off x="39494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-gam</a:t>
            </a:r>
            <a:endParaRPr lang="en-US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165" y="2812731"/>
            <a:ext cx="2934336" cy="2934336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8E5E567-B90E-4275-AC51-C8D58F3AA2A7}"/>
              </a:ext>
            </a:extLst>
          </p:cNvPr>
          <p:cNvSpPr/>
          <p:nvPr/>
        </p:nvSpPr>
        <p:spPr>
          <a:xfrm>
            <a:off x="322724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endParaRPr lang="en-US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460" y="2812731"/>
            <a:ext cx="2934336" cy="2934336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4E263D4-FF99-4115-A750-399C550760EE}"/>
              </a:ext>
            </a:extLst>
          </p:cNvPr>
          <p:cNvSpPr/>
          <p:nvPr/>
        </p:nvSpPr>
        <p:spPr>
          <a:xfrm>
            <a:off x="605953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ki-lô-mét</a:t>
            </a:r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755" y="2812731"/>
            <a:ext cx="2934336" cy="2934336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0BEFBB1-525B-415D-8E45-ADCB8FD217EA}"/>
              </a:ext>
            </a:extLst>
          </p:cNvPr>
          <p:cNvSpPr/>
          <p:nvPr/>
        </p:nvSpPr>
        <p:spPr>
          <a:xfrm>
            <a:off x="889183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xăng-ti-mét</a:t>
            </a:r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5247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70" y="2812731"/>
            <a:ext cx="2934336" cy="29343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1249251" y="484145"/>
            <a:ext cx="8577329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47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23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7" y="1603081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98ECE88-115D-4A1D-8452-F943FF1AC741}"/>
              </a:ext>
            </a:extLst>
          </p:cNvPr>
          <p:cNvSpPr/>
          <p:nvPr/>
        </p:nvSpPr>
        <p:spPr>
          <a:xfrm>
            <a:off x="39494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24kg</a:t>
            </a:r>
            <a:endParaRPr lang="en-US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165" y="2812731"/>
            <a:ext cx="2934336" cy="2934336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8E5E567-B90E-4275-AC51-C8D58F3AA2A7}"/>
              </a:ext>
            </a:extLst>
          </p:cNvPr>
          <p:cNvSpPr/>
          <p:nvPr/>
        </p:nvSpPr>
        <p:spPr>
          <a:xfrm>
            <a:off x="322724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r>
              <a:rPr lang="en-US" sz="32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en-US" sz="3200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460" y="2812731"/>
            <a:ext cx="2934336" cy="2934336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4E263D4-FF99-4115-A750-399C550760EE}"/>
              </a:ext>
            </a:extLst>
          </p:cNvPr>
          <p:cNvSpPr/>
          <p:nvPr/>
        </p:nvSpPr>
        <p:spPr>
          <a:xfrm>
            <a:off x="605953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r>
              <a:rPr lang="en-US" sz="28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en-US" sz="2800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755" y="2812731"/>
            <a:ext cx="2934336" cy="2934336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0BEFBB1-525B-415D-8E45-ADCB8FD217EA}"/>
              </a:ext>
            </a:extLst>
          </p:cNvPr>
          <p:cNvSpPr/>
          <p:nvPr/>
        </p:nvSpPr>
        <p:spPr>
          <a:xfrm>
            <a:off x="889183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r>
              <a:rPr lang="en-US" sz="28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en-US" sz="2800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0419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12777"/>
            <a:ext cx="4319327" cy="5651884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958" y="4630507"/>
            <a:ext cx="5566205" cy="222493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35F6F12-CCEE-452A-A579-1E14567FB943}"/>
              </a:ext>
            </a:extLst>
          </p:cNvPr>
          <p:cNvSpPr txBox="1"/>
          <p:nvPr/>
        </p:nvSpPr>
        <p:spPr>
          <a:xfrm>
            <a:off x="4728599" y="3169094"/>
            <a:ext cx="75925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itchFamily="2" charset="0"/>
              </a:rPr>
              <a:t>Bài</a:t>
            </a:r>
            <a:r>
              <a:rPr lang="en-US" sz="44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itchFamily="2" charset="0"/>
              </a:rPr>
              <a:t> 18: LUYỆN TẬP CHUNG</a:t>
            </a:r>
          </a:p>
        </p:txBody>
      </p:sp>
    </p:spTree>
    <p:extLst>
      <p:ext uri="{BB962C8B-B14F-4D97-AF65-F5344CB8AC3E}">
        <p14:creationId xmlns:p14="http://schemas.microsoft.com/office/powerpoint/2010/main" val="334006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/>
          <a:srcRect b="9077"/>
          <a:stretch/>
        </p:blipFill>
        <p:spPr>
          <a:xfrm>
            <a:off x="0" y="5511015"/>
            <a:ext cx="12199153" cy="1346985"/>
          </a:xfrm>
          <a:prstGeom prst="rect">
            <a:avLst/>
          </a:prstGeom>
        </p:spPr>
      </p:pic>
      <p:pic>
        <p:nvPicPr>
          <p:cNvPr id="20" name="图片 13">
            <a:extLst>
              <a:ext uri="{FF2B5EF4-FFF2-40B4-BE49-F238E27FC236}">
                <a16:creationId xmlns:a16="http://schemas.microsoft.com/office/drawing/2014/main" id="{EA5230A8-DB9F-40B0-B3FD-A8B80E7AB0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27337" y="-427762"/>
            <a:ext cx="2921747" cy="2338679"/>
          </a:xfrm>
          <a:prstGeom prst="rect">
            <a:avLst/>
          </a:prstGeom>
        </p:spPr>
      </p:pic>
      <p:sp>
        <p:nvSpPr>
          <p:cNvPr id="4" name="Regular Pentagon 3"/>
          <p:cNvSpPr/>
          <p:nvPr/>
        </p:nvSpPr>
        <p:spPr>
          <a:xfrm>
            <a:off x="93780" y="111398"/>
            <a:ext cx="876300" cy="704850"/>
          </a:xfrm>
          <a:prstGeom prst="pentagon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70080" y="203941"/>
            <a:ext cx="17027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8A3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Tính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A3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566803" y="1513815"/>
          <a:ext cx="11625198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750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750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750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 kg + 20 </a:t>
                      </a:r>
                      <a:r>
                        <a:rPr lang="en-US" sz="28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kg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28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r>
                        <a:rPr lang="en-US" sz="28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kg + 5 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kg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kg + 31 kg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 kg - 40 kg </a:t>
                      </a:r>
                      <a:r>
                        <a:rPr lang="en-US" sz="28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kg</a:t>
                      </a:r>
                      <a:r>
                        <a:rPr lang="en-US" sz="28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- 8 kg 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 kg - 31 kg </a:t>
                      </a:r>
                      <a:r>
                        <a:rPr lang="en-US" sz="28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531930" y="3840480"/>
          <a:ext cx="11667222" cy="14416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90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90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890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23443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</a:t>
                      </a:r>
                      <a:r>
                        <a:rPr lang="en-US" sz="2800" b="1" i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+ 10 </a:t>
                      </a:r>
                      <a:r>
                        <a:rPr lang="en-US" sz="2800" b="1" i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</a:t>
                      </a:r>
                      <a:r>
                        <a:rPr lang="en-US" sz="2800" b="1" i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+ 6 </a:t>
                      </a:r>
                      <a:r>
                        <a:rPr lang="en-US" sz="2800" b="1" i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 </a:t>
                      </a:r>
                      <a:r>
                        <a:rPr lang="en-US" sz="2800" b="1" i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 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+ 23 </a:t>
                      </a:r>
                      <a:r>
                        <a:rPr lang="en-US" sz="2800" b="1" i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  <a:r>
                        <a:rPr lang="en-US" sz="28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i="1" baseline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en-US" sz="28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- 10 </a:t>
                      </a:r>
                      <a:r>
                        <a:rPr lang="en-US" sz="2800" b="1" i="1" baseline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en-US" sz="28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</a:t>
                      </a:r>
                      <a:r>
                        <a:rPr lang="en-US" sz="2800" b="1" i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- 7 </a:t>
                      </a:r>
                      <a:r>
                        <a:rPr lang="en-US" sz="2800" b="1" i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 </a:t>
                      </a:r>
                      <a:r>
                        <a:rPr lang="en-US" sz="2800" b="1" i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- 23 </a:t>
                      </a:r>
                      <a:r>
                        <a:rPr lang="en-US" sz="2800" b="1" i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93780" y="1326142"/>
            <a:ext cx="7479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3780" y="3418578"/>
            <a:ext cx="7479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04388" y="2449142"/>
            <a:ext cx="14425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 20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904388" y="1491917"/>
            <a:ext cx="149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 60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36079" y="2449142"/>
            <a:ext cx="1228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 5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65861" y="1491917"/>
            <a:ext cx="1498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 13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756669" y="2449142"/>
            <a:ext cx="1435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 25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kg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756669" y="1491917"/>
            <a:ext cx="1435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 56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kg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290093" y="4754030"/>
            <a:ext cx="1228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 30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90096" y="3835607"/>
            <a:ext cx="1228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 40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851569" y="4799130"/>
            <a:ext cx="1228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 6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851569" y="3844973"/>
            <a:ext cx="1228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 13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027336" y="4772930"/>
            <a:ext cx="1228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 45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027337" y="3830596"/>
            <a:ext cx="1228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 68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1295402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21" grpId="0"/>
      <p:bldP spid="22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Delay 9"/>
          <p:cNvSpPr/>
          <p:nvPr/>
        </p:nvSpPr>
        <p:spPr>
          <a:xfrm rot="16200000">
            <a:off x="4904030" y="2214818"/>
            <a:ext cx="1640540" cy="1263377"/>
          </a:xfrm>
          <a:prstGeom prst="flowChartDelay">
            <a:avLst/>
          </a:prstGeom>
          <a:solidFill>
            <a:srgbClr val="FF5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35"/>
          <p:cNvGrpSpPr/>
          <p:nvPr/>
        </p:nvGrpSpPr>
        <p:grpSpPr>
          <a:xfrm>
            <a:off x="1136799" y="2346626"/>
            <a:ext cx="9644708" cy="829234"/>
            <a:chOff x="259025" y="1425307"/>
            <a:chExt cx="9644708" cy="420660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2"/>
            <a:srcRect r="50245"/>
            <a:stretch/>
          </p:blipFill>
          <p:spPr>
            <a:xfrm>
              <a:off x="259025" y="1425307"/>
              <a:ext cx="4798750" cy="420660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 rotWithShape="1">
            <a:blip r:embed="rId2"/>
            <a:srcRect l="49755"/>
            <a:stretch/>
          </p:blipFill>
          <p:spPr>
            <a:xfrm>
              <a:off x="5057775" y="1425307"/>
              <a:ext cx="4845958" cy="420660"/>
            </a:xfrm>
            <a:prstGeom prst="rect">
              <a:avLst/>
            </a:prstGeom>
          </p:spPr>
        </p:pic>
      </p:grpSp>
      <p:grpSp>
        <p:nvGrpSpPr>
          <p:cNvPr id="37" name="Group 36"/>
          <p:cNvGrpSpPr/>
          <p:nvPr/>
        </p:nvGrpSpPr>
        <p:grpSpPr>
          <a:xfrm>
            <a:off x="5305957" y="1980197"/>
            <a:ext cx="1348317" cy="1819413"/>
            <a:chOff x="2300904" y="2600610"/>
            <a:chExt cx="1348317" cy="1819413"/>
          </a:xfrm>
        </p:grpSpPr>
        <p:sp>
          <p:nvSpPr>
            <p:cNvPr id="38" name="Flowchart: Delay 37"/>
            <p:cNvSpPr/>
            <p:nvPr/>
          </p:nvSpPr>
          <p:spPr>
            <a:xfrm rot="16200000">
              <a:off x="2112323" y="2968064"/>
              <a:ext cx="1640540" cy="1263377"/>
            </a:xfrm>
            <a:prstGeom prst="flowChartDelay">
              <a:avLst/>
            </a:prstGeom>
            <a:solidFill>
              <a:srgbClr val="FF5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00904" y="2600610"/>
              <a:ext cx="1348317" cy="1305597"/>
            </a:xfrm>
            <a:prstGeom prst="rect">
              <a:avLst/>
            </a:prstGeom>
          </p:spPr>
        </p:pic>
      </p:grpSp>
      <p:pic>
        <p:nvPicPr>
          <p:cNvPr id="42" name="Picture 4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1635" l="0" r="100000">
                        <a14:foregroundMark x1="10106" y1="83021" x2="13652" y2="82772"/>
                        <a14:foregroundMark x1="12057" y1="87266" x2="16489" y2="86392"/>
                        <a14:foregroundMark x1="32270" y1="87266" x2="37057" y2="86142"/>
                        <a14:foregroundMark x1="36525" y1="90262" x2="40071" y2="89139"/>
                        <a14:foregroundMark x1="55496" y1="84395" x2="58333" y2="84145"/>
                        <a14:foregroundMark x1="50000" y1="88889" x2="50000" y2="91635"/>
                        <a14:foregroundMark x1="20035" y1="26342" x2="27482" y2="186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6019" y="1039875"/>
            <a:ext cx="1324198" cy="1880643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45902" y1="28308" x2="43306" y2="42615"/>
                        <a14:foregroundMark x1="59836" y1="24846" x2="67623" y2="32385"/>
                        <a14:foregroundMark x1="53142" y1="42000" x2="47404" y2="61538"/>
                        <a14:foregroundMark x1="73770" y1="37385" x2="67623" y2="43769"/>
                        <a14:foregroundMark x1="49454" y1="71154" x2="56694" y2="83154"/>
                        <a14:foregroundMark x1="7514" y1="96846" x2="9016" y2="98308"/>
                        <a14:foregroundMark x1="18443" y1="97692" x2="28689" y2="95077"/>
                        <a14:foregroundMark x1="19945" y1="98000" x2="27186" y2="97154"/>
                        <a14:foregroundMark x1="4372" y1="98000" x2="2869" y2="95077"/>
                        <a14:foregroundMark x1="76913" y1="92769" x2="90301" y2="93923"/>
                        <a14:foregroundMark x1="93443" y1="92154" x2="98634" y2="90692"/>
                        <a14:backgroundMark x1="1366" y1="98846" x2="4098" y2="99077"/>
                      </a14:backgroundRemoval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4" y="1218747"/>
            <a:ext cx="1143952" cy="2031607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1635" l="0" r="100000">
                        <a14:foregroundMark x1="10106" y1="83021" x2="13652" y2="82772"/>
                        <a14:foregroundMark x1="12057" y1="87266" x2="16489" y2="86392"/>
                        <a14:foregroundMark x1="32270" y1="87266" x2="37057" y2="86142"/>
                        <a14:foregroundMark x1="36525" y1="90262" x2="40071" y2="89139"/>
                        <a14:foregroundMark x1="55496" y1="84395" x2="58333" y2="84145"/>
                        <a14:foregroundMark x1="50000" y1="88889" x2="50000" y2="91635"/>
                        <a14:foregroundMark x1="20035" y1="26342" x2="27482" y2="186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7802" y="1218747"/>
            <a:ext cx="1324198" cy="1880643"/>
          </a:xfrm>
          <a:prstGeom prst="rect">
            <a:avLst/>
          </a:prstGeom>
        </p:spPr>
      </p:pic>
      <p:sp>
        <p:nvSpPr>
          <p:cNvPr id="53" name="Flowchart: Delay 52"/>
          <p:cNvSpPr/>
          <p:nvPr/>
        </p:nvSpPr>
        <p:spPr>
          <a:xfrm rot="16200000">
            <a:off x="5004962" y="4895915"/>
            <a:ext cx="1640540" cy="1263377"/>
          </a:xfrm>
          <a:prstGeom prst="flowChartDelay">
            <a:avLst/>
          </a:prstGeom>
          <a:solidFill>
            <a:srgbClr val="FF5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4" name="Group 53"/>
          <p:cNvGrpSpPr/>
          <p:nvPr/>
        </p:nvGrpSpPr>
        <p:grpSpPr>
          <a:xfrm>
            <a:off x="1237731" y="5027723"/>
            <a:ext cx="9644708" cy="769362"/>
            <a:chOff x="259025" y="1425307"/>
            <a:chExt cx="9644708" cy="420660"/>
          </a:xfrm>
        </p:grpSpPr>
        <p:pic>
          <p:nvPicPr>
            <p:cNvPr id="55" name="Picture 54"/>
            <p:cNvPicPr>
              <a:picLocks noChangeAspect="1"/>
            </p:cNvPicPr>
            <p:nvPr/>
          </p:nvPicPr>
          <p:blipFill rotWithShape="1">
            <a:blip r:embed="rId2"/>
            <a:srcRect r="50245"/>
            <a:stretch/>
          </p:blipFill>
          <p:spPr>
            <a:xfrm>
              <a:off x="259025" y="1425307"/>
              <a:ext cx="4798750" cy="420660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 rotWithShape="1">
            <a:blip r:embed="rId2"/>
            <a:srcRect l="49755"/>
            <a:stretch/>
          </p:blipFill>
          <p:spPr>
            <a:xfrm>
              <a:off x="5057775" y="1425307"/>
              <a:ext cx="4845958" cy="420660"/>
            </a:xfrm>
            <a:prstGeom prst="rect">
              <a:avLst/>
            </a:prstGeom>
          </p:spPr>
        </p:pic>
      </p:grpSp>
      <p:grpSp>
        <p:nvGrpSpPr>
          <p:cNvPr id="57" name="Group 56"/>
          <p:cNvGrpSpPr/>
          <p:nvPr/>
        </p:nvGrpSpPr>
        <p:grpSpPr>
          <a:xfrm>
            <a:off x="5406889" y="4699394"/>
            <a:ext cx="1348317" cy="1819413"/>
            <a:chOff x="2300904" y="2600610"/>
            <a:chExt cx="1348317" cy="1819413"/>
          </a:xfrm>
        </p:grpSpPr>
        <p:sp>
          <p:nvSpPr>
            <p:cNvPr id="58" name="Flowchart: Delay 57"/>
            <p:cNvSpPr/>
            <p:nvPr/>
          </p:nvSpPr>
          <p:spPr>
            <a:xfrm rot="16200000">
              <a:off x="2112323" y="2968064"/>
              <a:ext cx="1640540" cy="1263377"/>
            </a:xfrm>
            <a:prstGeom prst="flowChartDelay">
              <a:avLst/>
            </a:prstGeom>
            <a:solidFill>
              <a:srgbClr val="FF5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00904" y="2600610"/>
              <a:ext cx="1348317" cy="1305597"/>
            </a:xfrm>
            <a:prstGeom prst="rect">
              <a:avLst/>
            </a:prstGeom>
          </p:spPr>
        </p:pic>
      </p:grpSp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9"/>
          <a:srcRect b="9077"/>
          <a:stretch/>
        </p:blipFill>
        <p:spPr>
          <a:xfrm>
            <a:off x="93780" y="5858523"/>
            <a:ext cx="12199153" cy="985429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8530" y="4756502"/>
            <a:ext cx="1495425" cy="1399871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45902" y1="28308" x2="43306" y2="42615"/>
                        <a14:foregroundMark x1="59836" y1="24846" x2="67623" y2="32385"/>
                        <a14:foregroundMark x1="53142" y1="42000" x2="47404" y2="61538"/>
                        <a14:foregroundMark x1="73770" y1="37385" x2="67623" y2="43769"/>
                        <a14:foregroundMark x1="49454" y1="71154" x2="56694" y2="83154"/>
                        <a14:foregroundMark x1="7514" y1="96846" x2="9016" y2="98308"/>
                        <a14:foregroundMark x1="18443" y1="97692" x2="28689" y2="95077"/>
                        <a14:foregroundMark x1="19945" y1="98000" x2="27186" y2="97154"/>
                        <a14:foregroundMark x1="4372" y1="98000" x2="2869" y2="95077"/>
                        <a14:foregroundMark x1="76913" y1="92769" x2="90301" y2="93923"/>
                        <a14:foregroundMark x1="93443" y1="92154" x2="98634" y2="90692"/>
                        <a14:backgroundMark x1="1366" y1="98846" x2="4098" y2="99077"/>
                      </a14:backgroundRemoval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85200" y="3006858"/>
            <a:ext cx="1143952" cy="2031607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45902" y1="28308" x2="43306" y2="42615"/>
                        <a14:foregroundMark x1="59836" y1="24846" x2="67623" y2="32385"/>
                        <a14:foregroundMark x1="53142" y1="42000" x2="47404" y2="61538"/>
                        <a14:foregroundMark x1="73770" y1="37385" x2="67623" y2="43769"/>
                        <a14:foregroundMark x1="49454" y1="71154" x2="56694" y2="83154"/>
                        <a14:foregroundMark x1="7514" y1="96846" x2="9016" y2="98308"/>
                        <a14:foregroundMark x1="18443" y1="97692" x2="28689" y2="95077"/>
                        <a14:foregroundMark x1="19945" y1="98000" x2="27186" y2="97154"/>
                        <a14:foregroundMark x1="4372" y1="98000" x2="2869" y2="95077"/>
                        <a14:foregroundMark x1="76913" y1="92769" x2="90301" y2="93923"/>
                        <a14:foregroundMark x1="93443" y1="92154" x2="98634" y2="90692"/>
                        <a14:backgroundMark x1="1366" y1="98846" x2="4098" y2="99077"/>
                      </a14:backgroundRemoval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62654" y="3832913"/>
            <a:ext cx="1143952" cy="2031607"/>
          </a:xfrm>
          <a:prstGeom prst="rect">
            <a:avLst/>
          </a:prstGeom>
        </p:spPr>
      </p:pic>
      <p:sp>
        <p:nvSpPr>
          <p:cNvPr id="65" name="Regular Pentagon 64"/>
          <p:cNvSpPr/>
          <p:nvPr/>
        </p:nvSpPr>
        <p:spPr>
          <a:xfrm>
            <a:off x="93780" y="111398"/>
            <a:ext cx="876300" cy="704850"/>
          </a:xfrm>
          <a:prstGeom prst="pentagon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970081" y="203941"/>
            <a:ext cx="9920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1962151" y="-44260"/>
            <a:ext cx="90005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Thỏ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gà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chó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thăng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thăng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91366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2.59259E-6 L -0.02604 -0.06991 L -0.05468 -0.12408 L -0.08333 -0.16505 L -0.12955 -0.15741 L -0.16002 -0.10695 L -0.1802 0.02083 " pathEditMode="relative" rAng="0" ptsTypes="AAAAAAA">
                                      <p:cBhvr>
                                        <p:cTn id="5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10" y="-7222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4.81481E-6 L -0.01901 -0.05856 L -0.0401 -0.10439 L -0.06093 -0.13796 L -0.09466 -0.13194 L -0.11692 -0.08981 L -0.13164 0.01737 " pathEditMode="relative" rAng="0" ptsTypes="AAAAAAA">
                                      <p:cBhvr>
                                        <p:cTn id="5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89" y="-6042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72 0.047 L -0.00872 0.01181 L -0.00403 -0.02106 L 0.01029 -0.05509 L 0.02565 -0.07662 L 0.07097 -0.09074 L 0.09701 -0.07986 L 0.11016 -0.06111 L 0.11498 -0.04375 " pathEditMode="relative" rAng="0" ptsTypes="AAAAAAAAA">
                                      <p:cBhvr>
                                        <p:cTn id="5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85" y="-6898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32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07407E-6 L -0.02657 -0.1 L -0.08125 -0.10833 L -0.15196 -0.04722 L -0.20313 0.01112 L -0.21016 0.08889 L -0.21016 0.08912 " pathEditMode="relative" rAng="0" ptsTypes="AAAAAAA">
                                      <p:cBhvr>
                                        <p:cTn id="6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08" y="-972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6 0.11783 L -0.00299 -0.0155 L -0.0375 -0.08495 L -0.08359 -0.0905 L -0.1164 -0.0405 L -0.12461 -0.02939 " pathEditMode="relative" rAng="0" ptsTypes="AAAAAA">
                                      <p:cBhvr>
                                        <p:cTn id="6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28" y="-10417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11111E-6 L 0.01067 -0.08055 L 0.0332 -0.14606 L 0.05351 -0.18426 L 0.07851 -0.20532 L 0.12487 -0.21157 L 0.14635 -0.19259 L 0.15234 -0.14606 L 0.16054 -0.09745 " pathEditMode="relative" ptsTypes="AAAAAAAAA">
                                      <p:cBhvr>
                                        <p:cTn id="6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9" presetID="32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3" grpId="0" animBg="1"/>
      <p:bldP spid="65" grpId="0" animBg="1"/>
      <p:bldP spid="66" grpId="0"/>
      <p:bldP spid="6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903</TotalTime>
  <Words>668</Words>
  <Application>Microsoft Office PowerPoint</Application>
  <PresentationFormat>Widescreen</PresentationFormat>
  <Paragraphs>119</Paragraphs>
  <Slides>21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33" baseType="lpstr">
      <vt:lpstr>宋体</vt:lpstr>
      <vt:lpstr>.黑体-日本语</vt:lpstr>
      <vt:lpstr>Arial</vt:lpstr>
      <vt:lpstr>Arial-Rounded</vt:lpstr>
      <vt:lpstr>Calibri</vt:lpstr>
      <vt:lpstr>Calibri Light</vt:lpstr>
      <vt:lpstr>iCiel Crocante</vt:lpstr>
      <vt:lpstr>Times New Roman</vt:lpstr>
      <vt:lpstr>思源黑体 CN Bold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MyPC</cp:lastModifiedBy>
  <cp:revision>82</cp:revision>
  <dcterms:created xsi:type="dcterms:W3CDTF">2021-06-02T14:42:50Z</dcterms:created>
  <dcterms:modified xsi:type="dcterms:W3CDTF">2023-11-05T11:41:20Z</dcterms:modified>
</cp:coreProperties>
</file>