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03" r:id="rId3"/>
  </p:sldMasterIdLst>
  <p:notesMasterIdLst>
    <p:notesMasterId r:id="rId25"/>
  </p:notesMasterIdLst>
  <p:sldIdLst>
    <p:sldId id="325" r:id="rId4"/>
    <p:sldId id="259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258" r:id="rId19"/>
    <p:sldId id="310" r:id="rId20"/>
    <p:sldId id="261" r:id="rId21"/>
    <p:sldId id="266" r:id="rId22"/>
    <p:sldId id="268" r:id="rId23"/>
    <p:sldId id="326" r:id="rId24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Nunito" panose="020B0604020202020204" charset="0"/>
      <p:regular r:id="rId38"/>
      <p:bold r:id="rId39"/>
      <p:italic r:id="rId40"/>
      <p:boldItalic r:id="rId41"/>
    </p:embeddedFont>
    <p:embeddedFont>
      <p:font typeface="Quicksand" charset="0"/>
      <p:regular r:id="rId42"/>
      <p:bold r:id="rId43"/>
    </p:embeddedFont>
    <p:embeddedFont>
      <p:font typeface="Arial Black" panose="020B0A04020102020204" pitchFamily="34" charset="0"/>
      <p:bold r:id="rId44"/>
    </p:embeddedFont>
    <p:embeddedFont>
      <p:font typeface="宋体" panose="02010600030101010101" pitchFamily="2" charset="-122"/>
      <p:regular r:id="rId45"/>
    </p:embeddedFont>
    <p:embeddedFont>
      <p:font typeface="Bebas Neue" panose="020B0604020202020204" charset="0"/>
      <p:regular r:id="rId46"/>
    </p:embeddedFont>
    <p:embeddedFont>
      <p:font typeface="Fredoka One" panose="020B0604020202020204" charset="0"/>
      <p:regular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  <p:embeddedFont>
      <p:font typeface="Caveat Brush" panose="020B0604020202020204" charset="0"/>
      <p:regular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CBED7-C70E-4379-808B-C459A7D53D78}">
  <a:tblStyle styleId="{AC5CBED7-C70E-4379-808B-C459A7D53D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6217"/>
  </p:normalViewPr>
  <p:slideViewPr>
    <p:cSldViewPr snapToGrid="0">
      <p:cViewPr varScale="1">
        <p:scale>
          <a:sx n="95" d="100"/>
          <a:sy n="95" d="100"/>
        </p:scale>
        <p:origin x="298" y="62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846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25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2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50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8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49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59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1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This -&gt; These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That -&gt; Those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a19421708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a19421708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88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0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0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team red </a:t>
            </a:r>
            <a:r>
              <a:rPr lang="en-US" dirty="0" err="1"/>
              <a:t>hoặc</a:t>
            </a:r>
            <a:r>
              <a:rPr lang="en-US" dirty="0"/>
              <a:t> team blue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đích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TỪ SLIDE 7-&gt;16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1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Bấm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Key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8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53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2D3F8E-99B2-FF4E-BCA7-EBE7EC15CE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749459-EFA0-4B44-8F7D-573BA3F08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BE8FCF-DCFE-F94F-AAB7-3397F1628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841C7-8BEB-4A4B-8659-2DF11CE609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54522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8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3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6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9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5/27/2023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5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4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5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2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5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6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6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4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0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6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5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5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5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5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3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4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4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0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2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561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5/27/2023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9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audio" Target="NULL"/><Relationship Id="rId4" Type="http://schemas.openxmlformats.org/officeDocument/2006/relationships/slideLayout" Target="../slideLayouts/slideLayout16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audio" Target="NUL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1" r:id="rId8"/>
    <p:sldLayoutId id="2147483662" r:id="rId9"/>
    <p:sldLayoutId id="2147483663" r:id="rId10"/>
    <p:sldLayoutId id="2147483674" r:id="rId11"/>
    <p:sldLayoutId id="2147483686" r:id="rId12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540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63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audio" Target="../media/media1.mp3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4.png"/><Relationship Id="rId23" Type="http://schemas.openxmlformats.org/officeDocument/2006/relationships/image" Target="../media/image22.emf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50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5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notesSlide" Target="../notesSlides/notesSlide19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31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9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11.mp3"/><Relationship Id="rId7" Type="http://schemas.openxmlformats.org/officeDocument/2006/relationships/image" Target="../media/image55.jpeg"/><Relationship Id="rId2" Type="http://schemas.microsoft.com/office/2007/relationships/media" Target="../media/media11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57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audio" Target="../media/audio4.wav"/><Relationship Id="rId21" Type="http://schemas.openxmlformats.org/officeDocument/2006/relationships/slide" Target="slide17.xml"/><Relationship Id="rId7" Type="http://schemas.openxmlformats.org/officeDocument/2006/relationships/image" Target="../media/image35.png"/><Relationship Id="rId12" Type="http://schemas.openxmlformats.org/officeDocument/2006/relationships/slide" Target="slide7.xml"/><Relationship Id="rId17" Type="http://schemas.openxmlformats.org/officeDocument/2006/relationships/slide" Target="slide12.xml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slide" Target="slide6.xml"/><Relationship Id="rId5" Type="http://schemas.openxmlformats.org/officeDocument/2006/relationships/audio" Target="../media/audio6.wav"/><Relationship Id="rId15" Type="http://schemas.openxmlformats.org/officeDocument/2006/relationships/slide" Target="slide10.xml"/><Relationship Id="rId10" Type="http://schemas.openxmlformats.org/officeDocument/2006/relationships/image" Target="../media/image38.png"/><Relationship Id="rId19" Type="http://schemas.openxmlformats.org/officeDocument/2006/relationships/slide" Target="slide14.xml"/><Relationship Id="rId4" Type="http://schemas.openxmlformats.org/officeDocument/2006/relationships/audio" Target="../media/audio5.wav"/><Relationship Id="rId9" Type="http://schemas.openxmlformats.org/officeDocument/2006/relationships/image" Target="../media/image37.png"/><Relationship Id="rId14" Type="http://schemas.openxmlformats.org/officeDocument/2006/relationships/slide" Target="slide9.xml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339619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3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Fun time &amp; Project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0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A981DF52-055B-7E46-B2B0-47C3A5413D74}"/>
              </a:ext>
            </a:extLst>
          </p:cNvPr>
          <p:cNvSpPr/>
          <p:nvPr/>
        </p:nvSpPr>
        <p:spPr>
          <a:xfrm>
            <a:off x="1646634" y="3429000"/>
            <a:ext cx="950119" cy="5715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47031-E3C1-7240-A722-0AED281CB0F2}"/>
              </a:ext>
            </a:extLst>
          </p:cNvPr>
          <p:cNvSpPr/>
          <p:nvPr/>
        </p:nvSpPr>
        <p:spPr>
          <a:xfrm>
            <a:off x="1885951" y="1538882"/>
            <a:ext cx="1895474" cy="5715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8BD232-4FB7-9F40-86B3-9DB7FCBFEC32}"/>
              </a:ext>
            </a:extLst>
          </p:cNvPr>
          <p:cNvSpPr/>
          <p:nvPr/>
        </p:nvSpPr>
        <p:spPr>
          <a:xfrm>
            <a:off x="1315329" y="228601"/>
            <a:ext cx="742951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7DC45D-4565-A947-B536-F3771F839701}"/>
              </a:ext>
            </a:extLst>
          </p:cNvPr>
          <p:cNvSpPr/>
          <p:nvPr/>
        </p:nvSpPr>
        <p:spPr>
          <a:xfrm>
            <a:off x="1321593" y="4244485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64CD9D09-9E9F-ED4A-99A3-6560D219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36F331-C4BE-2C47-9CED-0A5F797D7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EDBB3C-879C-4940-BD4B-844262FEA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BC76D9-7BE6-2A41-913A-7ED2A303A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2160F2-A94D-564D-A7A8-FFB6E0E03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95BD6C-40D8-314B-B2EB-23FBD627D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14713B-27C8-1148-8F3D-70E7BD295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F6582E-A88A-274D-ADD4-E4F5DE3CF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ECC655-7784-174D-B785-EDB2FFA52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AF4C8-DF4C-1C43-A6F8-157AC65A7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BE032D-A5C0-8745-8942-AA749136E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5D5F01-45AF-3344-89DA-904FE60BB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D3A67C-4C51-EE4E-AB38-6F66415A4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FD9E48-3EC5-3E42-8F57-BE1933516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599AA5-F48C-7741-9377-D3A8A7C0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105260-5AD8-7046-9E60-1454F954F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ED64BAB-BCA7-1E4A-8623-44A81DFC9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306" y="45720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D315A81-D8C0-EB45-A594-050AA5881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2877" r="30000" b="21698"/>
          <a:stretch/>
        </p:blipFill>
        <p:spPr>
          <a:xfrm>
            <a:off x="4486275" y="685801"/>
            <a:ext cx="2727923" cy="2849165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C0F4B2F-1089-6C44-AEAD-27E7D609C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D56634A6-1C8D-214F-96F5-2DBF909129BC}"/>
              </a:ext>
            </a:extLst>
          </p:cNvPr>
          <p:cNvSpPr/>
          <p:nvPr/>
        </p:nvSpPr>
        <p:spPr>
          <a:xfrm>
            <a:off x="1653778" y="3257550"/>
            <a:ext cx="1257300" cy="685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3D164C-97EF-5944-A02C-7E189EEA617D}"/>
              </a:ext>
            </a:extLst>
          </p:cNvPr>
          <p:cNvSpPr/>
          <p:nvPr/>
        </p:nvSpPr>
        <p:spPr>
          <a:xfrm>
            <a:off x="2084189" y="1465660"/>
            <a:ext cx="1885950" cy="8405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elephant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27B59F-0DD9-0C4B-841F-4F657F71A9BF}"/>
              </a:ext>
            </a:extLst>
          </p:cNvPr>
          <p:cNvSpPr/>
          <p:nvPr/>
        </p:nvSpPr>
        <p:spPr>
          <a:xfrm>
            <a:off x="1322753" y="214500"/>
            <a:ext cx="662049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3FED7E-662B-4C41-A0B5-EB77906FCFB2}"/>
              </a:ext>
            </a:extLst>
          </p:cNvPr>
          <p:cNvSpPr/>
          <p:nvPr/>
        </p:nvSpPr>
        <p:spPr>
          <a:xfrm>
            <a:off x="1299003" y="4284022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803B83EF-FCB8-5F48-AF67-4147F8E5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261D25-DB0B-2B4A-A576-931D868B8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EF071E-D399-2A48-A770-4F5F06871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23F2F0-6533-3948-B6A1-F87C4B68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01B0D1-7BCE-DE41-AFFE-603448BEE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33AEC-D0CE-4C4C-9301-592533D32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DBD014-336E-9D44-A8F4-DDEC65206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308603-B1DD-A942-A1DA-A35838D5E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34B4DC-031D-DF42-9736-27573CD3C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D428A1-FC67-3541-BA8C-8EDE893C9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0BA30D-9303-8346-96B2-21AFC265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FF07109-BED5-094F-88AF-AB2989E79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61FFFE-F32D-7C49-8076-52023800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E4110A-8EF0-7B40-ADE1-35F99E72F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1ACF29-805A-F34B-B43B-B9863A464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CCB9975-CED8-C244-87DA-CCE44E106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4353E27C-BA51-2549-A63D-C44D31FDE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45720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n elephant with tusks&#10;&#10;Description automatically generated">
            <a:extLst>
              <a:ext uri="{FF2B5EF4-FFF2-40B4-BE49-F238E27FC236}">
                <a16:creationId xmlns:a16="http://schemas.microsoft.com/office/drawing/2014/main" id="{8091B3D1-AEE8-164A-94DA-C3A434E31F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6980" r="30833" b="18160"/>
          <a:stretch/>
        </p:blipFill>
        <p:spPr>
          <a:xfrm>
            <a:off x="5029200" y="571500"/>
            <a:ext cx="2457450" cy="3143251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51FA7BB9-5B71-7C49-9077-2D9E0109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E768BCE5-828D-6F4F-AD22-3D26A0A4373D}"/>
              </a:ext>
            </a:extLst>
          </p:cNvPr>
          <p:cNvSpPr/>
          <p:nvPr/>
        </p:nvSpPr>
        <p:spPr>
          <a:xfrm>
            <a:off x="1757363" y="3143250"/>
            <a:ext cx="1028700" cy="685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63D964-E232-F048-B240-3E843B33B268}"/>
              </a:ext>
            </a:extLst>
          </p:cNvPr>
          <p:cNvSpPr/>
          <p:nvPr/>
        </p:nvSpPr>
        <p:spPr>
          <a:xfrm>
            <a:off x="2457451" y="1857374"/>
            <a:ext cx="1657350" cy="5715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68C0A2-BC38-CA40-8E23-584047B7287A}"/>
              </a:ext>
            </a:extLst>
          </p:cNvPr>
          <p:cNvSpPr/>
          <p:nvPr/>
        </p:nvSpPr>
        <p:spPr>
          <a:xfrm>
            <a:off x="1443038" y="230086"/>
            <a:ext cx="62865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Q7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644EDE-ADDB-C04D-A284-E4EB791B113F}"/>
              </a:ext>
            </a:extLst>
          </p:cNvPr>
          <p:cNvSpPr/>
          <p:nvPr/>
        </p:nvSpPr>
        <p:spPr>
          <a:xfrm>
            <a:off x="1271588" y="4286251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9F9A294C-4E39-AE41-9788-C1834BDB5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CF1179-9841-2549-95F3-FA6D4B8F0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67A0FE-CF0C-AB45-9F9A-EC3496F09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63FD4-A828-BC49-998D-EAAE1C9F1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C175FA-B98D-0348-93AB-1B1BCBBBD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003516-D941-BE4A-ABE0-42F8E9C83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730B8D-841C-554A-AC90-E84DF679C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61BC4C-559E-2243-AA58-340AA9E46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4B179F-2D48-6843-9849-A4531A8D4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5D96AB-7F53-B645-B68A-97EA705DB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E2821C-8FAC-3642-8E0D-92846D896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BFB147-6F70-5D45-ABFF-A27B112BF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5C6CE6-D02F-A940-A3E2-78072B76A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890E01-9377-7444-B124-229A89E4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1AF1DA-7451-0B4E-846C-8DB4FC55D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312230-9357-B047-82AE-05BEBC012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1610BF3E-2DD5-EF46-8FD0-BCC344366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550" y="4483675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72201CD-D80A-D546-8E3E-149B137F0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6980" r="33334" b="15801"/>
          <a:stretch/>
        </p:blipFill>
        <p:spPr>
          <a:xfrm>
            <a:off x="5029200" y="514350"/>
            <a:ext cx="2343150" cy="3257551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2F9F50B7-94CF-8141-97C9-02A9A3C51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ED71D3A3-7A73-1645-AB2F-C8B56A3D3DC1}"/>
              </a:ext>
            </a:extLst>
          </p:cNvPr>
          <p:cNvSpPr/>
          <p:nvPr/>
        </p:nvSpPr>
        <p:spPr>
          <a:xfrm>
            <a:off x="1650206" y="3223021"/>
            <a:ext cx="971550" cy="6060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CBEB69-D6E4-7142-8112-75BA9014D6B1}"/>
              </a:ext>
            </a:extLst>
          </p:cNvPr>
          <p:cNvSpPr/>
          <p:nvPr/>
        </p:nvSpPr>
        <p:spPr>
          <a:xfrm>
            <a:off x="2286000" y="1583530"/>
            <a:ext cx="1228725" cy="5143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56EF0D-62ED-AB42-814A-97BFBFCB47C9}"/>
              </a:ext>
            </a:extLst>
          </p:cNvPr>
          <p:cNvSpPr/>
          <p:nvPr/>
        </p:nvSpPr>
        <p:spPr>
          <a:xfrm>
            <a:off x="1307306" y="251221"/>
            <a:ext cx="685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Q8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D9889D7-FC08-2C4F-8BDC-2889507A726B}"/>
              </a:ext>
            </a:extLst>
          </p:cNvPr>
          <p:cNvSpPr/>
          <p:nvPr/>
        </p:nvSpPr>
        <p:spPr>
          <a:xfrm>
            <a:off x="1250156" y="4276972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C40AD937-10AB-B345-846F-D7C909A7C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7B8E59-50C6-E449-BFF6-B5E36B9C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832FFA-DE8E-6B4B-B156-486394FB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84E8B6-DF81-B845-BD8F-42CE6D817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F66BD8-D3A9-8943-9F9E-33144007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4FD6AE-039B-5E4B-A1A5-E90DD038E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E9E21E-3417-8742-B8E4-30162C849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9C7B04-161B-244D-9C36-E43292637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BAC04A-6676-9B46-AB78-2DFDC6B52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204FC8-0C4B-E446-9555-824BFE2C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98099C-3295-5A4B-87DA-06F45B6C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4EA0F7-ED51-1F4C-AB08-54030F8AE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0BC13D3-72FB-034A-ADAC-939C6C321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E02A57-97E1-8440-997E-BD2E17F1A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713CCC-2BF3-D640-B43D-C7A62D0BC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036BFF-2291-D34B-8C9D-D6014148A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512C540E-86C6-1C4A-A300-E6E336D52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550" y="4534147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5595C9A-693A-ED4D-BD09-1AD05B4B34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1698" r="28941" b="18160"/>
          <a:stretch/>
        </p:blipFill>
        <p:spPr>
          <a:xfrm>
            <a:off x="4830365" y="708421"/>
            <a:ext cx="2530079" cy="2914651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DE680CFB-9382-E04D-973C-0E6C3D1F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15C8D152-8469-0D48-BD66-8746C19D5DF3}"/>
              </a:ext>
            </a:extLst>
          </p:cNvPr>
          <p:cNvSpPr/>
          <p:nvPr/>
        </p:nvSpPr>
        <p:spPr>
          <a:xfrm>
            <a:off x="1600200" y="3336132"/>
            <a:ext cx="1257300" cy="628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D6C04-351A-9A44-923A-46FEAA58030A}"/>
              </a:ext>
            </a:extLst>
          </p:cNvPr>
          <p:cNvSpPr/>
          <p:nvPr/>
        </p:nvSpPr>
        <p:spPr>
          <a:xfrm>
            <a:off x="1920479" y="1818084"/>
            <a:ext cx="1874043" cy="628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monkey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B5A9E0-FED3-934B-A5AA-D3CC9CF785E7}"/>
              </a:ext>
            </a:extLst>
          </p:cNvPr>
          <p:cNvSpPr/>
          <p:nvPr/>
        </p:nvSpPr>
        <p:spPr>
          <a:xfrm>
            <a:off x="1282180" y="258867"/>
            <a:ext cx="638299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Q9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49728B-1104-0641-9A52-CD4F15ADC8B7}"/>
              </a:ext>
            </a:extLst>
          </p:cNvPr>
          <p:cNvSpPr/>
          <p:nvPr/>
        </p:nvSpPr>
        <p:spPr>
          <a:xfrm>
            <a:off x="1247650" y="4274000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31D14BFB-0455-B84E-BAA0-431132115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B22DEF-8613-C040-BC91-CFCC9CEDC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0D788B-FBA8-7745-808E-B556FC81A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7866D2-846B-0242-BA15-7CB0A4347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15CC61-46D2-D54A-A90B-8CFF35E0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632579-0BBB-9F42-8BAD-C743211D9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912C07-B37D-2940-957F-279F64A8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064619-62AC-CF47-819C-4BA2FB1D6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E0F964-4043-8648-B00E-0E9F910B4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DF61EE-7EB5-B949-9947-B29005DDA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73894D-0E7B-A542-A319-91FD5589C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817656-6E2C-4E46-85C9-ED7C2305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F8F90EC-0DBB-7F4B-9C5D-D6F774B20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1AFDBE-D550-C24F-8FE2-08DE574D4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2A346EA-726A-BE45-9B4B-51A0DB6B0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C7B6F7-3084-6942-AF89-D0D0AAF6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1F1A5F33-2300-6642-8548-A0A73920D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416" y="44718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 monkey sitting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439DE77-163B-7E48-A051-0D4BF34143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4622" r="22517" b="18160"/>
          <a:stretch/>
        </p:blipFill>
        <p:spPr>
          <a:xfrm>
            <a:off x="4561285" y="857250"/>
            <a:ext cx="2848454" cy="2800350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678EC8FF-C29B-0547-9D02-E149E0AF5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8B9742E1-0097-1A40-B4E9-0FCB326B9357}"/>
              </a:ext>
            </a:extLst>
          </p:cNvPr>
          <p:cNvSpPr/>
          <p:nvPr/>
        </p:nvSpPr>
        <p:spPr>
          <a:xfrm>
            <a:off x="1600200" y="3314700"/>
            <a:ext cx="1143000" cy="685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F9DEE-D355-5C4F-B157-6845A307A5AC}"/>
              </a:ext>
            </a:extLst>
          </p:cNvPr>
          <p:cNvSpPr/>
          <p:nvPr/>
        </p:nvSpPr>
        <p:spPr>
          <a:xfrm>
            <a:off x="4066579" y="3287952"/>
            <a:ext cx="1246585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shark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CDF0B3-0467-8641-8AFC-24BC722BC402}"/>
              </a:ext>
            </a:extLst>
          </p:cNvPr>
          <p:cNvSpPr/>
          <p:nvPr/>
        </p:nvSpPr>
        <p:spPr>
          <a:xfrm>
            <a:off x="1352303" y="214500"/>
            <a:ext cx="757052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5CF690-B6D9-7D45-AD7D-75B7AD7EA568}"/>
              </a:ext>
            </a:extLst>
          </p:cNvPr>
          <p:cNvSpPr/>
          <p:nvPr/>
        </p:nvSpPr>
        <p:spPr>
          <a:xfrm>
            <a:off x="1248849" y="4305517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BEE07A80-07D3-474B-9CEC-A67F96B7A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8837AE-D9B9-5045-BEB5-D01FC4470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A3823B-0FE9-434C-94AF-53B136B2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5EBB46-A646-B44B-93EF-0C59EB89C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4E36D1-5BA3-2044-AFF9-F2CDC1DD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4FF30B-850D-6249-9354-29A3E433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0C55E5-34ED-5140-9C33-AC35CC9B6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3A124D-3341-F346-A2B2-8888FF8F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6CFAE4-60F6-0C48-900D-B0634A7D1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C4833A-6D44-FF45-A1DC-B52C3FA1B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ACD12E-0A24-694A-8F10-DD485D6E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6CC230-5685-2D4B-8E30-900D0A371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94B5C0-F0CD-834F-9A9C-B5FF81A5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FC8EA3-02B7-7145-9E9B-F197C670B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7C93352-A0CA-CB40-84AA-C87B67E71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AA879A-1E33-2B4F-B1C5-DFFEC6DC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DAB6F6C9-D84F-AB49-AA08-4C466F0DF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4562692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 black and white fish&#10;&#10;Description automatically generated with low confidence">
            <a:extLst>
              <a:ext uri="{FF2B5EF4-FFF2-40B4-BE49-F238E27FC236}">
                <a16:creationId xmlns:a16="http://schemas.microsoft.com/office/drawing/2014/main" id="{D445388E-3F7E-CD4D-BEDE-036AD9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4056" r="13941" b="27594"/>
          <a:stretch/>
        </p:blipFill>
        <p:spPr>
          <a:xfrm>
            <a:off x="2421136" y="914317"/>
            <a:ext cx="4301729" cy="2044386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B403C5EC-36BD-9443-8D57-9FF6BDE7C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1"/>
          <p:cNvSpPr txBox="1">
            <a:spLocks noGrp="1"/>
          </p:cNvSpPr>
          <p:nvPr>
            <p:ph type="title"/>
          </p:nvPr>
        </p:nvSpPr>
        <p:spPr>
          <a:xfrm>
            <a:off x="1138844" y="1920240"/>
            <a:ext cx="6633556" cy="9174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AU" sz="6000" b="1" dirty="0">
                <a:latin typeface="Comic Sans MS" panose="030F0702030302020204" pitchFamily="66" charset="0"/>
              </a:rPr>
              <a:t>Find and circle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550" y="638950"/>
            <a:ext cx="1271449" cy="12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12F3DDC7-B2CC-BB4A-8DB3-E67712B29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02" t="-1266" r="68126" b="92744"/>
          <a:stretch/>
        </p:blipFill>
        <p:spPr>
          <a:xfrm>
            <a:off x="5333091" y="2837700"/>
            <a:ext cx="628322" cy="779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2BCCBCC4-23CD-2B45-B4BB-2D8549624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04" y="63500"/>
            <a:ext cx="8847117" cy="5016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5E98F52-1353-EF41-AF28-83B1E6A4C74F}"/>
              </a:ext>
            </a:extLst>
          </p:cNvPr>
          <p:cNvSpPr/>
          <p:nvPr/>
        </p:nvSpPr>
        <p:spPr>
          <a:xfrm>
            <a:off x="1852551" y="878774"/>
            <a:ext cx="1686296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D1E386-EEFA-8243-8946-26D8FF01A7D1}"/>
              </a:ext>
            </a:extLst>
          </p:cNvPr>
          <p:cNvSpPr/>
          <p:nvPr/>
        </p:nvSpPr>
        <p:spPr>
          <a:xfrm rot="5400000">
            <a:off x="-59874" y="2422073"/>
            <a:ext cx="2766953" cy="559129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F9A889-3D80-0246-8A29-7B1F2FAB3E5A}"/>
              </a:ext>
            </a:extLst>
          </p:cNvPr>
          <p:cNvSpPr/>
          <p:nvPr/>
        </p:nvSpPr>
        <p:spPr>
          <a:xfrm>
            <a:off x="1945077" y="2142508"/>
            <a:ext cx="3660076" cy="6363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4DF97B-9251-CA46-A59E-8A6D70E9997D}"/>
              </a:ext>
            </a:extLst>
          </p:cNvPr>
          <p:cNvSpPr/>
          <p:nvPr/>
        </p:nvSpPr>
        <p:spPr>
          <a:xfrm>
            <a:off x="1009403" y="4085114"/>
            <a:ext cx="1555667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75BA40-1E37-BA42-92B7-59B5CC50B64F}"/>
              </a:ext>
            </a:extLst>
          </p:cNvPr>
          <p:cNvSpPr/>
          <p:nvPr/>
        </p:nvSpPr>
        <p:spPr>
          <a:xfrm rot="5400000">
            <a:off x="902521" y="2018806"/>
            <a:ext cx="1840677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D21F55-365D-CA4C-BF22-C46619FFDC2E}"/>
              </a:ext>
            </a:extLst>
          </p:cNvPr>
          <p:cNvSpPr/>
          <p:nvPr/>
        </p:nvSpPr>
        <p:spPr>
          <a:xfrm>
            <a:off x="2876797" y="2701637"/>
            <a:ext cx="2728355" cy="45720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2FFDD0-29E6-DF46-9E7E-A59476C93930}"/>
              </a:ext>
            </a:extLst>
          </p:cNvPr>
          <p:cNvSpPr/>
          <p:nvPr/>
        </p:nvSpPr>
        <p:spPr>
          <a:xfrm>
            <a:off x="3390404" y="1323109"/>
            <a:ext cx="1858490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1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720000" y="1610425"/>
            <a:ext cx="4875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2. Project: Animals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hark, fish&#10;&#10;Description automatically generated">
            <a:extLst>
              <a:ext uri="{FF2B5EF4-FFF2-40B4-BE49-F238E27FC236}">
                <a16:creationId xmlns:a16="http://schemas.microsoft.com/office/drawing/2014/main" id="{B43541CD-88F8-A34F-873C-F2F5E041A9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350"/>
            <a:ext cx="9144000" cy="5130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5A0FD-3A12-6244-818F-8ADC17C3D560}"/>
              </a:ext>
            </a:extLst>
          </p:cNvPr>
          <p:cNvSpPr/>
          <p:nvPr/>
        </p:nvSpPr>
        <p:spPr>
          <a:xfrm>
            <a:off x="391886" y="3598223"/>
            <a:ext cx="2873828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A3C59-C493-6F45-85E9-B69831FC8FB5}"/>
              </a:ext>
            </a:extLst>
          </p:cNvPr>
          <p:cNvSpPr/>
          <p:nvPr/>
        </p:nvSpPr>
        <p:spPr>
          <a:xfrm>
            <a:off x="3331028" y="3598222"/>
            <a:ext cx="3556659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1755C7-B805-754D-9644-30132DEA1D47}"/>
              </a:ext>
            </a:extLst>
          </p:cNvPr>
          <p:cNvSpPr/>
          <p:nvPr/>
        </p:nvSpPr>
        <p:spPr>
          <a:xfrm>
            <a:off x="6953001" y="3598221"/>
            <a:ext cx="1882242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E9AA24-B514-FF42-98F8-B51F7480A413}"/>
              </a:ext>
            </a:extLst>
          </p:cNvPr>
          <p:cNvSpPr/>
          <p:nvPr/>
        </p:nvSpPr>
        <p:spPr>
          <a:xfrm>
            <a:off x="391886" y="3930730"/>
            <a:ext cx="1341911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01AB21-F9DA-8046-86B2-CEB82560D5A7}"/>
              </a:ext>
            </a:extLst>
          </p:cNvPr>
          <p:cNvSpPr/>
          <p:nvPr/>
        </p:nvSpPr>
        <p:spPr>
          <a:xfrm>
            <a:off x="1861457" y="3885967"/>
            <a:ext cx="2334762" cy="40232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9A4C78-09C1-A44D-ACE5-6F38F03180C1}"/>
              </a:ext>
            </a:extLst>
          </p:cNvPr>
          <p:cNvSpPr/>
          <p:nvPr/>
        </p:nvSpPr>
        <p:spPr>
          <a:xfrm>
            <a:off x="4323878" y="3908576"/>
            <a:ext cx="3742884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43094-2B47-BE4D-90ED-2649A2FB2F2C}"/>
              </a:ext>
            </a:extLst>
          </p:cNvPr>
          <p:cNvSpPr/>
          <p:nvPr/>
        </p:nvSpPr>
        <p:spPr>
          <a:xfrm>
            <a:off x="8132075" y="3883523"/>
            <a:ext cx="703167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ED8C30-3119-C248-8284-A1B2793C1EDE}"/>
              </a:ext>
            </a:extLst>
          </p:cNvPr>
          <p:cNvSpPr/>
          <p:nvPr/>
        </p:nvSpPr>
        <p:spPr>
          <a:xfrm>
            <a:off x="391886" y="4263694"/>
            <a:ext cx="985977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309AD8-A16A-4145-9270-159FE782CDF7}"/>
              </a:ext>
            </a:extLst>
          </p:cNvPr>
          <p:cNvSpPr/>
          <p:nvPr/>
        </p:nvSpPr>
        <p:spPr>
          <a:xfrm>
            <a:off x="1498215" y="4235118"/>
            <a:ext cx="4589433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9AF55D-01F0-7944-9014-6A59035EC595}"/>
              </a:ext>
            </a:extLst>
          </p:cNvPr>
          <p:cNvSpPr/>
          <p:nvPr/>
        </p:nvSpPr>
        <p:spPr>
          <a:xfrm>
            <a:off x="6215307" y="4264149"/>
            <a:ext cx="2608381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1C725D-C1E3-1440-ADB2-58E17B5357AA}"/>
              </a:ext>
            </a:extLst>
          </p:cNvPr>
          <p:cNvSpPr/>
          <p:nvPr/>
        </p:nvSpPr>
        <p:spPr>
          <a:xfrm>
            <a:off x="391886" y="4565182"/>
            <a:ext cx="2873828" cy="33250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53e4140c-30ef-4480-a82c-dad7dc1aea8b" descr="53e4140c-30ef-4480-a82c-dad7dc1aea8b">
            <a:hlinkClick r:id="" action="ppaction://media"/>
            <a:extLst>
              <a:ext uri="{FF2B5EF4-FFF2-40B4-BE49-F238E27FC236}">
                <a16:creationId xmlns:a16="http://schemas.microsoft.com/office/drawing/2014/main" id="{18FD1FB4-A830-8C4F-A85D-D347CEFA5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80502" y="-26645"/>
            <a:ext cx="812800" cy="812800"/>
          </a:xfrm>
          <a:prstGeom prst="rect">
            <a:avLst/>
          </a:prstGeom>
        </p:spPr>
      </p:pic>
      <p:pic>
        <p:nvPicPr>
          <p:cNvPr id="22" name="fd689049-5977-4785-a73b-592f30e8f8c5" descr="fd689049-5977-4785-a73b-592f30e8f8c5">
            <a:hlinkClick r:id="" action="ppaction://media"/>
            <a:extLst>
              <a:ext uri="{FF2B5EF4-FFF2-40B4-BE49-F238E27FC236}">
                <a16:creationId xmlns:a16="http://schemas.microsoft.com/office/drawing/2014/main" id="{96ED8ABE-8ACA-424B-9393-D2055716E1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80502" y="786155"/>
            <a:ext cx="812800" cy="812800"/>
          </a:xfrm>
          <a:prstGeom prst="rect">
            <a:avLst/>
          </a:prstGeom>
        </p:spPr>
      </p:pic>
      <p:pic>
        <p:nvPicPr>
          <p:cNvPr id="27" name="21f7456b-f54b-4a90-9852-fe491c61bc62" descr="21f7456b-f54b-4a90-9852-fe491c61bc62">
            <a:hlinkClick r:id="" action="ppaction://media"/>
            <a:extLst>
              <a:ext uri="{FF2B5EF4-FFF2-40B4-BE49-F238E27FC236}">
                <a16:creationId xmlns:a16="http://schemas.microsoft.com/office/drawing/2014/main" id="{DFB1F118-E6FD-4B4C-AB93-07A2BAD08F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28231" y="1758950"/>
            <a:ext cx="812800" cy="812800"/>
          </a:xfrm>
          <a:prstGeom prst="rect">
            <a:avLst/>
          </a:prstGeom>
        </p:spPr>
      </p:pic>
      <p:pic>
        <p:nvPicPr>
          <p:cNvPr id="28" name="Free TTS - Text to Speech Mp3 Free" descr="Free TTS - Text to Speech Mp3 Free">
            <a:hlinkClick r:id="" action="ppaction://media"/>
            <a:extLst>
              <a:ext uri="{FF2B5EF4-FFF2-40B4-BE49-F238E27FC236}">
                <a16:creationId xmlns:a16="http://schemas.microsoft.com/office/drawing/2014/main" id="{6A8D5233-63FA-1D45-A582-4E824A0BE5B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28231" y="2571750"/>
            <a:ext cx="812800" cy="812800"/>
          </a:xfrm>
          <a:prstGeom prst="rect">
            <a:avLst/>
          </a:prstGeom>
        </p:spPr>
      </p:pic>
      <p:pic>
        <p:nvPicPr>
          <p:cNvPr id="29" name="7bb0a666-d8c5-4aec-b0dd-6b7b4bd377ea" descr="7bb0a666-d8c5-4aec-b0dd-6b7b4bd377ea">
            <a:hlinkClick r:id="" action="ppaction://media"/>
            <a:extLst>
              <a:ext uri="{FF2B5EF4-FFF2-40B4-BE49-F238E27FC236}">
                <a16:creationId xmlns:a16="http://schemas.microsoft.com/office/drawing/2014/main" id="{BEF4C28B-1A7A-544D-B8DA-DD8759D124F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06894" y="3358075"/>
            <a:ext cx="812800" cy="812800"/>
          </a:xfrm>
          <a:prstGeom prst="rect">
            <a:avLst/>
          </a:prstGeom>
        </p:spPr>
      </p:pic>
      <p:pic>
        <p:nvPicPr>
          <p:cNvPr id="30" name="Free TTS - Text to Speech Mp3 Free (1)" descr="Free TTS - Text to Speech Mp3 Free (1)">
            <a:hlinkClick r:id="" action="ppaction://media"/>
            <a:extLst>
              <a:ext uri="{FF2B5EF4-FFF2-40B4-BE49-F238E27FC236}">
                <a16:creationId xmlns:a16="http://schemas.microsoft.com/office/drawing/2014/main" id="{CFA6D471-FF20-D641-88BE-0117B9FBC28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06894" y="4190243"/>
            <a:ext cx="812800" cy="812800"/>
          </a:xfrm>
          <a:prstGeom prst="rect">
            <a:avLst/>
          </a:prstGeom>
        </p:spPr>
      </p:pic>
      <p:pic>
        <p:nvPicPr>
          <p:cNvPr id="31" name="Free TTS - Text to Speech Mp3 Free (2)" descr="Free TTS - Text to Speech Mp3 Free (2)">
            <a:hlinkClick r:id="" action="ppaction://media"/>
            <a:extLst>
              <a:ext uri="{FF2B5EF4-FFF2-40B4-BE49-F238E27FC236}">
                <a16:creationId xmlns:a16="http://schemas.microsoft.com/office/drawing/2014/main" id="{D1F2377C-61F1-C340-8233-AA092B5C9BD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1702" y="-26645"/>
            <a:ext cx="812800" cy="812800"/>
          </a:xfrm>
          <a:prstGeom prst="rect">
            <a:avLst/>
          </a:prstGeom>
        </p:spPr>
      </p:pic>
      <p:pic>
        <p:nvPicPr>
          <p:cNvPr id="32" name="Free TTS - Text to Speech Mp3 Free (3)" descr="Free TTS - Text to Speech Mp3 Free (3)">
            <a:hlinkClick r:id="" action="ppaction://media"/>
            <a:extLst>
              <a:ext uri="{FF2B5EF4-FFF2-40B4-BE49-F238E27FC236}">
                <a16:creationId xmlns:a16="http://schemas.microsoft.com/office/drawing/2014/main" id="{64639A6A-A582-6E4F-BF97-2C389EFE4E6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1702" y="903874"/>
            <a:ext cx="812800" cy="812800"/>
          </a:xfrm>
          <a:prstGeom prst="rect">
            <a:avLst/>
          </a:prstGeom>
        </p:spPr>
      </p:pic>
      <p:pic>
        <p:nvPicPr>
          <p:cNvPr id="33" name="Free TTS - Text to Speech Mp3 Free (4)" descr="Free TTS - Text to Speech Mp3 Free (4)">
            <a:hlinkClick r:id="" action="ppaction://media"/>
            <a:extLst>
              <a:ext uri="{FF2B5EF4-FFF2-40B4-BE49-F238E27FC236}">
                <a16:creationId xmlns:a16="http://schemas.microsoft.com/office/drawing/2014/main" id="{499A337D-3F3C-BF49-B991-C8B9955230B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11702" y="1834393"/>
            <a:ext cx="812800" cy="812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5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9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8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2"/>
          <p:cNvSpPr txBox="1">
            <a:spLocks noGrp="1"/>
          </p:cNvSpPr>
          <p:nvPr>
            <p:ph type="title"/>
          </p:nvPr>
        </p:nvSpPr>
        <p:spPr>
          <a:xfrm>
            <a:off x="2065493" y="574622"/>
            <a:ext cx="5121370" cy="872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FUN TIME</a:t>
            </a:r>
            <a:br>
              <a:rPr lang="en" sz="6000" dirty="0"/>
            </a:br>
            <a:r>
              <a:rPr lang="en" sz="6000" dirty="0"/>
              <a:t>The Beach </a:t>
            </a:r>
            <a:r>
              <a:rPr lang="en" sz="6000" dirty="0" smtClean="0"/>
              <a:t>Really </a:t>
            </a:r>
            <a:endParaRPr sz="6000" dirty="0"/>
          </a:p>
        </p:txBody>
      </p:sp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45" y="164383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Young Tarzan | The Parody Wiki | Fandom">
            <a:extLst>
              <a:ext uri="{FF2B5EF4-FFF2-40B4-BE49-F238E27FC236}">
                <a16:creationId xmlns:a16="http://schemas.microsoft.com/office/drawing/2014/main" id="{6ECF76A6-6FA8-A04E-8987-BE4EBED6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6" y="1481537"/>
            <a:ext cx="3396107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maid Cartoon transparent PNG - StickPNG">
            <a:extLst>
              <a:ext uri="{FF2B5EF4-FFF2-40B4-BE49-F238E27FC236}">
                <a16:creationId xmlns:a16="http://schemas.microsoft.com/office/drawing/2014/main" id="{BECE840B-4767-F643-83A1-981B588A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9899" y="1706621"/>
            <a:ext cx="3272496" cy="327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title"/>
          </p:nvPr>
        </p:nvSpPr>
        <p:spPr>
          <a:xfrm>
            <a:off x="2050036" y="1175838"/>
            <a:ext cx="5561943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Animal Display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283" name="Google Shape;28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83" y="531534"/>
            <a:ext cx="1174100" cy="9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3412" y="3091338"/>
            <a:ext cx="1427725" cy="15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1;p46">
            <a:extLst>
              <a:ext uri="{FF2B5EF4-FFF2-40B4-BE49-F238E27FC236}">
                <a16:creationId xmlns:a16="http://schemas.microsoft.com/office/drawing/2014/main" id="{9F195000-1475-5646-BB96-DACBBD363D9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230" y="2866292"/>
            <a:ext cx="2035262" cy="217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8447F3F-B0DF-BA4E-9618-9E5C3CAD9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714" y="0"/>
            <a:ext cx="6866572" cy="5143500"/>
          </a:xfrm>
          <a:prstGeom prst="rect">
            <a:avLst/>
          </a:prstGeom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FE33FE9D-8B4A-4642-90C0-FF91883D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00250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</a:rPr>
              <a:t>In the Racing Game of Knowledge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8A2D677-1F58-C449-976C-C5BEB3026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2743200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</a:rPr>
              <a:t>Who will finish first?</a:t>
            </a:r>
          </a:p>
        </p:txBody>
      </p:sp>
      <p:sp>
        <p:nvSpPr>
          <p:cNvPr id="4" name="Frame 3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5211F33F-5E51-A84B-9097-4292A2C34127}"/>
              </a:ext>
            </a:extLst>
          </p:cNvPr>
          <p:cNvSpPr/>
          <p:nvPr/>
        </p:nvSpPr>
        <p:spPr>
          <a:xfrm>
            <a:off x="1371600" y="3829050"/>
            <a:ext cx="1657350" cy="45720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50" b="1" i="1" dirty="0">
                <a:solidFill>
                  <a:schemeClr val="tx1"/>
                </a:solidFill>
                <a:latin typeface="Verdana" pitchFamily="34" charset="0"/>
              </a:rPr>
              <a:t>Click Here to Start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85E8BE-5C26-264A-8737-2CCF6789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" y="71250"/>
            <a:ext cx="7653983" cy="4857750"/>
          </a:xfrm>
          <a:prstGeom prst="rect">
            <a:avLst/>
          </a:prstGeom>
        </p:spPr>
      </p:pic>
      <p:pic>
        <p:nvPicPr>
          <p:cNvPr id="14338" name="Picture 15" descr="PPT40.png">
            <a:extLst>
              <a:ext uri="{FF2B5EF4-FFF2-40B4-BE49-F238E27FC236}">
                <a16:creationId xmlns:a16="http://schemas.microsoft.com/office/drawing/2014/main" id="{F4FA93A2-3A2C-994B-BAEB-214B2C8BD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0" y="1406640"/>
            <a:ext cx="3789051" cy="3044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AutoShape 4">
            <a:extLst>
              <a:ext uri="{FF2B5EF4-FFF2-40B4-BE49-F238E27FC236}">
                <a16:creationId xmlns:a16="http://schemas.microsoft.com/office/drawing/2014/main" id="{D675C2A0-1A62-8F4F-932F-6233C5AA223C}"/>
              </a:ext>
            </a:extLst>
          </p:cNvPr>
          <p:cNvSpPr>
            <a:spLocks noChangeArrowheads="1"/>
          </p:cNvSpPr>
          <p:nvPr/>
        </p:nvSpPr>
        <p:spPr bwMode="auto">
          <a:xfrm rot="4006682">
            <a:off x="1843651" y="-1645982"/>
            <a:ext cx="1373982" cy="4386263"/>
          </a:xfrm>
          <a:prstGeom prst="irregularSeal2">
            <a:avLst/>
          </a:prstGeom>
          <a:solidFill>
            <a:srgbClr val="FFFFFF">
              <a:alpha val="87842"/>
            </a:srgbClr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C600DB-CAD4-E24A-9D09-F40673272A25}"/>
              </a:ext>
            </a:extLst>
          </p:cNvPr>
          <p:cNvSpPr/>
          <p:nvPr/>
        </p:nvSpPr>
        <p:spPr>
          <a:xfrm>
            <a:off x="4254272" y="1406640"/>
            <a:ext cx="3618498" cy="3044220"/>
          </a:xfrm>
          <a:prstGeom prst="rect">
            <a:avLst/>
          </a:prstGeom>
          <a:solidFill>
            <a:srgbClr val="3366FF">
              <a:alpha val="38000"/>
            </a:srgbClr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Instructions:</a:t>
            </a:r>
          </a:p>
          <a:p>
            <a:pPr eaLnBrk="1" hangingPunct="1">
              <a:defRPr/>
            </a:pPr>
            <a:endParaRPr lang="en-US" sz="1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57175" indent="-257175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Divide into Teams.</a:t>
            </a:r>
            <a:b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57175" indent="-257175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Each team is asked a question. If they answer correctly, click their teams color button to move their car.</a:t>
            </a:r>
            <a:b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Five correct answers will cross the finish line and win the race.</a:t>
            </a:r>
          </a:p>
          <a:p>
            <a:pPr algn="ctr" eaLnBrk="1" hangingPunct="1">
              <a:defRPr/>
            </a:pPr>
            <a:endParaRPr lang="en-US" sz="10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2AD9E-04A0-B746-9D32-255A2EB2C199}"/>
              </a:ext>
            </a:extLst>
          </p:cNvPr>
          <p:cNvSpPr/>
          <p:nvPr/>
        </p:nvSpPr>
        <p:spPr>
          <a:xfrm>
            <a:off x="1814869" y="3271650"/>
            <a:ext cx="2707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BC81D-5E62-2B40-94FC-BCC2078B730D}"/>
              </a:ext>
            </a:extLst>
          </p:cNvPr>
          <p:cNvSpPr/>
          <p:nvPr/>
        </p:nvSpPr>
        <p:spPr>
          <a:xfrm>
            <a:off x="3186469" y="1099950"/>
            <a:ext cx="5715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0967F7-3ABD-2247-8B5C-845546EF6201}"/>
              </a:ext>
            </a:extLst>
          </p:cNvPr>
          <p:cNvCxnSpPr/>
          <p:nvPr/>
        </p:nvCxnSpPr>
        <p:spPr>
          <a:xfrm rot="10800000" flipV="1">
            <a:off x="2729269" y="1385700"/>
            <a:ext cx="51435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CDB376-4494-0E46-9346-A5A81610D21A}"/>
              </a:ext>
            </a:extLst>
          </p:cNvPr>
          <p:cNvCxnSpPr/>
          <p:nvPr/>
        </p:nvCxnSpPr>
        <p:spPr>
          <a:xfrm rot="10800000">
            <a:off x="1586269" y="3214500"/>
            <a:ext cx="228600" cy="1714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Rectangle 3">
            <a:extLst>
              <a:ext uri="{FF2B5EF4-FFF2-40B4-BE49-F238E27FC236}">
                <a16:creationId xmlns:a16="http://schemas.microsoft.com/office/drawing/2014/main" id="{A02DA612-B7C0-954C-ABFA-6FB271D12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47" y="71250"/>
            <a:ext cx="7626122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14346" name="WordArt 5">
            <a:extLst>
              <a:ext uri="{FF2B5EF4-FFF2-40B4-BE49-F238E27FC236}">
                <a16:creationId xmlns:a16="http://schemas.microsoft.com/office/drawing/2014/main" id="{A8250026-251A-324C-BC82-174C89774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3369" y="185550"/>
            <a:ext cx="2114550" cy="8001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105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184776"/>
                    </a:gs>
                    <a:gs pos="100000">
                      <a:srgbClr val="3399FF"/>
                    </a:gs>
                  </a:gsLst>
                  <a:lin ang="5400000" scaled="1"/>
                </a:gradFill>
                <a:latin typeface="Arial Black" panose="020B0604020202020204" pitchFamily="34" charset="0"/>
                <a:cs typeface="Arial Black" panose="020B0604020202020204" pitchFamily="34" charset="0"/>
              </a:rPr>
              <a:t>The Beach Rally</a:t>
            </a:r>
          </a:p>
        </p:txBody>
      </p:sp>
      <p:sp>
        <p:nvSpPr>
          <p:cNvPr id="31" name="Text Box 2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239A5D9A-DF1D-074D-84C9-80EE7EBEA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669" y="4757550"/>
            <a:ext cx="2000250" cy="32316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500" b="1" dirty="0">
                <a:solidFill>
                  <a:schemeClr val="bg1"/>
                </a:solidFill>
                <a:latin typeface="Arial" charset="0"/>
              </a:rPr>
              <a:t>Play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CC685C-4A24-414E-A900-EB4B7605C157}"/>
              </a:ext>
            </a:extLst>
          </p:cNvPr>
          <p:cNvCxnSpPr/>
          <p:nvPr/>
        </p:nvCxnSpPr>
        <p:spPr>
          <a:xfrm>
            <a:off x="3643669" y="1385700"/>
            <a:ext cx="40005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86E6E7A-28A5-8345-B706-A23B317D5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32" y="0"/>
            <a:ext cx="8480952" cy="5143500"/>
          </a:xfrm>
          <a:prstGeom prst="rect">
            <a:avLst/>
          </a:prstGeom>
        </p:spPr>
      </p:pic>
      <p:sp>
        <p:nvSpPr>
          <p:cNvPr id="15362" name="Rectangle 39">
            <a:extLst>
              <a:ext uri="{FF2B5EF4-FFF2-40B4-BE49-F238E27FC236}">
                <a16:creationId xmlns:a16="http://schemas.microsoft.com/office/drawing/2014/main" id="{5A63B02A-63F7-C548-9736-F5F6F9FE5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07" y="1771650"/>
            <a:ext cx="140384" cy="325755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DF414007-9B1D-014F-B0D4-A2021E47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931" y="292893"/>
            <a:ext cx="1614417" cy="457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27432" tIns="27432" rIns="27432" bIns="27432" anchor="ctr"/>
          <a:lstStyle/>
          <a:p>
            <a:pPr algn="ctr" eaLnBrk="1" hangingPunct="1">
              <a:defRPr/>
            </a:pPr>
            <a:r>
              <a:rPr lang="en-US" sz="1500" b="1" dirty="0">
                <a:latin typeface="Comic Sans MS" panose="030F0702030302020204" pitchFamily="66" charset="0"/>
              </a:rPr>
              <a:t>Team  - Red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D440B306-E39E-5E45-8B90-3D9C6D29C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318" y="292893"/>
            <a:ext cx="1842541" cy="457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27432" tIns="27432" rIns="27432" bIns="27432" anchor="ctr"/>
          <a:lstStyle/>
          <a:p>
            <a:pPr algn="ctr" eaLnBrk="1" hangingPunct="1">
              <a:defRPr/>
            </a:pPr>
            <a:r>
              <a:rPr lang="en-US" sz="1500" b="1" dirty="0">
                <a:latin typeface="Comic Sans MS" panose="030F0702030302020204" pitchFamily="66" charset="0"/>
              </a:rPr>
              <a:t>Team  - Blue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3AB557-8262-C446-9A35-64A6F233FB8E}"/>
              </a:ext>
            </a:extLst>
          </p:cNvPr>
          <p:cNvCxnSpPr>
            <a:cxnSpLocks/>
          </p:cNvCxnSpPr>
          <p:nvPr/>
        </p:nvCxnSpPr>
        <p:spPr>
          <a:xfrm flipV="1">
            <a:off x="1952007" y="342900"/>
            <a:ext cx="171450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EB66-BE6E-A441-BE5B-8A221A76E960}"/>
              </a:ext>
            </a:extLst>
          </p:cNvPr>
          <p:cNvCxnSpPr>
            <a:endCxn id="25" idx="1"/>
          </p:cNvCxnSpPr>
          <p:nvPr/>
        </p:nvCxnSpPr>
        <p:spPr>
          <a:xfrm>
            <a:off x="1580532" y="292893"/>
            <a:ext cx="914399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AE4D9EB-2175-EB4D-8061-0A6DADA17ED1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052270" y="521493"/>
            <a:ext cx="40004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37722F-B31C-B64E-969A-CC814166B19C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109348" y="521493"/>
            <a:ext cx="214384" cy="285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8852DBB-9D28-9B41-A862-261221E468F9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6166820" y="521493"/>
            <a:ext cx="12803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7653C926-5842-8E41-933E-8E4AEB37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95" y="2343150"/>
            <a:ext cx="102948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8F60FCE8-D3B9-6442-81E6-D811BD3F6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96" y="3673187"/>
            <a:ext cx="102948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hlinkClick r:id="rId11" action="ppaction://hlinksldjump"/>
            <a:extLst>
              <a:ext uri="{FF2B5EF4-FFF2-40B4-BE49-F238E27FC236}">
                <a16:creationId xmlns:a16="http://schemas.microsoft.com/office/drawing/2014/main" id="{F69C4130-0BF4-9F4B-B78B-AADF667FFC01}"/>
              </a:ext>
            </a:extLst>
          </p:cNvPr>
          <p:cNvSpPr/>
          <p:nvPr/>
        </p:nvSpPr>
        <p:spPr>
          <a:xfrm>
            <a:off x="466107" y="1028700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Q1</a:t>
            </a:r>
          </a:p>
        </p:txBody>
      </p: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AAF8BC0D-A446-6D49-9CE5-FC34F9FE9865}"/>
              </a:ext>
            </a:extLst>
          </p:cNvPr>
          <p:cNvSpPr/>
          <p:nvPr/>
        </p:nvSpPr>
        <p:spPr>
          <a:xfrm>
            <a:off x="1184351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Q2</a:t>
            </a:r>
          </a:p>
        </p:txBody>
      </p:sp>
      <p:sp>
        <p:nvSpPr>
          <p:cNvPr id="21" name="Oval 20">
            <a:hlinkClick r:id="rId13" action="ppaction://hlinksldjump"/>
            <a:extLst>
              <a:ext uri="{FF2B5EF4-FFF2-40B4-BE49-F238E27FC236}">
                <a16:creationId xmlns:a16="http://schemas.microsoft.com/office/drawing/2014/main" id="{589074C5-73BC-EA48-A0B0-48E914611A1B}"/>
              </a:ext>
            </a:extLst>
          </p:cNvPr>
          <p:cNvSpPr/>
          <p:nvPr/>
        </p:nvSpPr>
        <p:spPr>
          <a:xfrm>
            <a:off x="1840056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Q3</a:t>
            </a:r>
          </a:p>
        </p:txBody>
      </p:sp>
      <p:sp>
        <p:nvSpPr>
          <p:cNvPr id="29" name="Oval 28">
            <a:hlinkClick r:id="rId14" action="ppaction://hlinksldjump"/>
            <a:extLst>
              <a:ext uri="{FF2B5EF4-FFF2-40B4-BE49-F238E27FC236}">
                <a16:creationId xmlns:a16="http://schemas.microsoft.com/office/drawing/2014/main" id="{5CFDEB90-C390-8E46-8434-56CE6573207E}"/>
              </a:ext>
            </a:extLst>
          </p:cNvPr>
          <p:cNvSpPr/>
          <p:nvPr/>
        </p:nvSpPr>
        <p:spPr>
          <a:xfrm>
            <a:off x="2533219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Q4</a:t>
            </a:r>
          </a:p>
        </p:txBody>
      </p:sp>
      <p:sp>
        <p:nvSpPr>
          <p:cNvPr id="32" name="Oval 31">
            <a:hlinkClick r:id="rId15" action="ppaction://hlinksldjump"/>
            <a:extLst>
              <a:ext uri="{FF2B5EF4-FFF2-40B4-BE49-F238E27FC236}">
                <a16:creationId xmlns:a16="http://schemas.microsoft.com/office/drawing/2014/main" id="{A12406BB-7122-F64B-9DC5-341203ABB443}"/>
              </a:ext>
            </a:extLst>
          </p:cNvPr>
          <p:cNvSpPr/>
          <p:nvPr/>
        </p:nvSpPr>
        <p:spPr>
          <a:xfrm>
            <a:off x="3261191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Q5</a:t>
            </a:r>
          </a:p>
        </p:txBody>
      </p:sp>
      <p:sp>
        <p:nvSpPr>
          <p:cNvPr id="33" name="Oval 32">
            <a:hlinkClick r:id="rId16" action="ppaction://hlinksldjump"/>
            <a:extLst>
              <a:ext uri="{FF2B5EF4-FFF2-40B4-BE49-F238E27FC236}">
                <a16:creationId xmlns:a16="http://schemas.microsoft.com/office/drawing/2014/main" id="{3DE546FF-5976-2847-A78A-9416FAB72312}"/>
              </a:ext>
            </a:extLst>
          </p:cNvPr>
          <p:cNvSpPr/>
          <p:nvPr/>
        </p:nvSpPr>
        <p:spPr>
          <a:xfrm>
            <a:off x="4035626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Q6</a:t>
            </a:r>
          </a:p>
        </p:txBody>
      </p:sp>
      <p:sp>
        <p:nvSpPr>
          <p:cNvPr id="35" name="Oval 34">
            <a:hlinkClick r:id="rId17" action="ppaction://hlinksldjump"/>
            <a:extLst>
              <a:ext uri="{FF2B5EF4-FFF2-40B4-BE49-F238E27FC236}">
                <a16:creationId xmlns:a16="http://schemas.microsoft.com/office/drawing/2014/main" id="{BD2DC54C-B133-5D43-8B4F-BE0C19EFDDAD}"/>
              </a:ext>
            </a:extLst>
          </p:cNvPr>
          <p:cNvSpPr/>
          <p:nvPr/>
        </p:nvSpPr>
        <p:spPr>
          <a:xfrm>
            <a:off x="4778572" y="1042986"/>
            <a:ext cx="685834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Q7</a:t>
            </a:r>
          </a:p>
        </p:txBody>
      </p:sp>
      <p:sp>
        <p:nvSpPr>
          <p:cNvPr id="36" name="Oval 35">
            <a:hlinkClick r:id="rId18" action="ppaction://hlinksldjump"/>
            <a:extLst>
              <a:ext uri="{FF2B5EF4-FFF2-40B4-BE49-F238E27FC236}">
                <a16:creationId xmlns:a16="http://schemas.microsoft.com/office/drawing/2014/main" id="{960B65AC-11D9-FA45-8AA6-2193EC19E908}"/>
              </a:ext>
            </a:extLst>
          </p:cNvPr>
          <p:cNvSpPr/>
          <p:nvPr/>
        </p:nvSpPr>
        <p:spPr>
          <a:xfrm>
            <a:off x="5625578" y="1058017"/>
            <a:ext cx="631728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Q8</a:t>
            </a:r>
          </a:p>
        </p:txBody>
      </p:sp>
      <p:sp>
        <p:nvSpPr>
          <p:cNvPr id="37" name="Oval 36">
            <a:hlinkClick r:id="rId19" action="ppaction://hlinksldjump"/>
            <a:extLst>
              <a:ext uri="{FF2B5EF4-FFF2-40B4-BE49-F238E27FC236}">
                <a16:creationId xmlns:a16="http://schemas.microsoft.com/office/drawing/2014/main" id="{F484299E-556E-C44E-AA3B-2D9BF0071AEC}"/>
              </a:ext>
            </a:extLst>
          </p:cNvPr>
          <p:cNvSpPr/>
          <p:nvPr/>
        </p:nvSpPr>
        <p:spPr>
          <a:xfrm>
            <a:off x="6394783" y="1058017"/>
            <a:ext cx="732629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Q9</a:t>
            </a:r>
          </a:p>
        </p:txBody>
      </p:sp>
      <p:sp>
        <p:nvSpPr>
          <p:cNvPr id="39" name="Oval 38">
            <a:hlinkClick r:id="rId20" action="ppaction://hlinksldjump"/>
            <a:extLst>
              <a:ext uri="{FF2B5EF4-FFF2-40B4-BE49-F238E27FC236}">
                <a16:creationId xmlns:a16="http://schemas.microsoft.com/office/drawing/2014/main" id="{9B4730A1-8D12-C84C-9017-52CDC2D350A3}"/>
              </a:ext>
            </a:extLst>
          </p:cNvPr>
          <p:cNvSpPr/>
          <p:nvPr/>
        </p:nvSpPr>
        <p:spPr>
          <a:xfrm>
            <a:off x="7279341" y="1028700"/>
            <a:ext cx="854003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Q10</a:t>
            </a:r>
          </a:p>
        </p:txBody>
      </p:sp>
      <p:sp>
        <p:nvSpPr>
          <p:cNvPr id="27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6447CB7C-EFC5-9C46-A7C6-E563B738F411}"/>
              </a:ext>
            </a:extLst>
          </p:cNvPr>
          <p:cNvSpPr/>
          <p:nvPr/>
        </p:nvSpPr>
        <p:spPr>
          <a:xfrm>
            <a:off x="66057" y="4572000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C601DB69-4DDA-DA4F-BD73-94EC5242B699}"/>
              </a:ext>
            </a:extLst>
          </p:cNvPr>
          <p:cNvSpPr/>
          <p:nvPr/>
        </p:nvSpPr>
        <p:spPr>
          <a:xfrm>
            <a:off x="1543050" y="3250406"/>
            <a:ext cx="1143000" cy="7429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CDB26-03E0-E648-91CC-6C9A79C6D0BB}"/>
              </a:ext>
            </a:extLst>
          </p:cNvPr>
          <p:cNvSpPr/>
          <p:nvPr/>
        </p:nvSpPr>
        <p:spPr>
          <a:xfrm>
            <a:off x="3086100" y="3257551"/>
            <a:ext cx="3771900" cy="6215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5BA3D9-834F-4742-BECE-59CA2359CFD7}"/>
              </a:ext>
            </a:extLst>
          </p:cNvPr>
          <p:cNvSpPr/>
          <p:nvPr/>
        </p:nvSpPr>
        <p:spPr>
          <a:xfrm>
            <a:off x="1292664" y="214500"/>
            <a:ext cx="721426" cy="4601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18235A-E34C-9C4D-9923-97AC5C7336B4}"/>
              </a:ext>
            </a:extLst>
          </p:cNvPr>
          <p:cNvSpPr/>
          <p:nvPr/>
        </p:nvSpPr>
        <p:spPr>
          <a:xfrm>
            <a:off x="1314450" y="4263986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47461004-183A-3240-9B42-A5C932255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66D4E647-8910-F947-9F15-FD6E3821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CEC35EC4-1A96-974B-BCE5-E417E3BC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3B320A75-7197-8340-9EF5-E3171D05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45F974BA-AB75-144D-B8D7-932F84773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CEF9BE4C-330F-F74E-B855-C12637603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B1CD0780-232C-8B42-B63D-4650B9169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5A905D7E-46E9-3549-8A42-256266CC7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036D40A3-6EC4-B449-9272-57510BADB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8E15A01D-888E-1A4E-AEE3-7FA53A3B0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667E0A85-97C8-BD4F-91A5-A8E491773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19" name="Oval 19">
            <a:extLst>
              <a:ext uri="{FF2B5EF4-FFF2-40B4-BE49-F238E27FC236}">
                <a16:creationId xmlns:a16="http://schemas.microsoft.com/office/drawing/2014/main" id="{65C1A8B6-095D-FC4B-B487-B46F17EC9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A15A77B5-289C-234A-853E-54014C651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88248B7E-C355-CF43-A70B-C9059918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2" name="Oval 22">
            <a:extLst>
              <a:ext uri="{FF2B5EF4-FFF2-40B4-BE49-F238E27FC236}">
                <a16:creationId xmlns:a16="http://schemas.microsoft.com/office/drawing/2014/main" id="{56403B1A-5F59-0843-B4C5-BE0208C6A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B3113542-8055-9649-8CB3-618395C21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4" name="AutoShape 25">
            <a:extLst>
              <a:ext uri="{FF2B5EF4-FFF2-40B4-BE49-F238E27FC236}">
                <a16:creationId xmlns:a16="http://schemas.microsoft.com/office/drawing/2014/main" id="{9C0A12AC-7A83-974F-B300-8969DBB98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431" y="4566802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6771B4A-3941-4948-B83D-851CE5EA6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22877" r="34167" b="16980"/>
          <a:stretch/>
        </p:blipFill>
        <p:spPr>
          <a:xfrm>
            <a:off x="3714750" y="542925"/>
            <a:ext cx="1857655" cy="2493169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80288CD6-2CFE-4340-85FB-81C32C57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A632F8F6-DF79-F546-ACDA-355483FB1731}"/>
              </a:ext>
            </a:extLst>
          </p:cNvPr>
          <p:cNvSpPr/>
          <p:nvPr/>
        </p:nvSpPr>
        <p:spPr>
          <a:xfrm>
            <a:off x="1578769" y="2965847"/>
            <a:ext cx="1257300" cy="628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9572D-4D35-1544-9495-C0ABD0F963F8}"/>
              </a:ext>
            </a:extLst>
          </p:cNvPr>
          <p:cNvSpPr/>
          <p:nvPr/>
        </p:nvSpPr>
        <p:spPr>
          <a:xfrm>
            <a:off x="2048470" y="1778794"/>
            <a:ext cx="1538288" cy="800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3E4502-5AE2-1540-8A96-094ED324CC27}"/>
              </a:ext>
            </a:extLst>
          </p:cNvPr>
          <p:cNvSpPr/>
          <p:nvPr/>
        </p:nvSpPr>
        <p:spPr>
          <a:xfrm>
            <a:off x="1327044" y="215691"/>
            <a:ext cx="721426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9BDFF7-3293-3341-80DE-7B82BA2403F5}"/>
              </a:ext>
            </a:extLst>
          </p:cNvPr>
          <p:cNvSpPr/>
          <p:nvPr/>
        </p:nvSpPr>
        <p:spPr>
          <a:xfrm>
            <a:off x="1287707" y="4246158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4948F784-6EA4-5E40-867A-4177BEBFA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67763E4C-B813-0B47-8BE6-AF63149D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8A9F6B3-DDC2-B54A-8EDF-4F7E077E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D8283351-29C9-E14B-B6B7-F96F925A8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90A1A156-9F24-CE45-98A9-A0F9FAC95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31" name="Oval 13">
            <a:extLst>
              <a:ext uri="{FF2B5EF4-FFF2-40B4-BE49-F238E27FC236}">
                <a16:creationId xmlns:a16="http://schemas.microsoft.com/office/drawing/2014/main" id="{830D53FF-7999-984C-86C7-7BE033DA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32" name="Oval 14">
            <a:extLst>
              <a:ext uri="{FF2B5EF4-FFF2-40B4-BE49-F238E27FC236}">
                <a16:creationId xmlns:a16="http://schemas.microsoft.com/office/drawing/2014/main" id="{0BFE36A3-5B7F-9B44-B7F6-1ADDC1BC9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6D71610A-C7DE-AB48-8F30-95673A592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34" name="Oval 16">
            <a:extLst>
              <a:ext uri="{FF2B5EF4-FFF2-40B4-BE49-F238E27FC236}">
                <a16:creationId xmlns:a16="http://schemas.microsoft.com/office/drawing/2014/main" id="{6C4B2D16-4C6B-0343-8B3F-9F24F33CB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35" name="Oval 17">
            <a:extLst>
              <a:ext uri="{FF2B5EF4-FFF2-40B4-BE49-F238E27FC236}">
                <a16:creationId xmlns:a16="http://schemas.microsoft.com/office/drawing/2014/main" id="{9181E1F5-7A9E-9E40-B1FD-6FE72E998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36" name="Oval 18">
            <a:extLst>
              <a:ext uri="{FF2B5EF4-FFF2-40B4-BE49-F238E27FC236}">
                <a16:creationId xmlns:a16="http://schemas.microsoft.com/office/drawing/2014/main" id="{031D3CFE-538F-EB40-A21F-9057C7CD1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37" name="Oval 19">
            <a:extLst>
              <a:ext uri="{FF2B5EF4-FFF2-40B4-BE49-F238E27FC236}">
                <a16:creationId xmlns:a16="http://schemas.microsoft.com/office/drawing/2014/main" id="{90A05E1F-8C6A-6D4C-98FF-5093D6965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38" name="Oval 20">
            <a:extLst>
              <a:ext uri="{FF2B5EF4-FFF2-40B4-BE49-F238E27FC236}">
                <a16:creationId xmlns:a16="http://schemas.microsoft.com/office/drawing/2014/main" id="{A07320C0-2C06-7D4F-9DFD-D5D596F60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39" name="Oval 21">
            <a:extLst>
              <a:ext uri="{FF2B5EF4-FFF2-40B4-BE49-F238E27FC236}">
                <a16:creationId xmlns:a16="http://schemas.microsoft.com/office/drawing/2014/main" id="{22EA3F6D-3AD9-944A-831C-E961CEAE3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40" name="Oval 22">
            <a:extLst>
              <a:ext uri="{FF2B5EF4-FFF2-40B4-BE49-F238E27FC236}">
                <a16:creationId xmlns:a16="http://schemas.microsoft.com/office/drawing/2014/main" id="{3D56D57A-22F5-D04E-9047-781F7A8E3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41" name="Oval 23">
            <a:extLst>
              <a:ext uri="{FF2B5EF4-FFF2-40B4-BE49-F238E27FC236}">
                <a16:creationId xmlns:a16="http://schemas.microsoft.com/office/drawing/2014/main" id="{3B190617-9088-4746-ACCC-8CC80D23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42" name="AutoShape 25">
            <a:extLst>
              <a:ext uri="{FF2B5EF4-FFF2-40B4-BE49-F238E27FC236}">
                <a16:creationId xmlns:a16="http://schemas.microsoft.com/office/drawing/2014/main" id="{B446E7AF-7E81-5B46-92E2-1A4DFC66B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431" y="46388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2B760-1C38-4942-B9DB-F90F99449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980" r="33333" b="11084"/>
          <a:stretch/>
        </p:blipFill>
        <p:spPr>
          <a:xfrm>
            <a:off x="4701063" y="214500"/>
            <a:ext cx="2171700" cy="3486151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EA955B7F-50CF-A64D-85E8-2A5BC1DB9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CC1FC44B-EF23-5742-ABC9-698020AC4D77}"/>
              </a:ext>
            </a:extLst>
          </p:cNvPr>
          <p:cNvSpPr/>
          <p:nvPr/>
        </p:nvSpPr>
        <p:spPr>
          <a:xfrm>
            <a:off x="1771650" y="3257550"/>
            <a:ext cx="1257300" cy="685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E1E1C-93CF-5D48-BBAF-0BFB201D6755}"/>
              </a:ext>
            </a:extLst>
          </p:cNvPr>
          <p:cNvSpPr/>
          <p:nvPr/>
        </p:nvSpPr>
        <p:spPr>
          <a:xfrm>
            <a:off x="2114550" y="2114549"/>
            <a:ext cx="1203722" cy="628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528BA4-FDD1-3043-9B80-4CD463F7F08D}"/>
              </a:ext>
            </a:extLst>
          </p:cNvPr>
          <p:cNvSpPr/>
          <p:nvPr/>
        </p:nvSpPr>
        <p:spPr>
          <a:xfrm>
            <a:off x="1314450" y="214500"/>
            <a:ext cx="62865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714A24-41FA-F142-805F-2F4410230687}"/>
              </a:ext>
            </a:extLst>
          </p:cNvPr>
          <p:cNvSpPr/>
          <p:nvPr/>
        </p:nvSpPr>
        <p:spPr>
          <a:xfrm>
            <a:off x="1307485" y="4246171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8CAFCFF9-40AB-1842-9E63-C1137751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16A6C4-8B8F-1347-816F-58964EA66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D55F5E-0D4C-9C43-8CB6-752666329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FCDC6C-CBC7-CE40-9094-8C2790F0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0879B5-C634-AF4F-9A3D-FC091B7A3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55667A-12E1-1741-990D-A8569D76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853E31-9511-FA42-8ECE-9EAA875B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4ED12A-0CC9-FB4A-B678-75A5A8DB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A41D05-27F3-C14B-A063-532201DD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887914-466E-F64C-97D5-E64E71C31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6C0530-20EF-E141-9C85-827550D6D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7773CF-CACB-0F45-9AF0-C086243A8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73CC26-CCBC-4C44-8DA7-1A21DB22F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D428EB-BEEB-0944-AA95-A5667D1F4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E833C1-4528-7A43-9CFF-9A4CBAB0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F17122-F181-3049-86D9-129C9DEC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135B86F3-8B22-F644-9651-2E6B0234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550" y="4631375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453FC0-BA11-5649-8309-27E85564B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981" r="34166" b="16980"/>
          <a:stretch/>
        </p:blipFill>
        <p:spPr>
          <a:xfrm>
            <a:off x="4400550" y="514350"/>
            <a:ext cx="2800350" cy="3200401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68663A63-350F-7E47-B562-414290C7E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D276F889-1213-C244-8895-782599649E87}"/>
              </a:ext>
            </a:extLst>
          </p:cNvPr>
          <p:cNvSpPr/>
          <p:nvPr/>
        </p:nvSpPr>
        <p:spPr>
          <a:xfrm>
            <a:off x="1678781" y="3106936"/>
            <a:ext cx="1143000" cy="4726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EB9241-D009-624E-A3BF-C8647D958C4B}"/>
              </a:ext>
            </a:extLst>
          </p:cNvPr>
          <p:cNvSpPr/>
          <p:nvPr/>
        </p:nvSpPr>
        <p:spPr>
          <a:xfrm>
            <a:off x="2519303" y="1832317"/>
            <a:ext cx="1143000" cy="7953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96FF2B-08BD-C14D-A6F7-1287FF807984}"/>
              </a:ext>
            </a:extLst>
          </p:cNvPr>
          <p:cNvSpPr/>
          <p:nvPr/>
        </p:nvSpPr>
        <p:spPr>
          <a:xfrm>
            <a:off x="1261752" y="214500"/>
            <a:ext cx="662049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DD7629-E7D0-D64A-9A68-EA216B9FF9E6}"/>
              </a:ext>
            </a:extLst>
          </p:cNvPr>
          <p:cNvSpPr/>
          <p:nvPr/>
        </p:nvSpPr>
        <p:spPr>
          <a:xfrm>
            <a:off x="1290521" y="4244485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FC177EFF-73B7-594F-A718-56EE48BF4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A6E303DA-8727-3842-A714-1B026735B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34EFBFF5-18B9-904B-BB43-E2FF9AC7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36EE82C0-9391-4E44-8AB2-576066261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E606D00C-50EF-2740-A75E-5FB8F7E2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DAD95362-940D-0D4C-B2CE-130F7A38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76A0C1D3-F69C-544C-B96F-729BE620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F2F7711C-A7CE-EB4D-A607-C15DF6070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49029D6C-642A-C642-B709-86E107EED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39DC7837-89B3-434C-9E36-B8F23EEB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50363DB1-A98A-0147-A50F-B985C2927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E2A409F9-3391-774C-9593-20A2245A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3" name="Oval 20">
            <a:extLst>
              <a:ext uri="{FF2B5EF4-FFF2-40B4-BE49-F238E27FC236}">
                <a16:creationId xmlns:a16="http://schemas.microsoft.com/office/drawing/2014/main" id="{2809BE5A-0905-6D45-B9A4-6F0448D56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97EAF6A7-CF29-A84B-82BC-D767F4D7A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6DE9370F-2590-AA4B-BD23-A1C678AA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6351D1AC-6969-5C41-8DC9-2B7FA9FC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5145CA3D-8863-CF41-9271-D54E59DB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45720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6F93F2C7-6F09-3341-9B21-B31912771F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9339" r="27500" b="21698"/>
          <a:stretch/>
        </p:blipFill>
        <p:spPr>
          <a:xfrm>
            <a:off x="4502824" y="795228"/>
            <a:ext cx="2802851" cy="2548047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5F477552-23C4-6F4D-BEA8-3FA727A4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0.Unit 3 Funtime and Project"/>
  <p:tag name="ISPRING_LMS_API_VERSION" val="SCORM 2004 (2nd edition)"/>
  <p:tag name="ISPRING_ULTRA_SCORM_COURSE_ID" val="AA0CF12D-FAD4-4153-BD39-F5F07B35A28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40.Unit 3 Funtime and Project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Eg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I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Eg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SA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Eg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SA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EgEdVe8ZnLmYAAABoAAAAHAAAAHVuaXZlcnNhbC9sb2NhbF9zZXR0aW5ncy54bWyzsa/IzVEoSy0qzszPs1Uy1DNQUkjNS85PycxLt1UKDXHTtVBSKC5JzEtJzMnPS7VVystXUrC347LJyU9OzAlOLSkBKixWKMhJrEwtCknNBTJKUv0Sc4EqQzxd/RRcXTxDlPTtuABQSwMEFAACAAgARI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EWAR1WhbY9iTAAAAGsAAAAbAAAAdW5pdmVyc2FsL3VuaXZlcnNhbC5wbmcueG1ss7GvyM1RKEstKs7Mz7NVMtQzULK34+WyKShKLctMLVeoAIoBBSFASaHSVsnECMEtz0wpyQCpMDBBCGakZqZnlNgqWRhZwAX1gWYCAFBLAQIAABQAAgAIAIxeVlE2YVgCRwMAAOEJAAAUAAAAAAAAAAEAAAAAAAAAAAB1bml2ZXJzYWwvcGxheWVyLnhtbFBLAQIAABQAAgAIAESAR1WcXjIIFAYAADcXAAAdAAAAAAAAAAEAAAAAAHkDAAB1bml2ZXJzYWwvY29tbW9uX21lc3NhZ2VzLmxuZ1BLAQIAABQAAgAIAESAR1UVHmAbowAAAH8BAAAuAAAAAAAAAAEAAAAAAMgJAAB1bml2ZXJzYWwvcGxheWJhY2tfYW5kX25hdmlnYXRpb25fc2V0dGluZ3MueG1sUEsBAgAAFAACAAgARIBHVaenV+h8BAAAbxcAACcAAAAAAAAAAQAAAAAAtwoAAHVuaXZlcnNhbC9mbGFzaF9wdWJsaXNoaW5nX3NldHRpbmdzLnhtbFBLAQIAABQAAgAIAESAR1XlX+THbQMAAKEMAAAhAAAAAAAAAAEAAAAAAHgPAAB1bml2ZXJzYWwvZmxhc2hfc2tpbl9zZXR0aW5ncy54bWxQSwECAAAUAAIACABEgEdVF9vd2HcEAAD5FgAAJgAAAAAAAAABAAAAAAAkEwAAdW5pdmVyc2FsL2h0bWxfcHVibGlzaGluZ19zZXR0aW5ncy54bWxQSwECAAAUAAIACABEgEdVJR/xB6oBAABoBgAAHwAAAAAAAAABAAAAAADfFwAAdW5pdmVyc2FsL2h0bWxfc2tpbl9zZXR0aW5ncy5qc1BLAQIAABQAAgAIAESAR1V7xmcuZgAAAGgAAAAcAAAAAAAAAAEAAAAAAMYZAAB1bml2ZXJzYWwvbG9jYWxfc2V0dGluZ3MueG1sUEsBAgAAFAACAAgARIBHVRbuq+5BBgAAWxwAABcAAAAAAAAAAAAAAAAAZhoAAHVuaXZlcnNhbC91bml2ZXJzYWwucG5nUEsBAgAAFAACAAgARYBHVaFtj2JMAAAAawAAABsAAAAAAAAAAQAAAAAA3CAAAHVuaXZlcnNhbC91bml2ZXJzYWwucG5nLnhtbFBLBQYAAAAACgAKAAYDAABhIQAAAAA=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353</Words>
  <Application>Microsoft Office PowerPoint</Application>
  <PresentationFormat>On-screen Show (16:9)</PresentationFormat>
  <Paragraphs>251</Paragraphs>
  <Slides>21</Slides>
  <Notes>21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Life Savers ExtraBold</vt:lpstr>
      <vt:lpstr>Comic Sans MS</vt:lpstr>
      <vt:lpstr>Calibri</vt:lpstr>
      <vt:lpstr>Life Savers</vt:lpstr>
      <vt:lpstr>Roboto</vt:lpstr>
      <vt:lpstr>Nunito</vt:lpstr>
      <vt:lpstr>PT Sans</vt:lpstr>
      <vt:lpstr>Quicksand</vt:lpstr>
      <vt:lpstr>Arial Black</vt:lpstr>
      <vt:lpstr>宋体</vt:lpstr>
      <vt:lpstr>Arial</vt:lpstr>
      <vt:lpstr>Bebas Neue</vt:lpstr>
      <vt:lpstr>Quicksand SemiBold</vt:lpstr>
      <vt:lpstr>Fredoka One</vt:lpstr>
      <vt:lpstr>黑体</vt:lpstr>
      <vt:lpstr>Verdana</vt:lpstr>
      <vt:lpstr>Caveat Brush</vt:lpstr>
      <vt:lpstr>Question of the Day for Preschool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FUN TIME The Beach Really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and circle</vt:lpstr>
      <vt:lpstr>PowerPoint Presentation</vt:lpstr>
      <vt:lpstr>2. Project: Animals</vt:lpstr>
      <vt:lpstr>PowerPoint Presentation</vt:lpstr>
      <vt:lpstr>Animal Display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40.Unit 3 Funtime and Project</dc:title>
  <dc:creator>Christiaan Rheeder;Chiêm Thủy</dc:creator>
  <cp:lastModifiedBy>Admin</cp:lastModifiedBy>
  <cp:revision>18</cp:revision>
  <dcterms:modified xsi:type="dcterms:W3CDTF">2023-05-27T01:59:03Z</dcterms:modified>
</cp:coreProperties>
</file>