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mp4" ContentType="video/unknown"/>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6"/>
  </p:notesMasterIdLst>
  <p:sldIdLst>
    <p:sldId id="266" r:id="rId3"/>
    <p:sldId id="301" r:id="rId4"/>
    <p:sldId id="267" r:id="rId5"/>
    <p:sldId id="268" r:id="rId6"/>
    <p:sldId id="295" r:id="rId7"/>
    <p:sldId id="272" r:id="rId8"/>
    <p:sldId id="303" r:id="rId9"/>
    <p:sldId id="306" r:id="rId10"/>
    <p:sldId id="274" r:id="rId11"/>
    <p:sldId id="275" r:id="rId12"/>
    <p:sldId id="307" r:id="rId13"/>
    <p:sldId id="277" r:id="rId14"/>
    <p:sldId id="309" r:id="rId15"/>
    <p:sldId id="310" r:id="rId16"/>
    <p:sldId id="311" r:id="rId17"/>
    <p:sldId id="281" r:id="rId18"/>
    <p:sldId id="317" r:id="rId19"/>
    <p:sldId id="282" r:id="rId20"/>
    <p:sldId id="283" r:id="rId21"/>
    <p:sldId id="284" r:id="rId22"/>
    <p:sldId id="313" r:id="rId23"/>
    <p:sldId id="316" r:id="rId24"/>
    <p:sldId id="287" r:id="rId25"/>
  </p:sldIdLst>
  <p:sldSz cx="12161838" cy="6858000"/>
  <p:notesSz cx="6858000" cy="9144000"/>
  <p:defaultTextStyle>
    <a:defPPr>
      <a:defRPr lang="en-US"/>
    </a:defPPr>
    <a:lvl1pPr marL="0" algn="l" defTabSz="1217249" rtl="0" eaLnBrk="1" latinLnBrk="0" hangingPunct="1">
      <a:defRPr sz="2400" kern="1200">
        <a:solidFill>
          <a:schemeClr val="tx1"/>
        </a:solidFill>
        <a:latin typeface="+mn-lt"/>
        <a:ea typeface="+mn-ea"/>
        <a:cs typeface="+mn-cs"/>
      </a:defRPr>
    </a:lvl1pPr>
    <a:lvl2pPr marL="608625" algn="l" defTabSz="1217249" rtl="0" eaLnBrk="1" latinLnBrk="0" hangingPunct="1">
      <a:defRPr sz="2400" kern="1200">
        <a:solidFill>
          <a:schemeClr val="tx1"/>
        </a:solidFill>
        <a:latin typeface="+mn-lt"/>
        <a:ea typeface="+mn-ea"/>
        <a:cs typeface="+mn-cs"/>
      </a:defRPr>
    </a:lvl2pPr>
    <a:lvl3pPr marL="1217249" algn="l" defTabSz="1217249" rtl="0" eaLnBrk="1" latinLnBrk="0" hangingPunct="1">
      <a:defRPr sz="2400" kern="1200">
        <a:solidFill>
          <a:schemeClr val="tx1"/>
        </a:solidFill>
        <a:latin typeface="+mn-lt"/>
        <a:ea typeface="+mn-ea"/>
        <a:cs typeface="+mn-cs"/>
      </a:defRPr>
    </a:lvl3pPr>
    <a:lvl4pPr marL="1825874" algn="l" defTabSz="1217249" rtl="0" eaLnBrk="1" latinLnBrk="0" hangingPunct="1">
      <a:defRPr sz="2400" kern="1200">
        <a:solidFill>
          <a:schemeClr val="tx1"/>
        </a:solidFill>
        <a:latin typeface="+mn-lt"/>
        <a:ea typeface="+mn-ea"/>
        <a:cs typeface="+mn-cs"/>
      </a:defRPr>
    </a:lvl4pPr>
    <a:lvl5pPr marL="2434499" algn="l" defTabSz="1217249" rtl="0" eaLnBrk="1" latinLnBrk="0" hangingPunct="1">
      <a:defRPr sz="2400" kern="1200">
        <a:solidFill>
          <a:schemeClr val="tx1"/>
        </a:solidFill>
        <a:latin typeface="+mn-lt"/>
        <a:ea typeface="+mn-ea"/>
        <a:cs typeface="+mn-cs"/>
      </a:defRPr>
    </a:lvl5pPr>
    <a:lvl6pPr marL="3043123" algn="l" defTabSz="1217249" rtl="0" eaLnBrk="1" latinLnBrk="0" hangingPunct="1">
      <a:defRPr sz="2400" kern="1200">
        <a:solidFill>
          <a:schemeClr val="tx1"/>
        </a:solidFill>
        <a:latin typeface="+mn-lt"/>
        <a:ea typeface="+mn-ea"/>
        <a:cs typeface="+mn-cs"/>
      </a:defRPr>
    </a:lvl6pPr>
    <a:lvl7pPr marL="3651748" algn="l" defTabSz="1217249" rtl="0" eaLnBrk="1" latinLnBrk="0" hangingPunct="1">
      <a:defRPr sz="2400" kern="1200">
        <a:solidFill>
          <a:schemeClr val="tx1"/>
        </a:solidFill>
        <a:latin typeface="+mn-lt"/>
        <a:ea typeface="+mn-ea"/>
        <a:cs typeface="+mn-cs"/>
      </a:defRPr>
    </a:lvl7pPr>
    <a:lvl8pPr marL="4260372" algn="l" defTabSz="1217249" rtl="0" eaLnBrk="1" latinLnBrk="0" hangingPunct="1">
      <a:defRPr sz="2400" kern="1200">
        <a:solidFill>
          <a:schemeClr val="tx1"/>
        </a:solidFill>
        <a:latin typeface="+mn-lt"/>
        <a:ea typeface="+mn-ea"/>
        <a:cs typeface="+mn-cs"/>
      </a:defRPr>
    </a:lvl8pPr>
    <a:lvl9pPr marL="4868997" algn="l" defTabSz="1217249"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7C80"/>
    <a:srgbClr val="33CC33"/>
    <a:srgbClr val="B9E781"/>
    <a:srgbClr val="72D477"/>
    <a:srgbClr val="66FF66"/>
    <a:srgbClr val="33CCFF"/>
    <a:srgbClr val="FFFF66"/>
    <a:srgbClr val="FF66FF"/>
    <a:srgbClr val="A2FB11"/>
    <a:srgbClr val="96BE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8790" autoAdjust="0"/>
  </p:normalViewPr>
  <p:slideViewPr>
    <p:cSldViewPr>
      <p:cViewPr varScale="1">
        <p:scale>
          <a:sx n="65" d="100"/>
          <a:sy n="65" d="100"/>
        </p:scale>
        <p:origin x="-876" y="-102"/>
      </p:cViewPr>
      <p:guideLst>
        <p:guide orient="horz" pos="2160"/>
        <p:guide pos="3831"/>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3DD6BCC-6ED7-4880-9868-8121FD3D1E36}" type="datetimeFigureOut">
              <a:rPr lang="en-US" smtClean="0"/>
              <a:t>11/8/2023</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E602FCF-448E-419E-82E4-12DAE3C8EF89}" type="slidenum">
              <a:rPr lang="en-US" smtClean="0"/>
              <a:t>‹#›</a:t>
            </a:fld>
            <a:endParaRPr lang="en-US"/>
          </a:p>
        </p:txBody>
      </p:sp>
    </p:spTree>
    <p:extLst>
      <p:ext uri="{BB962C8B-B14F-4D97-AF65-F5344CB8AC3E}">
        <p14:creationId xmlns:p14="http://schemas.microsoft.com/office/powerpoint/2010/main" val="788300810"/>
      </p:ext>
    </p:extLst>
  </p:cSld>
  <p:clrMap bg1="lt1" tx1="dk1" bg2="lt2" tx2="dk2" accent1="accent1" accent2="accent2" accent3="accent3" accent4="accent4" accent5="accent5" accent6="accent6" hlink="hlink" folHlink="folHlink"/>
  <p:notesStyle>
    <a:lvl1pPr marL="0" algn="l" defTabSz="1217249" rtl="0" eaLnBrk="1" latinLnBrk="0" hangingPunct="1">
      <a:defRPr sz="1600" kern="1200">
        <a:solidFill>
          <a:schemeClr val="tx1"/>
        </a:solidFill>
        <a:latin typeface="+mn-lt"/>
        <a:ea typeface="+mn-ea"/>
        <a:cs typeface="+mn-cs"/>
      </a:defRPr>
    </a:lvl1pPr>
    <a:lvl2pPr marL="608625" algn="l" defTabSz="1217249" rtl="0" eaLnBrk="1" latinLnBrk="0" hangingPunct="1">
      <a:defRPr sz="1600" kern="1200">
        <a:solidFill>
          <a:schemeClr val="tx1"/>
        </a:solidFill>
        <a:latin typeface="+mn-lt"/>
        <a:ea typeface="+mn-ea"/>
        <a:cs typeface="+mn-cs"/>
      </a:defRPr>
    </a:lvl2pPr>
    <a:lvl3pPr marL="1217249" algn="l" defTabSz="1217249" rtl="0" eaLnBrk="1" latinLnBrk="0" hangingPunct="1">
      <a:defRPr sz="1600" kern="1200">
        <a:solidFill>
          <a:schemeClr val="tx1"/>
        </a:solidFill>
        <a:latin typeface="+mn-lt"/>
        <a:ea typeface="+mn-ea"/>
        <a:cs typeface="+mn-cs"/>
      </a:defRPr>
    </a:lvl3pPr>
    <a:lvl4pPr marL="1825874" algn="l" defTabSz="1217249" rtl="0" eaLnBrk="1" latinLnBrk="0" hangingPunct="1">
      <a:defRPr sz="1600" kern="1200">
        <a:solidFill>
          <a:schemeClr val="tx1"/>
        </a:solidFill>
        <a:latin typeface="+mn-lt"/>
        <a:ea typeface="+mn-ea"/>
        <a:cs typeface="+mn-cs"/>
      </a:defRPr>
    </a:lvl4pPr>
    <a:lvl5pPr marL="2434499" algn="l" defTabSz="1217249" rtl="0" eaLnBrk="1" latinLnBrk="0" hangingPunct="1">
      <a:defRPr sz="1600" kern="1200">
        <a:solidFill>
          <a:schemeClr val="tx1"/>
        </a:solidFill>
        <a:latin typeface="+mn-lt"/>
        <a:ea typeface="+mn-ea"/>
        <a:cs typeface="+mn-cs"/>
      </a:defRPr>
    </a:lvl5pPr>
    <a:lvl6pPr marL="3043123" algn="l" defTabSz="1217249" rtl="0" eaLnBrk="1" latinLnBrk="0" hangingPunct="1">
      <a:defRPr sz="1600" kern="1200">
        <a:solidFill>
          <a:schemeClr val="tx1"/>
        </a:solidFill>
        <a:latin typeface="+mn-lt"/>
        <a:ea typeface="+mn-ea"/>
        <a:cs typeface="+mn-cs"/>
      </a:defRPr>
    </a:lvl6pPr>
    <a:lvl7pPr marL="3651748" algn="l" defTabSz="1217249" rtl="0" eaLnBrk="1" latinLnBrk="0" hangingPunct="1">
      <a:defRPr sz="1600" kern="1200">
        <a:solidFill>
          <a:schemeClr val="tx1"/>
        </a:solidFill>
        <a:latin typeface="+mn-lt"/>
        <a:ea typeface="+mn-ea"/>
        <a:cs typeface="+mn-cs"/>
      </a:defRPr>
    </a:lvl7pPr>
    <a:lvl8pPr marL="4260372" algn="l" defTabSz="1217249" rtl="0" eaLnBrk="1" latinLnBrk="0" hangingPunct="1">
      <a:defRPr sz="1600" kern="1200">
        <a:solidFill>
          <a:schemeClr val="tx1"/>
        </a:solidFill>
        <a:latin typeface="+mn-lt"/>
        <a:ea typeface="+mn-ea"/>
        <a:cs typeface="+mn-cs"/>
      </a:defRPr>
    </a:lvl8pPr>
    <a:lvl9pPr marL="4868997" algn="l" defTabSz="1217249"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Đọc</a:t>
            </a:r>
            <a:r>
              <a:rPr lang="en-US" dirty="0" smtClean="0"/>
              <a:t> </a:t>
            </a:r>
            <a:r>
              <a:rPr lang="en-US" dirty="0" err="1" smtClean="0"/>
              <a:t>từ</a:t>
            </a:r>
            <a:r>
              <a:rPr lang="en-US" baseline="0" dirty="0" smtClean="0"/>
              <a:t> </a:t>
            </a:r>
            <a:r>
              <a:rPr lang="en-US" baseline="0" dirty="0" err="1" smtClean="0"/>
              <a:t>khó</a:t>
            </a:r>
            <a:endParaRPr lang="en-US" dirty="0"/>
          </a:p>
        </p:txBody>
      </p:sp>
      <p:sp>
        <p:nvSpPr>
          <p:cNvPr id="4" name="Slide Number Placeholder 3"/>
          <p:cNvSpPr>
            <a:spLocks noGrp="1"/>
          </p:cNvSpPr>
          <p:nvPr>
            <p:ph type="sldNum" sz="quarter" idx="10"/>
          </p:nvPr>
        </p:nvSpPr>
        <p:spPr/>
        <p:txBody>
          <a:bodyPr/>
          <a:lstStyle/>
          <a:p>
            <a:fld id="{61EDDC2B-84F9-49EC-8469-3DF7D2942154}" type="slidenum">
              <a:rPr lang="en-US" smtClean="0"/>
              <a:t>5</a:t>
            </a:fld>
            <a:endParaRPr lang="en-US"/>
          </a:p>
        </p:txBody>
      </p:sp>
    </p:spTree>
    <p:extLst>
      <p:ext uri="{BB962C8B-B14F-4D97-AF65-F5344CB8AC3E}">
        <p14:creationId xmlns:p14="http://schemas.microsoft.com/office/powerpoint/2010/main" val="27992505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22</a:t>
            </a:fld>
            <a:endParaRPr lang="en-US"/>
          </a:p>
        </p:txBody>
      </p:sp>
    </p:spTree>
    <p:extLst>
      <p:ext uri="{BB962C8B-B14F-4D97-AF65-F5344CB8AC3E}">
        <p14:creationId xmlns:p14="http://schemas.microsoft.com/office/powerpoint/2010/main" val="1626295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Phân</a:t>
            </a:r>
            <a:r>
              <a:rPr lang="en-US" baseline="0" smtClean="0"/>
              <a:t> các phần và HS đọc nối tiếp theo các phần</a:t>
            </a:r>
          </a:p>
          <a:p>
            <a:r>
              <a:rPr lang="en-US" baseline="0" smtClean="0"/>
              <a:t>Chia bài làm 3 phần (nhưng bài này thực tế có 4 đoạn)</a:t>
            </a:r>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6</a:t>
            </a:fld>
            <a:endParaRPr lang="en-US"/>
          </a:p>
        </p:txBody>
      </p:sp>
    </p:spTree>
    <p:extLst>
      <p:ext uri="{BB962C8B-B14F-4D97-AF65-F5344CB8AC3E}">
        <p14:creationId xmlns:p14="http://schemas.microsoft.com/office/powerpoint/2010/main" val="2799250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linh</a:t>
            </a:r>
            <a:r>
              <a:rPr lang="en-US" baseline="0" smtClean="0"/>
              <a:t> động phân đọc theo phần hoặc theo tuyến nhân vật</a:t>
            </a:r>
          </a:p>
          <a:p>
            <a:r>
              <a:rPr lang="en-US" baseline="0" smtClean="0"/>
              <a:t>Luyện đọc cá nhân</a:t>
            </a:r>
          </a:p>
          <a:p>
            <a:r>
              <a:rPr lang="en-US" baseline="0" smtClean="0"/>
              <a:t>(GV nên cho HS nhìn sách để đọc nhé, hạn chế nhìn màn hình)</a:t>
            </a:r>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9</a:t>
            </a:fld>
            <a:endParaRPr lang="en-US"/>
          </a:p>
        </p:txBody>
      </p:sp>
    </p:spTree>
    <p:extLst>
      <p:ext uri="{BB962C8B-B14F-4D97-AF65-F5344CB8AC3E}">
        <p14:creationId xmlns:p14="http://schemas.microsoft.com/office/powerpoint/2010/main" val="37059888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Luyện</a:t>
            </a:r>
            <a:r>
              <a:rPr lang="en-US" baseline="0" smtClean="0"/>
              <a:t> đọc theo cặp</a:t>
            </a:r>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10</a:t>
            </a:fld>
            <a:endParaRPr lang="en-US"/>
          </a:p>
        </p:txBody>
      </p:sp>
    </p:spTree>
    <p:extLst>
      <p:ext uri="{BB962C8B-B14F-4D97-AF65-F5344CB8AC3E}">
        <p14:creationId xmlns:p14="http://schemas.microsoft.com/office/powerpoint/2010/main" val="27992505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Có</a:t>
            </a:r>
            <a:r>
              <a:rPr lang="en-US" baseline="0" smtClean="0"/>
              <a:t> nhiều loại sóc khác nhau</a:t>
            </a:r>
            <a:endParaRPr lang="en-US"/>
          </a:p>
        </p:txBody>
      </p:sp>
      <p:sp>
        <p:nvSpPr>
          <p:cNvPr id="4" name="Slide Number Placeholder 3"/>
          <p:cNvSpPr>
            <a:spLocks noGrp="1"/>
          </p:cNvSpPr>
          <p:nvPr>
            <p:ph type="sldNum" sz="quarter" idx="10"/>
          </p:nvPr>
        </p:nvSpPr>
        <p:spPr/>
        <p:txBody>
          <a:bodyPr/>
          <a:lstStyle/>
          <a:p>
            <a:fld id="{BE602FCF-448E-419E-82E4-12DAE3C8EF89}" type="slidenum">
              <a:rPr lang="en-US" smtClean="0"/>
              <a:t>11</a:t>
            </a:fld>
            <a:endParaRPr lang="en-US"/>
          </a:p>
        </p:txBody>
      </p:sp>
    </p:spTree>
    <p:extLst>
      <p:ext uri="{BB962C8B-B14F-4D97-AF65-F5344CB8AC3E}">
        <p14:creationId xmlns:p14="http://schemas.microsoft.com/office/powerpoint/2010/main" val="39040881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Đọc</a:t>
            </a:r>
            <a:r>
              <a:rPr lang="en-US" baseline="0" smtClean="0"/>
              <a:t> lại toàn bài</a:t>
            </a:r>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16</a:t>
            </a:fld>
            <a:endParaRPr lang="en-US"/>
          </a:p>
        </p:txBody>
      </p:sp>
    </p:spTree>
    <p:extLst>
      <p:ext uri="{BB962C8B-B14F-4D97-AF65-F5344CB8AC3E}">
        <p14:creationId xmlns:p14="http://schemas.microsoft.com/office/powerpoint/2010/main" val="27992505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E602FCF-448E-419E-82E4-12DAE3C8EF89}" type="slidenum">
              <a:rPr lang="en-US" smtClean="0"/>
              <a:t>18</a:t>
            </a:fld>
            <a:endParaRPr lang="en-US"/>
          </a:p>
        </p:txBody>
      </p:sp>
    </p:spTree>
    <p:extLst>
      <p:ext uri="{BB962C8B-B14F-4D97-AF65-F5344CB8AC3E}">
        <p14:creationId xmlns:p14="http://schemas.microsoft.com/office/powerpoint/2010/main" val="2896330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cho HS đóng</a:t>
            </a:r>
            <a:r>
              <a:rPr lang="en-US" baseline="0" smtClean="0"/>
              <a:t> vai.</a:t>
            </a:r>
            <a:endParaRPr lang="en-US"/>
          </a:p>
        </p:txBody>
      </p:sp>
      <p:sp>
        <p:nvSpPr>
          <p:cNvPr id="4" name="Slide Number Placeholder 3"/>
          <p:cNvSpPr>
            <a:spLocks noGrp="1"/>
          </p:cNvSpPr>
          <p:nvPr>
            <p:ph type="sldNum" sz="quarter" idx="10"/>
          </p:nvPr>
        </p:nvSpPr>
        <p:spPr/>
        <p:txBody>
          <a:bodyPr/>
          <a:lstStyle/>
          <a:p>
            <a:fld id="{BE602FCF-448E-419E-82E4-12DAE3C8EF89}" type="slidenum">
              <a:rPr lang="en-US" smtClean="0"/>
              <a:t>19</a:t>
            </a:fld>
            <a:endParaRPr lang="en-US"/>
          </a:p>
        </p:txBody>
      </p:sp>
    </p:spTree>
    <p:extLst>
      <p:ext uri="{BB962C8B-B14F-4D97-AF65-F5344CB8AC3E}">
        <p14:creationId xmlns:p14="http://schemas.microsoft.com/office/powerpoint/2010/main" val="1534370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1EDDC2B-84F9-49EC-8469-3DF7D2942154}" type="slidenum">
              <a:rPr lang="en-US" smtClean="0"/>
              <a:t>21</a:t>
            </a:fld>
            <a:endParaRPr lang="en-US"/>
          </a:p>
        </p:txBody>
      </p:sp>
    </p:spTree>
    <p:extLst>
      <p:ext uri="{BB962C8B-B14F-4D97-AF65-F5344CB8AC3E}">
        <p14:creationId xmlns:p14="http://schemas.microsoft.com/office/powerpoint/2010/main" val="1626295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608625" indent="0" algn="ctr">
              <a:buNone/>
              <a:defRPr>
                <a:solidFill>
                  <a:schemeClr val="tx1">
                    <a:tint val="75000"/>
                  </a:schemeClr>
                </a:solidFill>
              </a:defRPr>
            </a:lvl2pPr>
            <a:lvl3pPr marL="1217249" indent="0" algn="ctr">
              <a:buNone/>
              <a:defRPr>
                <a:solidFill>
                  <a:schemeClr val="tx1">
                    <a:tint val="75000"/>
                  </a:schemeClr>
                </a:solidFill>
              </a:defRPr>
            </a:lvl3pPr>
            <a:lvl4pPr marL="1825874" indent="0" algn="ctr">
              <a:buNone/>
              <a:defRPr>
                <a:solidFill>
                  <a:schemeClr val="tx1">
                    <a:tint val="75000"/>
                  </a:schemeClr>
                </a:solidFill>
              </a:defRPr>
            </a:lvl4pPr>
            <a:lvl5pPr marL="2434499" indent="0" algn="ctr">
              <a:buNone/>
              <a:defRPr>
                <a:solidFill>
                  <a:schemeClr val="tx1">
                    <a:tint val="75000"/>
                  </a:schemeClr>
                </a:solidFill>
              </a:defRPr>
            </a:lvl5pPr>
            <a:lvl6pPr marL="3043123" indent="0" algn="ctr">
              <a:buNone/>
              <a:defRPr>
                <a:solidFill>
                  <a:schemeClr val="tx1">
                    <a:tint val="75000"/>
                  </a:schemeClr>
                </a:solidFill>
              </a:defRPr>
            </a:lvl6pPr>
            <a:lvl7pPr marL="3651748" indent="0" algn="ctr">
              <a:buNone/>
              <a:defRPr>
                <a:solidFill>
                  <a:schemeClr val="tx1">
                    <a:tint val="75000"/>
                  </a:schemeClr>
                </a:solidFill>
              </a:defRPr>
            </a:lvl7pPr>
            <a:lvl8pPr marL="4260372" indent="0" algn="ctr">
              <a:buNone/>
              <a:defRPr>
                <a:solidFill>
                  <a:schemeClr val="tx1">
                    <a:tint val="75000"/>
                  </a:schemeClr>
                </a:solidFill>
              </a:defRPr>
            </a:lvl8pPr>
            <a:lvl9pPr marL="4868997"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9966A6A-5068-46EF-827D-CC5B5F6D8E70}"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6137686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966A6A-5068-46EF-827D-CC5B5F6D8E70}"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3147569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17332" y="274639"/>
            <a:ext cx="273641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8092" y="274639"/>
            <a:ext cx="8006543"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966A6A-5068-46EF-827D-CC5B5F6D8E70}"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50934259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0230" y="1122364"/>
            <a:ext cx="9121379" cy="2387600"/>
          </a:xfrm>
        </p:spPr>
        <p:txBody>
          <a:bodyPr anchor="b"/>
          <a:lstStyle>
            <a:lvl1pPr algn="ctr">
              <a:defRPr sz="5985"/>
            </a:lvl1pPr>
          </a:lstStyle>
          <a:p>
            <a:r>
              <a:rPr lang="en-US" smtClean="0"/>
              <a:t>Click to edit Master title style</a:t>
            </a:r>
            <a:endParaRPr lang="en-US" dirty="0"/>
          </a:p>
        </p:txBody>
      </p:sp>
      <p:sp>
        <p:nvSpPr>
          <p:cNvPr id="3" name="Subtitle 2"/>
          <p:cNvSpPr>
            <a:spLocks noGrp="1"/>
          </p:cNvSpPr>
          <p:nvPr>
            <p:ph type="subTitle" idx="1"/>
          </p:nvPr>
        </p:nvSpPr>
        <p:spPr>
          <a:xfrm>
            <a:off x="1520230" y="3602038"/>
            <a:ext cx="9121379" cy="1655762"/>
          </a:xfrm>
        </p:spPr>
        <p:txBody>
          <a:bodyPr/>
          <a:lstStyle>
            <a:lvl1pPr marL="0" indent="0" algn="ctr">
              <a:buNone/>
              <a:defRPr sz="2394"/>
            </a:lvl1pPr>
            <a:lvl2pPr marL="456031" indent="0" algn="ctr">
              <a:buNone/>
              <a:defRPr sz="1995"/>
            </a:lvl2pPr>
            <a:lvl3pPr marL="912061" indent="0" algn="ctr">
              <a:buNone/>
              <a:defRPr sz="1795"/>
            </a:lvl3pPr>
            <a:lvl4pPr marL="1368091" indent="0" algn="ctr">
              <a:buNone/>
              <a:defRPr sz="1596"/>
            </a:lvl4pPr>
            <a:lvl5pPr marL="1824121" indent="0" algn="ctr">
              <a:buNone/>
              <a:defRPr sz="1596"/>
            </a:lvl5pPr>
            <a:lvl6pPr marL="2280152" indent="0" algn="ctr">
              <a:buNone/>
              <a:defRPr sz="1596"/>
            </a:lvl6pPr>
            <a:lvl7pPr marL="2736182" indent="0" algn="ctr">
              <a:buNone/>
              <a:defRPr sz="1596"/>
            </a:lvl7pPr>
            <a:lvl8pPr marL="3192212" indent="0" algn="ctr">
              <a:buNone/>
              <a:defRPr sz="1596"/>
            </a:lvl8pPr>
            <a:lvl9pPr marL="3648243" indent="0" algn="ctr">
              <a:buNone/>
              <a:defRPr sz="1596"/>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C7E0B67-8FA0-4F66-9577-9C053E74A2A9}"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903452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0230" y="1122364"/>
            <a:ext cx="9121379" cy="2387600"/>
          </a:xfrm>
        </p:spPr>
        <p:txBody>
          <a:bodyPr anchor="b"/>
          <a:lstStyle>
            <a:lvl1pPr algn="ctr">
              <a:defRPr sz="5985"/>
            </a:lvl1pPr>
          </a:lstStyle>
          <a:p>
            <a:r>
              <a:rPr lang="en-US" smtClean="0"/>
              <a:t>Click to edit Master title style</a:t>
            </a:r>
            <a:endParaRPr lang="en-US" dirty="0"/>
          </a:p>
        </p:txBody>
      </p:sp>
      <p:sp>
        <p:nvSpPr>
          <p:cNvPr id="3" name="Subtitle 2"/>
          <p:cNvSpPr>
            <a:spLocks noGrp="1"/>
          </p:cNvSpPr>
          <p:nvPr>
            <p:ph type="subTitle" idx="1"/>
          </p:nvPr>
        </p:nvSpPr>
        <p:spPr>
          <a:xfrm>
            <a:off x="1520230" y="3602038"/>
            <a:ext cx="9121379" cy="1655762"/>
          </a:xfrm>
        </p:spPr>
        <p:txBody>
          <a:bodyPr/>
          <a:lstStyle>
            <a:lvl1pPr marL="0" indent="0" algn="ctr">
              <a:buNone/>
              <a:defRPr sz="2394"/>
            </a:lvl1pPr>
            <a:lvl2pPr marL="456031" indent="0" algn="ctr">
              <a:buNone/>
              <a:defRPr sz="1995"/>
            </a:lvl2pPr>
            <a:lvl3pPr marL="912061" indent="0" algn="ctr">
              <a:buNone/>
              <a:defRPr sz="1795"/>
            </a:lvl3pPr>
            <a:lvl4pPr marL="1368091" indent="0" algn="ctr">
              <a:buNone/>
              <a:defRPr sz="1596"/>
            </a:lvl4pPr>
            <a:lvl5pPr marL="1824121" indent="0" algn="ctr">
              <a:buNone/>
              <a:defRPr sz="1596"/>
            </a:lvl5pPr>
            <a:lvl6pPr marL="2280152" indent="0" algn="ctr">
              <a:buNone/>
              <a:defRPr sz="1596"/>
            </a:lvl6pPr>
            <a:lvl7pPr marL="2736182" indent="0" algn="ctr">
              <a:buNone/>
              <a:defRPr sz="1596"/>
            </a:lvl7pPr>
            <a:lvl8pPr marL="3192212" indent="0" algn="ctr">
              <a:buNone/>
              <a:defRPr sz="1596"/>
            </a:lvl8pPr>
            <a:lvl9pPr marL="3648243" indent="0" algn="ctr">
              <a:buNone/>
              <a:defRPr sz="1596"/>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C7E0B67-8FA0-4F66-9577-9C053E74A2A9}"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377394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7E0B67-8FA0-4F66-9577-9C053E74A2A9}"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921397"/>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7E0B67-8FA0-4F66-9577-9C053E74A2A9}"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9164457"/>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7E0B67-8FA0-4F66-9577-9C053E74A2A9}"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8697558"/>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7E0B67-8FA0-4F66-9577-9C053E74A2A9}"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31977167"/>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7E0B67-8FA0-4F66-9577-9C053E74A2A9}"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632454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7E0B67-8FA0-4F66-9577-9C053E74A2A9}"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770590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99966A6A-5068-46EF-827D-CC5B5F6D8E70}"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240018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7E0B67-8FA0-4F66-9577-9C053E74A2A9}"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92725365"/>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7E0B67-8FA0-4F66-9577-9C053E74A2A9}"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2858953"/>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7E0B67-8FA0-4F66-9577-9C053E74A2A9}"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4734984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7E0B67-8FA0-4F66-9577-9C053E74A2A9}"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3289248"/>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7E0B67-8FA0-4F66-9577-9C053E74A2A9}"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81477822"/>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7E0B67-8FA0-4F66-9577-9C053E74A2A9}"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3301091"/>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7E0B67-8FA0-4F66-9577-9C053E74A2A9}"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1669591"/>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7E0B67-8FA0-4F66-9577-9C053E74A2A9}"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3738682"/>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7E0B67-8FA0-4F66-9577-9C053E74A2A9}"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6992365"/>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7E0B67-8FA0-4F66-9577-9C053E74A2A9}"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021919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53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700">
                <a:solidFill>
                  <a:schemeClr val="tx1">
                    <a:tint val="75000"/>
                  </a:schemeClr>
                </a:solidFill>
              </a:defRPr>
            </a:lvl1pPr>
            <a:lvl2pPr marL="608625" indent="0">
              <a:buNone/>
              <a:defRPr sz="2400">
                <a:solidFill>
                  <a:schemeClr val="tx1">
                    <a:tint val="75000"/>
                  </a:schemeClr>
                </a:solidFill>
              </a:defRPr>
            </a:lvl2pPr>
            <a:lvl3pPr marL="1217249" indent="0">
              <a:buNone/>
              <a:defRPr sz="2100">
                <a:solidFill>
                  <a:schemeClr val="tx1">
                    <a:tint val="75000"/>
                  </a:schemeClr>
                </a:solidFill>
              </a:defRPr>
            </a:lvl3pPr>
            <a:lvl4pPr marL="1825874" indent="0">
              <a:buNone/>
              <a:defRPr sz="1900">
                <a:solidFill>
                  <a:schemeClr val="tx1">
                    <a:tint val="75000"/>
                  </a:schemeClr>
                </a:solidFill>
              </a:defRPr>
            </a:lvl4pPr>
            <a:lvl5pPr marL="2434499" indent="0">
              <a:buNone/>
              <a:defRPr sz="1900">
                <a:solidFill>
                  <a:schemeClr val="tx1">
                    <a:tint val="75000"/>
                  </a:schemeClr>
                </a:solidFill>
              </a:defRPr>
            </a:lvl5pPr>
            <a:lvl6pPr marL="3043123" indent="0">
              <a:buNone/>
              <a:defRPr sz="1900">
                <a:solidFill>
                  <a:schemeClr val="tx1">
                    <a:tint val="75000"/>
                  </a:schemeClr>
                </a:solidFill>
              </a:defRPr>
            </a:lvl6pPr>
            <a:lvl7pPr marL="3651748" indent="0">
              <a:buNone/>
              <a:defRPr sz="1900">
                <a:solidFill>
                  <a:schemeClr val="tx1">
                    <a:tint val="75000"/>
                  </a:schemeClr>
                </a:solidFill>
              </a:defRPr>
            </a:lvl7pPr>
            <a:lvl8pPr marL="4260372" indent="0">
              <a:buNone/>
              <a:defRPr sz="1900">
                <a:solidFill>
                  <a:schemeClr val="tx1">
                    <a:tint val="75000"/>
                  </a:schemeClr>
                </a:solidFill>
              </a:defRPr>
            </a:lvl8pPr>
            <a:lvl9pPr marL="4868997" indent="0">
              <a:buNone/>
              <a:defRPr sz="19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966A6A-5068-46EF-827D-CC5B5F6D8E70}" type="datetimeFigureOut">
              <a:rPr lang="en-US" smtClean="0"/>
              <a:t>11/8/2023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628551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7E0B67-8FA0-4F66-9577-9C053E74A2A9}"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478035"/>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7E0B67-8FA0-4F66-9577-9C053E74A2A9}"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3367007"/>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7E0B67-8FA0-4F66-9577-9C053E74A2A9}"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6749134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29792" y="1709739"/>
            <a:ext cx="10489585" cy="2852737"/>
          </a:xfrm>
        </p:spPr>
        <p:txBody>
          <a:bodyPr anchor="b"/>
          <a:lstStyle>
            <a:lvl1pPr>
              <a:defRPr sz="5985"/>
            </a:lvl1pPr>
          </a:lstStyle>
          <a:p>
            <a:r>
              <a:rPr lang="en-US" smtClean="0"/>
              <a:t>Click to edit Master title style</a:t>
            </a:r>
            <a:endParaRPr lang="en-US" dirty="0"/>
          </a:p>
        </p:txBody>
      </p:sp>
      <p:sp>
        <p:nvSpPr>
          <p:cNvPr id="3" name="Text Placeholder 2"/>
          <p:cNvSpPr>
            <a:spLocks noGrp="1"/>
          </p:cNvSpPr>
          <p:nvPr>
            <p:ph type="body" idx="1"/>
          </p:nvPr>
        </p:nvSpPr>
        <p:spPr>
          <a:xfrm>
            <a:off x="829792" y="4589464"/>
            <a:ext cx="10489585" cy="1500187"/>
          </a:xfrm>
        </p:spPr>
        <p:txBody>
          <a:bodyPr/>
          <a:lstStyle>
            <a:lvl1pPr marL="0" indent="0">
              <a:buNone/>
              <a:defRPr sz="2394">
                <a:solidFill>
                  <a:schemeClr val="tx1">
                    <a:tint val="75000"/>
                  </a:schemeClr>
                </a:solidFill>
              </a:defRPr>
            </a:lvl1pPr>
            <a:lvl2pPr marL="456031" indent="0">
              <a:buNone/>
              <a:defRPr sz="1995">
                <a:solidFill>
                  <a:schemeClr val="tx1">
                    <a:tint val="75000"/>
                  </a:schemeClr>
                </a:solidFill>
              </a:defRPr>
            </a:lvl2pPr>
            <a:lvl3pPr marL="912061" indent="0">
              <a:buNone/>
              <a:defRPr sz="1795">
                <a:solidFill>
                  <a:schemeClr val="tx1">
                    <a:tint val="75000"/>
                  </a:schemeClr>
                </a:solidFill>
              </a:defRPr>
            </a:lvl3pPr>
            <a:lvl4pPr marL="1368091" indent="0">
              <a:buNone/>
              <a:defRPr sz="1596">
                <a:solidFill>
                  <a:schemeClr val="tx1">
                    <a:tint val="75000"/>
                  </a:schemeClr>
                </a:solidFill>
              </a:defRPr>
            </a:lvl4pPr>
            <a:lvl5pPr marL="1824121" indent="0">
              <a:buNone/>
              <a:defRPr sz="1596">
                <a:solidFill>
                  <a:schemeClr val="tx1">
                    <a:tint val="75000"/>
                  </a:schemeClr>
                </a:solidFill>
              </a:defRPr>
            </a:lvl5pPr>
            <a:lvl6pPr marL="2280152" indent="0">
              <a:buNone/>
              <a:defRPr sz="1596">
                <a:solidFill>
                  <a:schemeClr val="tx1">
                    <a:tint val="75000"/>
                  </a:schemeClr>
                </a:solidFill>
              </a:defRPr>
            </a:lvl6pPr>
            <a:lvl7pPr marL="2736182" indent="0">
              <a:buNone/>
              <a:defRPr sz="1596">
                <a:solidFill>
                  <a:schemeClr val="tx1">
                    <a:tint val="75000"/>
                  </a:schemeClr>
                </a:solidFill>
              </a:defRPr>
            </a:lvl7pPr>
            <a:lvl8pPr marL="3192212" indent="0">
              <a:buNone/>
              <a:defRPr sz="1596">
                <a:solidFill>
                  <a:schemeClr val="tx1">
                    <a:tint val="75000"/>
                  </a:schemeClr>
                </a:solidFill>
              </a:defRPr>
            </a:lvl8pPr>
            <a:lvl9pPr marL="3648243" indent="0">
              <a:buNone/>
              <a:defRPr sz="1596">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C7E0B67-8FA0-4F66-9577-9C053E74A2A9}"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64864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6126" y="1825625"/>
            <a:ext cx="5168781"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56931" y="1825625"/>
            <a:ext cx="5168781"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7E0B67-8FA0-4F66-9577-9C053E74A2A9}" type="datetimeFigureOut">
              <a:rPr lang="en-US" smtClean="0">
                <a:solidFill>
                  <a:prstClr val="black">
                    <a:tint val="75000"/>
                  </a:prstClr>
                </a:solidFill>
              </a: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71907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7710" y="365126"/>
            <a:ext cx="10489585"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7711" y="1681164"/>
            <a:ext cx="5145027" cy="823912"/>
          </a:xfrm>
        </p:spPr>
        <p:txBody>
          <a:bodyPr anchor="b"/>
          <a:lstStyle>
            <a:lvl1pPr marL="0" indent="0">
              <a:buNone/>
              <a:defRPr sz="2394" b="1"/>
            </a:lvl1pPr>
            <a:lvl2pPr marL="456031" indent="0">
              <a:buNone/>
              <a:defRPr sz="1995" b="1"/>
            </a:lvl2pPr>
            <a:lvl3pPr marL="912061" indent="0">
              <a:buNone/>
              <a:defRPr sz="1795" b="1"/>
            </a:lvl3pPr>
            <a:lvl4pPr marL="1368091" indent="0">
              <a:buNone/>
              <a:defRPr sz="1596" b="1"/>
            </a:lvl4pPr>
            <a:lvl5pPr marL="1824121" indent="0">
              <a:buNone/>
              <a:defRPr sz="1596" b="1"/>
            </a:lvl5pPr>
            <a:lvl6pPr marL="2280152" indent="0">
              <a:buNone/>
              <a:defRPr sz="1596" b="1"/>
            </a:lvl6pPr>
            <a:lvl7pPr marL="2736182" indent="0">
              <a:buNone/>
              <a:defRPr sz="1596" b="1"/>
            </a:lvl7pPr>
            <a:lvl8pPr marL="3192212" indent="0">
              <a:buNone/>
              <a:defRPr sz="1596" b="1"/>
            </a:lvl8pPr>
            <a:lvl9pPr marL="3648243" indent="0">
              <a:buNone/>
              <a:defRPr sz="1596" b="1"/>
            </a:lvl9pPr>
          </a:lstStyle>
          <a:p>
            <a:pPr lvl="0"/>
            <a:r>
              <a:rPr lang="en-US" smtClean="0"/>
              <a:t>Edit Master text styles</a:t>
            </a:r>
          </a:p>
        </p:txBody>
      </p:sp>
      <p:sp>
        <p:nvSpPr>
          <p:cNvPr id="4" name="Content Placeholder 3"/>
          <p:cNvSpPr>
            <a:spLocks noGrp="1"/>
          </p:cNvSpPr>
          <p:nvPr>
            <p:ph sz="half" idx="2"/>
          </p:nvPr>
        </p:nvSpPr>
        <p:spPr>
          <a:xfrm>
            <a:off x="837711" y="2505075"/>
            <a:ext cx="514502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56931" y="1681164"/>
            <a:ext cx="5170365" cy="823912"/>
          </a:xfrm>
        </p:spPr>
        <p:txBody>
          <a:bodyPr anchor="b"/>
          <a:lstStyle>
            <a:lvl1pPr marL="0" indent="0">
              <a:buNone/>
              <a:defRPr sz="2394" b="1"/>
            </a:lvl1pPr>
            <a:lvl2pPr marL="456031" indent="0">
              <a:buNone/>
              <a:defRPr sz="1995" b="1"/>
            </a:lvl2pPr>
            <a:lvl3pPr marL="912061" indent="0">
              <a:buNone/>
              <a:defRPr sz="1795" b="1"/>
            </a:lvl3pPr>
            <a:lvl4pPr marL="1368091" indent="0">
              <a:buNone/>
              <a:defRPr sz="1596" b="1"/>
            </a:lvl4pPr>
            <a:lvl5pPr marL="1824121" indent="0">
              <a:buNone/>
              <a:defRPr sz="1596" b="1"/>
            </a:lvl5pPr>
            <a:lvl6pPr marL="2280152" indent="0">
              <a:buNone/>
              <a:defRPr sz="1596" b="1"/>
            </a:lvl6pPr>
            <a:lvl7pPr marL="2736182" indent="0">
              <a:buNone/>
              <a:defRPr sz="1596" b="1"/>
            </a:lvl7pPr>
            <a:lvl8pPr marL="3192212" indent="0">
              <a:buNone/>
              <a:defRPr sz="1596" b="1"/>
            </a:lvl8pPr>
            <a:lvl9pPr marL="3648243" indent="0">
              <a:buNone/>
              <a:defRPr sz="1596" b="1"/>
            </a:lvl9pPr>
          </a:lstStyle>
          <a:p>
            <a:pPr lvl="0"/>
            <a:r>
              <a:rPr lang="en-US" smtClean="0"/>
              <a:t>Edit Master text styles</a:t>
            </a:r>
          </a:p>
        </p:txBody>
      </p:sp>
      <p:sp>
        <p:nvSpPr>
          <p:cNvPr id="6" name="Content Placeholder 5"/>
          <p:cNvSpPr>
            <a:spLocks noGrp="1"/>
          </p:cNvSpPr>
          <p:nvPr>
            <p:ph sz="quarter" idx="4"/>
          </p:nvPr>
        </p:nvSpPr>
        <p:spPr>
          <a:xfrm>
            <a:off x="6156931" y="2505075"/>
            <a:ext cx="5170365"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C7E0B67-8FA0-4F66-9577-9C053E74A2A9}" type="datetimeFigureOut">
              <a:rPr lang="en-US" smtClean="0">
                <a:solidFill>
                  <a:prstClr val="black">
                    <a:tint val="75000"/>
                  </a:prstClr>
                </a:solidFill>
              </a:rPr>
              <a:pPr/>
              <a:t>11/8/2023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1904250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C7E0B67-8FA0-4F66-9577-9C053E74A2A9}" type="datetimeFigureOut">
              <a:rPr lang="en-US" smtClean="0">
                <a:solidFill>
                  <a:prstClr val="black">
                    <a:tint val="75000"/>
                  </a:prstClr>
                </a:solidFill>
              </a:rPr>
              <a:pPr/>
              <a:t>11/8/2023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3672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7E0B67-8FA0-4F66-9577-9C053E74A2A9}" type="datetimeFigureOut">
              <a:rPr lang="en-US" smtClean="0">
                <a:solidFill>
                  <a:prstClr val="black">
                    <a:tint val="75000"/>
                  </a:prstClr>
                </a:solidFill>
              </a:rPr>
              <a:pPr/>
              <a:t>11/8/2023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652810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192"/>
            </a:lvl1pPr>
          </a:lstStyle>
          <a:p>
            <a:r>
              <a:rPr lang="en-US" smtClean="0"/>
              <a:t>Click to edit Master title style</a:t>
            </a:r>
            <a:endParaRPr lang="en-US" dirty="0"/>
          </a:p>
        </p:txBody>
      </p:sp>
      <p:sp>
        <p:nvSpPr>
          <p:cNvPr id="3" name="Content Placeholder 2"/>
          <p:cNvSpPr>
            <a:spLocks noGrp="1"/>
          </p:cNvSpPr>
          <p:nvPr>
            <p:ph idx="1"/>
          </p:nvPr>
        </p:nvSpPr>
        <p:spPr>
          <a:xfrm>
            <a:off x="5170365" y="987426"/>
            <a:ext cx="6156930" cy="4873625"/>
          </a:xfrm>
        </p:spPr>
        <p:txBody>
          <a:bodyPr/>
          <a:lstStyle>
            <a:lvl1pPr>
              <a:defRPr sz="3192"/>
            </a:lvl1pPr>
            <a:lvl2pPr>
              <a:defRPr sz="2793"/>
            </a:lvl2pPr>
            <a:lvl3pPr>
              <a:defRPr sz="2394"/>
            </a:lvl3pPr>
            <a:lvl4pPr>
              <a:defRPr sz="1995"/>
            </a:lvl4pPr>
            <a:lvl5pPr>
              <a:defRPr sz="1995"/>
            </a:lvl5pPr>
            <a:lvl6pPr>
              <a:defRPr sz="1995"/>
            </a:lvl6pPr>
            <a:lvl7pPr>
              <a:defRPr sz="1995"/>
            </a:lvl7pPr>
            <a:lvl8pPr>
              <a:defRPr sz="1995"/>
            </a:lvl8pPr>
            <a:lvl9pPr>
              <a:defRPr sz="1995"/>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7711" y="2057400"/>
            <a:ext cx="3922509" cy="3811588"/>
          </a:xfrm>
        </p:spPr>
        <p:txBody>
          <a:bodyPr/>
          <a:lstStyle>
            <a:lvl1pPr marL="0" indent="0">
              <a:buNone/>
              <a:defRPr sz="1596"/>
            </a:lvl1pPr>
            <a:lvl2pPr marL="456031" indent="0">
              <a:buNone/>
              <a:defRPr sz="1397"/>
            </a:lvl2pPr>
            <a:lvl3pPr marL="912061" indent="0">
              <a:buNone/>
              <a:defRPr sz="1197"/>
            </a:lvl3pPr>
            <a:lvl4pPr marL="1368091" indent="0">
              <a:buNone/>
              <a:defRPr sz="997"/>
            </a:lvl4pPr>
            <a:lvl5pPr marL="1824121" indent="0">
              <a:buNone/>
              <a:defRPr sz="997"/>
            </a:lvl5pPr>
            <a:lvl6pPr marL="2280152" indent="0">
              <a:buNone/>
              <a:defRPr sz="997"/>
            </a:lvl6pPr>
            <a:lvl7pPr marL="2736182" indent="0">
              <a:buNone/>
              <a:defRPr sz="997"/>
            </a:lvl7pPr>
            <a:lvl8pPr marL="3192212" indent="0">
              <a:buNone/>
              <a:defRPr sz="997"/>
            </a:lvl8pPr>
            <a:lvl9pPr marL="3648243" indent="0">
              <a:buNone/>
              <a:defRPr sz="997"/>
            </a:lvl9pPr>
          </a:lstStyle>
          <a:p>
            <a:pPr lvl="0"/>
            <a:r>
              <a:rPr lang="en-US" smtClean="0"/>
              <a:t>Edit Master text styles</a:t>
            </a:r>
          </a:p>
        </p:txBody>
      </p:sp>
      <p:sp>
        <p:nvSpPr>
          <p:cNvPr id="5" name="Date Placeholder 4"/>
          <p:cNvSpPr>
            <a:spLocks noGrp="1"/>
          </p:cNvSpPr>
          <p:nvPr>
            <p:ph type="dt" sz="half" idx="10"/>
          </p:nvPr>
        </p:nvSpPr>
        <p:spPr/>
        <p:txBody>
          <a:bodyPr/>
          <a:lstStyle/>
          <a:p>
            <a:fld id="{CC7E0B67-8FA0-4F66-9577-9C053E74A2A9}" type="datetimeFigureOut">
              <a:rPr lang="en-US" smtClean="0">
                <a:solidFill>
                  <a:prstClr val="black">
                    <a:tint val="75000"/>
                  </a:prstClr>
                </a:solidFill>
              </a: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85654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7711" y="457200"/>
            <a:ext cx="3922509" cy="1600200"/>
          </a:xfrm>
        </p:spPr>
        <p:txBody>
          <a:bodyPr anchor="b"/>
          <a:lstStyle>
            <a:lvl1pPr>
              <a:defRPr sz="3192"/>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70365" y="987426"/>
            <a:ext cx="6156930" cy="4873625"/>
          </a:xfrm>
        </p:spPr>
        <p:txBody>
          <a:bodyPr anchor="t"/>
          <a:lstStyle>
            <a:lvl1pPr marL="0" indent="0">
              <a:buNone/>
              <a:defRPr sz="3192"/>
            </a:lvl1pPr>
            <a:lvl2pPr marL="456031" indent="0">
              <a:buNone/>
              <a:defRPr sz="2793"/>
            </a:lvl2pPr>
            <a:lvl3pPr marL="912061" indent="0">
              <a:buNone/>
              <a:defRPr sz="2394"/>
            </a:lvl3pPr>
            <a:lvl4pPr marL="1368091" indent="0">
              <a:buNone/>
              <a:defRPr sz="1995"/>
            </a:lvl4pPr>
            <a:lvl5pPr marL="1824121" indent="0">
              <a:buNone/>
              <a:defRPr sz="1995"/>
            </a:lvl5pPr>
            <a:lvl6pPr marL="2280152" indent="0">
              <a:buNone/>
              <a:defRPr sz="1995"/>
            </a:lvl6pPr>
            <a:lvl7pPr marL="2736182" indent="0">
              <a:buNone/>
              <a:defRPr sz="1995"/>
            </a:lvl7pPr>
            <a:lvl8pPr marL="3192212" indent="0">
              <a:buNone/>
              <a:defRPr sz="1995"/>
            </a:lvl8pPr>
            <a:lvl9pPr marL="3648243" indent="0">
              <a:buNone/>
              <a:defRPr sz="1995"/>
            </a:lvl9pPr>
          </a:lstStyle>
          <a:p>
            <a:r>
              <a:rPr lang="en-US" smtClean="0"/>
              <a:t>Click icon to add picture</a:t>
            </a:r>
            <a:endParaRPr lang="en-US" dirty="0"/>
          </a:p>
        </p:txBody>
      </p:sp>
      <p:sp>
        <p:nvSpPr>
          <p:cNvPr id="4" name="Text Placeholder 3"/>
          <p:cNvSpPr>
            <a:spLocks noGrp="1"/>
          </p:cNvSpPr>
          <p:nvPr>
            <p:ph type="body" sz="half" idx="2"/>
          </p:nvPr>
        </p:nvSpPr>
        <p:spPr>
          <a:xfrm>
            <a:off x="837711" y="2057400"/>
            <a:ext cx="3922509" cy="3811588"/>
          </a:xfrm>
        </p:spPr>
        <p:txBody>
          <a:bodyPr/>
          <a:lstStyle>
            <a:lvl1pPr marL="0" indent="0">
              <a:buNone/>
              <a:defRPr sz="1596"/>
            </a:lvl1pPr>
            <a:lvl2pPr marL="456031" indent="0">
              <a:buNone/>
              <a:defRPr sz="1397"/>
            </a:lvl2pPr>
            <a:lvl3pPr marL="912061" indent="0">
              <a:buNone/>
              <a:defRPr sz="1197"/>
            </a:lvl3pPr>
            <a:lvl4pPr marL="1368091" indent="0">
              <a:buNone/>
              <a:defRPr sz="997"/>
            </a:lvl4pPr>
            <a:lvl5pPr marL="1824121" indent="0">
              <a:buNone/>
              <a:defRPr sz="997"/>
            </a:lvl5pPr>
            <a:lvl6pPr marL="2280152" indent="0">
              <a:buNone/>
              <a:defRPr sz="997"/>
            </a:lvl6pPr>
            <a:lvl7pPr marL="2736182" indent="0">
              <a:buNone/>
              <a:defRPr sz="997"/>
            </a:lvl7pPr>
            <a:lvl8pPr marL="3192212" indent="0">
              <a:buNone/>
              <a:defRPr sz="997"/>
            </a:lvl8pPr>
            <a:lvl9pPr marL="3648243" indent="0">
              <a:buNone/>
              <a:defRPr sz="997"/>
            </a:lvl9pPr>
          </a:lstStyle>
          <a:p>
            <a:pPr lvl="0"/>
            <a:r>
              <a:rPr lang="en-US" smtClean="0"/>
              <a:t>Edit Master text styles</a:t>
            </a:r>
          </a:p>
        </p:txBody>
      </p:sp>
      <p:sp>
        <p:nvSpPr>
          <p:cNvPr id="5" name="Date Placeholder 4"/>
          <p:cNvSpPr>
            <a:spLocks noGrp="1"/>
          </p:cNvSpPr>
          <p:nvPr>
            <p:ph type="dt" sz="half" idx="10"/>
          </p:nvPr>
        </p:nvSpPr>
        <p:spPr/>
        <p:txBody>
          <a:bodyPr/>
          <a:lstStyle/>
          <a:p>
            <a:fld id="{CC7E0B67-8FA0-4F66-9577-9C053E74A2A9}" type="datetimeFigureOut">
              <a:rPr lang="en-US" smtClean="0">
                <a:solidFill>
                  <a:prstClr val="black">
                    <a:tint val="75000"/>
                  </a:prstClr>
                </a:solidFill>
              </a:rPr>
              <a:pPr/>
              <a:t>11/8/2023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971478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08092" y="1600201"/>
            <a:ext cx="5371478"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82268" y="1600201"/>
            <a:ext cx="5371478"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99966A6A-5068-46EF-827D-CC5B5F6D8E70}" type="datetimeFigureOut">
              <a:rPr lang="en-US" smtClean="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09075132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7E0B67-8FA0-4F66-9577-9C053E74A2A9}"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14026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03315" y="365126"/>
            <a:ext cx="2622396"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6126" y="365126"/>
            <a:ext cx="7715166"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C7E0B67-8FA0-4F66-9577-9C053E74A2A9}" type="datetimeFigureOut">
              <a:rPr lang="en-US" smtClean="0">
                <a:solidFill>
                  <a:prstClr val="black">
                    <a:tint val="75000"/>
                  </a:prstClr>
                </a:solidFill>
              </a:rPr>
              <a:pPr/>
              <a:t>11/8/2023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9737A6A-1E74-452D-93A8-6C3F3DFA172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318028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62520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400434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82354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2" y="1535113"/>
            <a:ext cx="5373591" cy="639763"/>
          </a:xfr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47" y="1535113"/>
            <a:ext cx="5375701" cy="639763"/>
          </a:xfrm>
        </p:spPr>
        <p:txBody>
          <a:bodyPr anchor="b"/>
          <a:lstStyle>
            <a:lvl1pPr marL="0" indent="0">
              <a:buNone/>
              <a:defRPr sz="3200" b="1"/>
            </a:lvl1pPr>
            <a:lvl2pPr marL="608625" indent="0">
              <a:buNone/>
              <a:defRPr sz="2700" b="1"/>
            </a:lvl2pPr>
            <a:lvl3pPr marL="1217249" indent="0">
              <a:buNone/>
              <a:defRPr sz="2400" b="1"/>
            </a:lvl3pPr>
            <a:lvl4pPr marL="1825874" indent="0">
              <a:buNone/>
              <a:defRPr sz="2100" b="1"/>
            </a:lvl4pPr>
            <a:lvl5pPr marL="2434499" indent="0">
              <a:buNone/>
              <a:defRPr sz="2100" b="1"/>
            </a:lvl5pPr>
            <a:lvl6pPr marL="3043123" indent="0">
              <a:buNone/>
              <a:defRPr sz="2100" b="1"/>
            </a:lvl6pPr>
            <a:lvl7pPr marL="3651748" indent="0">
              <a:buNone/>
              <a:defRPr sz="2100" b="1"/>
            </a:lvl7pPr>
            <a:lvl8pPr marL="4260372" indent="0">
              <a:buNone/>
              <a:defRPr sz="2100" b="1"/>
            </a:lvl8pPr>
            <a:lvl9pPr marL="4868997" indent="0">
              <a:buNone/>
              <a:defRPr sz="2100" b="1"/>
            </a:lvl9pPr>
          </a:lstStyle>
          <a:p>
            <a:pPr lvl="0"/>
            <a:r>
              <a:rPr lang="en-US" smtClean="0"/>
              <a:t>Click to edit Master text styles</a:t>
            </a:r>
          </a:p>
        </p:txBody>
      </p:sp>
      <p:sp>
        <p:nvSpPr>
          <p:cNvPr id="6" name="Content Placeholder 5"/>
          <p:cNvSpPr>
            <a:spLocks noGrp="1"/>
          </p:cNvSpPr>
          <p:nvPr>
            <p:ph sz="quarter" idx="4"/>
          </p:nvPr>
        </p:nvSpPr>
        <p:spPr>
          <a:xfrm>
            <a:off x="6178047" y="2174875"/>
            <a:ext cx="5375701"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99966A6A-5068-46EF-827D-CC5B5F6D8E70}" type="datetimeFigureOut">
              <a:rPr lang="en-US" smtClean="0"/>
              <a:t>11/8/2023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8656353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99966A6A-5068-46EF-827D-CC5B5F6D8E70}" type="datetimeFigureOut">
              <a:rPr lang="en-US" smtClean="0"/>
              <a:t>11/8/2023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9680707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66A6A-5068-46EF-827D-CC5B5F6D8E70}" type="datetimeFigureOut">
              <a:rPr lang="en-US" smtClean="0"/>
              <a:t>11/8/2023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56139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4" y="273049"/>
            <a:ext cx="4001161" cy="1162051"/>
          </a:xfrm>
        </p:spPr>
        <p:txBody>
          <a:bodyPr anchor="b"/>
          <a:lstStyle>
            <a:lvl1pPr algn="l">
              <a:defRPr sz="2700" b="1"/>
            </a:lvl1pPr>
          </a:lstStyle>
          <a:p>
            <a:r>
              <a:rPr lang="en-US" smtClean="0"/>
              <a:t>Click to edit Master title style</a:t>
            </a:r>
            <a:endParaRPr lang="en-US"/>
          </a:p>
        </p:txBody>
      </p:sp>
      <p:sp>
        <p:nvSpPr>
          <p:cNvPr id="3" name="Content Placeholder 2"/>
          <p:cNvSpPr>
            <a:spLocks noGrp="1"/>
          </p:cNvSpPr>
          <p:nvPr>
            <p:ph idx="1"/>
          </p:nvPr>
        </p:nvSpPr>
        <p:spPr>
          <a:xfrm>
            <a:off x="4754941" y="273052"/>
            <a:ext cx="6798805"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094" y="1435102"/>
            <a:ext cx="4001161" cy="4691063"/>
          </a:xfr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9475228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9"/>
          </a:xfrm>
        </p:spPr>
        <p:txBody>
          <a:bodyPr anchor="b"/>
          <a:lstStyle>
            <a:lvl1pPr algn="l">
              <a:defRPr sz="2700" b="1"/>
            </a:lvl1pPr>
          </a:lstStyle>
          <a:p>
            <a:r>
              <a:rPr lang="en-US" smtClean="0"/>
              <a:t>Click to edit Master title style</a:t>
            </a:r>
            <a:endParaRPr lang="en-US"/>
          </a:p>
        </p:txBody>
      </p:sp>
      <p:sp>
        <p:nvSpPr>
          <p:cNvPr id="3" name="Picture Placeholder 2"/>
          <p:cNvSpPr>
            <a:spLocks noGrp="1"/>
          </p:cNvSpPr>
          <p:nvPr>
            <p:ph type="pic" idx="1"/>
          </p:nvPr>
        </p:nvSpPr>
        <p:spPr>
          <a:xfrm>
            <a:off x="2383805" y="612775"/>
            <a:ext cx="7297103" cy="4114800"/>
          </a:xfrm>
        </p:spPr>
        <p:txBody>
          <a:bodyPr/>
          <a:lstStyle>
            <a:lvl1pPr marL="0" indent="0">
              <a:buNone/>
              <a:defRPr sz="4300"/>
            </a:lvl1pPr>
            <a:lvl2pPr marL="608625" indent="0">
              <a:buNone/>
              <a:defRPr sz="3700"/>
            </a:lvl2pPr>
            <a:lvl3pPr marL="1217249" indent="0">
              <a:buNone/>
              <a:defRPr sz="3200"/>
            </a:lvl3pPr>
            <a:lvl4pPr marL="1825874" indent="0">
              <a:buNone/>
              <a:defRPr sz="2700"/>
            </a:lvl4pPr>
            <a:lvl5pPr marL="2434499" indent="0">
              <a:buNone/>
              <a:defRPr sz="2700"/>
            </a:lvl5pPr>
            <a:lvl6pPr marL="3043123" indent="0">
              <a:buNone/>
              <a:defRPr sz="2700"/>
            </a:lvl6pPr>
            <a:lvl7pPr marL="3651748" indent="0">
              <a:buNone/>
              <a:defRPr sz="2700"/>
            </a:lvl7pPr>
            <a:lvl8pPr marL="4260372" indent="0">
              <a:buNone/>
              <a:defRPr sz="2700"/>
            </a:lvl8pPr>
            <a:lvl9pPr marL="4868997" indent="0">
              <a:buNone/>
              <a:defRPr sz="2700"/>
            </a:lvl9pPr>
          </a:lstStyle>
          <a:p>
            <a:endParaRPr lang="en-US"/>
          </a:p>
        </p:txBody>
      </p:sp>
      <p:sp>
        <p:nvSpPr>
          <p:cNvPr id="4" name="Text Placeholder 3"/>
          <p:cNvSpPr>
            <a:spLocks noGrp="1"/>
          </p:cNvSpPr>
          <p:nvPr>
            <p:ph type="body" sz="half" idx="2"/>
          </p:nvPr>
        </p:nvSpPr>
        <p:spPr>
          <a:xfrm>
            <a:off x="2383805" y="5367338"/>
            <a:ext cx="7297103" cy="804863"/>
          </a:xfrm>
        </p:spPr>
        <p:txBody>
          <a:bodyPr/>
          <a:lstStyle>
            <a:lvl1pPr marL="0" indent="0">
              <a:buNone/>
              <a:defRPr sz="1900"/>
            </a:lvl1pPr>
            <a:lvl2pPr marL="608625" indent="0">
              <a:buNone/>
              <a:defRPr sz="1600"/>
            </a:lvl2pPr>
            <a:lvl3pPr marL="1217249" indent="0">
              <a:buNone/>
              <a:defRPr sz="1300"/>
            </a:lvl3pPr>
            <a:lvl4pPr marL="1825874" indent="0">
              <a:buNone/>
              <a:defRPr sz="1200"/>
            </a:lvl4pPr>
            <a:lvl5pPr marL="2434499" indent="0">
              <a:buNone/>
              <a:defRPr sz="1200"/>
            </a:lvl5pPr>
            <a:lvl6pPr marL="3043123" indent="0">
              <a:buNone/>
              <a:defRPr sz="1200"/>
            </a:lvl6pPr>
            <a:lvl7pPr marL="3651748" indent="0">
              <a:buNone/>
              <a:defRPr sz="1200"/>
            </a:lvl7pPr>
            <a:lvl8pPr marL="4260372" indent="0">
              <a:buNone/>
              <a:defRPr sz="1200"/>
            </a:lvl8pPr>
            <a:lvl9pPr marL="4868997" indent="0">
              <a:buNone/>
              <a:defRPr sz="12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11/8/2023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918388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9"/>
            <a:ext cx="10945654" cy="1143000"/>
          </a:xfrm>
          <a:prstGeom prst="rect">
            <a:avLst/>
          </a:prstGeom>
        </p:spPr>
        <p:txBody>
          <a:bodyPr vert="horz" lIns="121725" tIns="60862" rIns="121725" bIns="60862"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92" y="1600201"/>
            <a:ext cx="10945654" cy="4525963"/>
          </a:xfrm>
          <a:prstGeom prst="rect">
            <a:avLst/>
          </a:prstGeom>
        </p:spPr>
        <p:txBody>
          <a:bodyPr vert="horz" lIns="121725" tIns="60862" rIns="121725" bIns="60862"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92" y="6356351"/>
            <a:ext cx="2837762" cy="365125"/>
          </a:xfrm>
          <a:prstGeom prst="rect">
            <a:avLst/>
          </a:prstGeom>
        </p:spPr>
        <p:txBody>
          <a:bodyPr vert="horz" lIns="121725" tIns="60862" rIns="121725" bIns="60862" rtlCol="0" anchor="ctr"/>
          <a:lstStyle>
            <a:lvl1pPr algn="l">
              <a:defRPr sz="1600">
                <a:solidFill>
                  <a:schemeClr val="tx1">
                    <a:tint val="75000"/>
                  </a:schemeClr>
                </a:solidFill>
              </a:defRPr>
            </a:lvl1pPr>
          </a:lstStyle>
          <a:p>
            <a:fld id="{99966A6A-5068-46EF-827D-CC5B5F6D8E70}" type="datetimeFigureOut">
              <a:rPr lang="en-US" smtClean="0"/>
              <a:t>11/8/2023</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121725" tIns="60862" rIns="121725" bIns="60862"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121725" tIns="60862" rIns="121725" bIns="60862" rtlCol="0" anchor="ctr"/>
          <a:lstStyle>
            <a:lvl1pPr algn="r">
              <a:defRPr sz="1600">
                <a:solidFill>
                  <a:schemeClr val="tx1">
                    <a:tint val="75000"/>
                  </a:schemeClr>
                </a:solidFill>
              </a:defRPr>
            </a:lvl1pPr>
          </a:lstStyle>
          <a:p>
            <a:fld id="{A7EE991E-0642-4439-BE5A-84458EAAA3FD}" type="slidenum">
              <a:rPr lang="en-US" smtClean="0"/>
              <a:t>‹#›</a:t>
            </a:fld>
            <a:endParaRPr lang="en-US"/>
          </a:p>
        </p:txBody>
      </p:sp>
    </p:spTree>
    <p:extLst>
      <p:ext uri="{BB962C8B-B14F-4D97-AF65-F5344CB8AC3E}">
        <p14:creationId xmlns:p14="http://schemas.microsoft.com/office/powerpoint/2010/main" val="21104610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1217249" rtl="0" eaLnBrk="1" latinLnBrk="0" hangingPunct="1">
        <a:spcBef>
          <a:spcPct val="0"/>
        </a:spcBef>
        <a:buNone/>
        <a:defRPr sz="5900" kern="1200">
          <a:solidFill>
            <a:schemeClr val="tx1"/>
          </a:solidFill>
          <a:latin typeface="+mj-lt"/>
          <a:ea typeface="+mj-ea"/>
          <a:cs typeface="+mj-cs"/>
        </a:defRPr>
      </a:lvl1pPr>
    </p:titleStyle>
    <p:bodyStyle>
      <a:lvl1pPr marL="456468" indent="-456468" algn="l" defTabSz="1217249" rtl="0" eaLnBrk="1" latinLnBrk="0" hangingPunct="1">
        <a:spcBef>
          <a:spcPct val="20000"/>
        </a:spcBef>
        <a:buFont typeface="Arial" pitchFamily="34" charset="0"/>
        <a:buChar char="•"/>
        <a:defRPr sz="4300" kern="1200">
          <a:solidFill>
            <a:schemeClr val="tx1"/>
          </a:solidFill>
          <a:latin typeface="+mn-lt"/>
          <a:ea typeface="+mn-ea"/>
          <a:cs typeface="+mn-cs"/>
        </a:defRPr>
      </a:lvl1pPr>
      <a:lvl2pPr marL="989015" indent="-380390" algn="l" defTabSz="1217249" rtl="0" eaLnBrk="1" latinLnBrk="0" hangingPunct="1">
        <a:spcBef>
          <a:spcPct val="20000"/>
        </a:spcBef>
        <a:buFont typeface="Arial" pitchFamily="34" charset="0"/>
        <a:buChar char="–"/>
        <a:defRPr sz="3700" kern="1200">
          <a:solidFill>
            <a:schemeClr val="tx1"/>
          </a:solidFill>
          <a:latin typeface="+mn-lt"/>
          <a:ea typeface="+mn-ea"/>
          <a:cs typeface="+mn-cs"/>
        </a:defRPr>
      </a:lvl2pPr>
      <a:lvl3pPr marL="1521562" indent="-304312" algn="l" defTabSz="1217249"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018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4pPr>
      <a:lvl5pPr marL="2738811"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5pPr>
      <a:lvl6pPr marL="3347436"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6pPr>
      <a:lvl7pPr marL="3956060"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7pPr>
      <a:lvl8pPr marL="4564685"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8pPr>
      <a:lvl9pPr marL="5173309" indent="-304312" algn="l" defTabSz="1217249" rtl="0" eaLnBrk="1" latinLnBrk="0" hangingPunct="1">
        <a:spcBef>
          <a:spcPct val="20000"/>
        </a:spcBef>
        <a:buFont typeface="Arial" pitchFamily="34" charset="0"/>
        <a:buChar char="•"/>
        <a:defRPr sz="2700" kern="1200">
          <a:solidFill>
            <a:schemeClr val="tx1"/>
          </a:solidFill>
          <a:latin typeface="+mn-lt"/>
          <a:ea typeface="+mn-ea"/>
          <a:cs typeface="+mn-cs"/>
        </a:defRPr>
      </a:lvl9pPr>
    </p:bodyStyle>
    <p:otherStyle>
      <a:defPPr>
        <a:defRPr lang="en-US"/>
      </a:defPPr>
      <a:lvl1pPr marL="0" algn="l" defTabSz="1217249" rtl="0" eaLnBrk="1" latinLnBrk="0" hangingPunct="1">
        <a:defRPr sz="2400" kern="1200">
          <a:solidFill>
            <a:schemeClr val="tx1"/>
          </a:solidFill>
          <a:latin typeface="+mn-lt"/>
          <a:ea typeface="+mn-ea"/>
          <a:cs typeface="+mn-cs"/>
        </a:defRPr>
      </a:lvl1pPr>
      <a:lvl2pPr marL="608625" algn="l" defTabSz="1217249" rtl="0" eaLnBrk="1" latinLnBrk="0" hangingPunct="1">
        <a:defRPr sz="2400" kern="1200">
          <a:solidFill>
            <a:schemeClr val="tx1"/>
          </a:solidFill>
          <a:latin typeface="+mn-lt"/>
          <a:ea typeface="+mn-ea"/>
          <a:cs typeface="+mn-cs"/>
        </a:defRPr>
      </a:lvl2pPr>
      <a:lvl3pPr marL="1217249" algn="l" defTabSz="1217249" rtl="0" eaLnBrk="1" latinLnBrk="0" hangingPunct="1">
        <a:defRPr sz="2400" kern="1200">
          <a:solidFill>
            <a:schemeClr val="tx1"/>
          </a:solidFill>
          <a:latin typeface="+mn-lt"/>
          <a:ea typeface="+mn-ea"/>
          <a:cs typeface="+mn-cs"/>
        </a:defRPr>
      </a:lvl3pPr>
      <a:lvl4pPr marL="1825874" algn="l" defTabSz="1217249" rtl="0" eaLnBrk="1" latinLnBrk="0" hangingPunct="1">
        <a:defRPr sz="2400" kern="1200">
          <a:solidFill>
            <a:schemeClr val="tx1"/>
          </a:solidFill>
          <a:latin typeface="+mn-lt"/>
          <a:ea typeface="+mn-ea"/>
          <a:cs typeface="+mn-cs"/>
        </a:defRPr>
      </a:lvl4pPr>
      <a:lvl5pPr marL="2434499" algn="l" defTabSz="1217249" rtl="0" eaLnBrk="1" latinLnBrk="0" hangingPunct="1">
        <a:defRPr sz="2400" kern="1200">
          <a:solidFill>
            <a:schemeClr val="tx1"/>
          </a:solidFill>
          <a:latin typeface="+mn-lt"/>
          <a:ea typeface="+mn-ea"/>
          <a:cs typeface="+mn-cs"/>
        </a:defRPr>
      </a:lvl5pPr>
      <a:lvl6pPr marL="3043123" algn="l" defTabSz="1217249" rtl="0" eaLnBrk="1" latinLnBrk="0" hangingPunct="1">
        <a:defRPr sz="2400" kern="1200">
          <a:solidFill>
            <a:schemeClr val="tx1"/>
          </a:solidFill>
          <a:latin typeface="+mn-lt"/>
          <a:ea typeface="+mn-ea"/>
          <a:cs typeface="+mn-cs"/>
        </a:defRPr>
      </a:lvl6pPr>
      <a:lvl7pPr marL="3651748" algn="l" defTabSz="1217249" rtl="0" eaLnBrk="1" latinLnBrk="0" hangingPunct="1">
        <a:defRPr sz="2400" kern="1200">
          <a:solidFill>
            <a:schemeClr val="tx1"/>
          </a:solidFill>
          <a:latin typeface="+mn-lt"/>
          <a:ea typeface="+mn-ea"/>
          <a:cs typeface="+mn-cs"/>
        </a:defRPr>
      </a:lvl7pPr>
      <a:lvl8pPr marL="4260372" algn="l" defTabSz="1217249" rtl="0" eaLnBrk="1" latinLnBrk="0" hangingPunct="1">
        <a:defRPr sz="2400" kern="1200">
          <a:solidFill>
            <a:schemeClr val="tx1"/>
          </a:solidFill>
          <a:latin typeface="+mn-lt"/>
          <a:ea typeface="+mn-ea"/>
          <a:cs typeface="+mn-cs"/>
        </a:defRPr>
      </a:lvl8pPr>
      <a:lvl9pPr marL="4868997" algn="l" defTabSz="1217249"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6127" y="365126"/>
            <a:ext cx="10489585"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6127" y="1825625"/>
            <a:ext cx="10489585"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6126" y="6356351"/>
            <a:ext cx="2736414" cy="365125"/>
          </a:xfrm>
          <a:prstGeom prst="rect">
            <a:avLst/>
          </a:prstGeom>
        </p:spPr>
        <p:txBody>
          <a:bodyPr vert="horz" lIns="91440" tIns="45720" rIns="91440" bIns="45720" rtlCol="0" anchor="ctr"/>
          <a:lstStyle>
            <a:lvl1pPr algn="l">
              <a:defRPr sz="1197">
                <a:solidFill>
                  <a:schemeClr val="tx1">
                    <a:tint val="75000"/>
                  </a:schemeClr>
                </a:solidFill>
              </a:defRPr>
            </a:lvl1pPr>
          </a:lstStyle>
          <a:p>
            <a:pPr defTabSz="919380"/>
            <a:fld id="{CC7E0B67-8FA0-4F66-9577-9C053E74A2A9}" type="datetimeFigureOut">
              <a:rPr lang="en-US" smtClean="0">
                <a:solidFill>
                  <a:prstClr val="black">
                    <a:tint val="75000"/>
                  </a:prstClr>
                </a:solidFill>
              </a:rPr>
              <a:pPr defTabSz="919380"/>
              <a:t>11/8/2023</a:t>
            </a:fld>
            <a:endParaRPr lang="en-US">
              <a:solidFill>
                <a:prstClr val="black">
                  <a:tint val="75000"/>
                </a:prstClr>
              </a:solidFill>
            </a:endParaRPr>
          </a:p>
        </p:txBody>
      </p:sp>
      <p:sp>
        <p:nvSpPr>
          <p:cNvPr id="5" name="Footer Placeholder 4"/>
          <p:cNvSpPr>
            <a:spLocks noGrp="1"/>
          </p:cNvSpPr>
          <p:nvPr>
            <p:ph type="ftr" sz="quarter" idx="3"/>
          </p:nvPr>
        </p:nvSpPr>
        <p:spPr>
          <a:xfrm>
            <a:off x="4028609" y="6356351"/>
            <a:ext cx="4104620" cy="365125"/>
          </a:xfrm>
          <a:prstGeom prst="rect">
            <a:avLst/>
          </a:prstGeom>
        </p:spPr>
        <p:txBody>
          <a:bodyPr vert="horz" lIns="91440" tIns="45720" rIns="91440" bIns="45720" rtlCol="0" anchor="ctr"/>
          <a:lstStyle>
            <a:lvl1pPr algn="ctr">
              <a:defRPr sz="1197">
                <a:solidFill>
                  <a:schemeClr val="tx1">
                    <a:tint val="75000"/>
                  </a:schemeClr>
                </a:solidFill>
              </a:defRPr>
            </a:lvl1pPr>
          </a:lstStyle>
          <a:p>
            <a:pPr defTabSz="919380"/>
            <a:endParaRPr lang="en-US">
              <a:solidFill>
                <a:prstClr val="black">
                  <a:tint val="75000"/>
                </a:prstClr>
              </a:solidFill>
            </a:endParaRPr>
          </a:p>
        </p:txBody>
      </p:sp>
      <p:sp>
        <p:nvSpPr>
          <p:cNvPr id="6" name="Slide Number Placeholder 5"/>
          <p:cNvSpPr>
            <a:spLocks noGrp="1"/>
          </p:cNvSpPr>
          <p:nvPr>
            <p:ph type="sldNum" sz="quarter" idx="4"/>
          </p:nvPr>
        </p:nvSpPr>
        <p:spPr>
          <a:xfrm>
            <a:off x="8589298" y="6356351"/>
            <a:ext cx="2736414" cy="365125"/>
          </a:xfrm>
          <a:prstGeom prst="rect">
            <a:avLst/>
          </a:prstGeom>
        </p:spPr>
        <p:txBody>
          <a:bodyPr vert="horz" lIns="91440" tIns="45720" rIns="91440" bIns="45720" rtlCol="0" anchor="ctr"/>
          <a:lstStyle>
            <a:lvl1pPr algn="r">
              <a:defRPr sz="1197">
                <a:solidFill>
                  <a:schemeClr val="tx1">
                    <a:tint val="75000"/>
                  </a:schemeClr>
                </a:solidFill>
              </a:defRPr>
            </a:lvl1pPr>
          </a:lstStyle>
          <a:p>
            <a:pPr defTabSz="919380"/>
            <a:fld id="{19737A6A-1E74-452D-93A8-6C3F3DFA172A}" type="slidenum">
              <a:rPr lang="en-US" smtClean="0">
                <a:solidFill>
                  <a:prstClr val="black">
                    <a:tint val="75000"/>
                  </a:prstClr>
                </a:solidFill>
              </a:rPr>
              <a:pPr defTabSz="919380"/>
              <a:t>‹#›</a:t>
            </a:fld>
            <a:endParaRPr lang="en-US">
              <a:solidFill>
                <a:prstClr val="black">
                  <a:tint val="75000"/>
                </a:prstClr>
              </a:solidFill>
            </a:endParaRPr>
          </a:p>
        </p:txBody>
      </p:sp>
    </p:spTree>
    <p:extLst>
      <p:ext uri="{BB962C8B-B14F-4D97-AF65-F5344CB8AC3E}">
        <p14:creationId xmlns:p14="http://schemas.microsoft.com/office/powerpoint/2010/main" val="38915548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 id="2147483685" r:id="rId25"/>
    <p:sldLayoutId id="2147483686" r:id="rId26"/>
    <p:sldLayoutId id="2147483687" r:id="rId27"/>
    <p:sldLayoutId id="2147483688" r:id="rId28"/>
    <p:sldLayoutId id="2147483689" r:id="rId29"/>
    <p:sldLayoutId id="2147483690" r:id="rId30"/>
    <p:sldLayoutId id="2147483691" r:id="rId31"/>
    <p:sldLayoutId id="2147483692" r:id="rId32"/>
    <p:sldLayoutId id="2147483693" r:id="rId33"/>
  </p:sldLayoutIdLst>
  <p:txStyles>
    <p:titleStyle>
      <a:lvl1pPr algn="l" defTabSz="912061" rtl="0" eaLnBrk="1" latinLnBrk="0" hangingPunct="1">
        <a:lnSpc>
          <a:spcPct val="90000"/>
        </a:lnSpc>
        <a:spcBef>
          <a:spcPct val="0"/>
        </a:spcBef>
        <a:buNone/>
        <a:defRPr sz="4389" kern="1200">
          <a:solidFill>
            <a:schemeClr val="tx1"/>
          </a:solidFill>
          <a:latin typeface="+mj-lt"/>
          <a:ea typeface="+mj-ea"/>
          <a:cs typeface="+mj-cs"/>
        </a:defRPr>
      </a:lvl1pPr>
    </p:titleStyle>
    <p:bodyStyle>
      <a:lvl1pPr marL="228015" indent="-228015" algn="l" defTabSz="912061" rtl="0" eaLnBrk="1" latinLnBrk="0" hangingPunct="1">
        <a:lnSpc>
          <a:spcPct val="90000"/>
        </a:lnSpc>
        <a:spcBef>
          <a:spcPts val="997"/>
        </a:spcBef>
        <a:buFont typeface="Arial" panose="020B0604020202020204" pitchFamily="34" charset="0"/>
        <a:buChar char="•"/>
        <a:defRPr sz="2793" kern="1200">
          <a:solidFill>
            <a:schemeClr val="tx1"/>
          </a:solidFill>
          <a:latin typeface="+mn-lt"/>
          <a:ea typeface="+mn-ea"/>
          <a:cs typeface="+mn-cs"/>
        </a:defRPr>
      </a:lvl1pPr>
      <a:lvl2pPr marL="684045" indent="-228015" algn="l" defTabSz="912061" rtl="0" eaLnBrk="1" latinLnBrk="0" hangingPunct="1">
        <a:lnSpc>
          <a:spcPct val="90000"/>
        </a:lnSpc>
        <a:spcBef>
          <a:spcPts val="499"/>
        </a:spcBef>
        <a:buFont typeface="Arial" panose="020B0604020202020204" pitchFamily="34" charset="0"/>
        <a:buChar char="•"/>
        <a:defRPr sz="2394" kern="1200">
          <a:solidFill>
            <a:schemeClr val="tx1"/>
          </a:solidFill>
          <a:latin typeface="+mn-lt"/>
          <a:ea typeface="+mn-ea"/>
          <a:cs typeface="+mn-cs"/>
        </a:defRPr>
      </a:lvl2pPr>
      <a:lvl3pPr marL="1140076" indent="-228015" algn="l" defTabSz="912061" rtl="0" eaLnBrk="1" latinLnBrk="0" hangingPunct="1">
        <a:lnSpc>
          <a:spcPct val="90000"/>
        </a:lnSpc>
        <a:spcBef>
          <a:spcPts val="499"/>
        </a:spcBef>
        <a:buFont typeface="Arial" panose="020B0604020202020204" pitchFamily="34" charset="0"/>
        <a:buChar char="•"/>
        <a:defRPr sz="1995" kern="1200">
          <a:solidFill>
            <a:schemeClr val="tx1"/>
          </a:solidFill>
          <a:latin typeface="+mn-lt"/>
          <a:ea typeface="+mn-ea"/>
          <a:cs typeface="+mn-cs"/>
        </a:defRPr>
      </a:lvl3pPr>
      <a:lvl4pPr marL="1596107" indent="-228015" algn="l" defTabSz="912061"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2136" indent="-228015" algn="l" defTabSz="912061"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8167" indent="-228015" algn="l" defTabSz="912061"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4197" indent="-228015" algn="l" defTabSz="912061"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20228" indent="-228015" algn="l" defTabSz="912061"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6258" indent="-228015" algn="l" defTabSz="912061"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n-US"/>
      </a:defPPr>
      <a:lvl1pPr marL="0" algn="l" defTabSz="912061" rtl="0" eaLnBrk="1" latinLnBrk="0" hangingPunct="1">
        <a:defRPr sz="1795" kern="1200">
          <a:solidFill>
            <a:schemeClr val="tx1"/>
          </a:solidFill>
          <a:latin typeface="+mn-lt"/>
          <a:ea typeface="+mn-ea"/>
          <a:cs typeface="+mn-cs"/>
        </a:defRPr>
      </a:lvl1pPr>
      <a:lvl2pPr marL="456031" algn="l" defTabSz="912061" rtl="0" eaLnBrk="1" latinLnBrk="0" hangingPunct="1">
        <a:defRPr sz="1795" kern="1200">
          <a:solidFill>
            <a:schemeClr val="tx1"/>
          </a:solidFill>
          <a:latin typeface="+mn-lt"/>
          <a:ea typeface="+mn-ea"/>
          <a:cs typeface="+mn-cs"/>
        </a:defRPr>
      </a:lvl2pPr>
      <a:lvl3pPr marL="912061" algn="l" defTabSz="912061" rtl="0" eaLnBrk="1" latinLnBrk="0" hangingPunct="1">
        <a:defRPr sz="1795" kern="1200">
          <a:solidFill>
            <a:schemeClr val="tx1"/>
          </a:solidFill>
          <a:latin typeface="+mn-lt"/>
          <a:ea typeface="+mn-ea"/>
          <a:cs typeface="+mn-cs"/>
        </a:defRPr>
      </a:lvl3pPr>
      <a:lvl4pPr marL="1368091" algn="l" defTabSz="912061" rtl="0" eaLnBrk="1" latinLnBrk="0" hangingPunct="1">
        <a:defRPr sz="1795" kern="1200">
          <a:solidFill>
            <a:schemeClr val="tx1"/>
          </a:solidFill>
          <a:latin typeface="+mn-lt"/>
          <a:ea typeface="+mn-ea"/>
          <a:cs typeface="+mn-cs"/>
        </a:defRPr>
      </a:lvl4pPr>
      <a:lvl5pPr marL="1824121" algn="l" defTabSz="912061" rtl="0" eaLnBrk="1" latinLnBrk="0" hangingPunct="1">
        <a:defRPr sz="1795" kern="1200">
          <a:solidFill>
            <a:schemeClr val="tx1"/>
          </a:solidFill>
          <a:latin typeface="+mn-lt"/>
          <a:ea typeface="+mn-ea"/>
          <a:cs typeface="+mn-cs"/>
        </a:defRPr>
      </a:lvl5pPr>
      <a:lvl6pPr marL="2280152" algn="l" defTabSz="912061" rtl="0" eaLnBrk="1" latinLnBrk="0" hangingPunct="1">
        <a:defRPr sz="1795" kern="1200">
          <a:solidFill>
            <a:schemeClr val="tx1"/>
          </a:solidFill>
          <a:latin typeface="+mn-lt"/>
          <a:ea typeface="+mn-ea"/>
          <a:cs typeface="+mn-cs"/>
        </a:defRPr>
      </a:lvl6pPr>
      <a:lvl7pPr marL="2736182" algn="l" defTabSz="912061" rtl="0" eaLnBrk="1" latinLnBrk="0" hangingPunct="1">
        <a:defRPr sz="1795" kern="1200">
          <a:solidFill>
            <a:schemeClr val="tx1"/>
          </a:solidFill>
          <a:latin typeface="+mn-lt"/>
          <a:ea typeface="+mn-ea"/>
          <a:cs typeface="+mn-cs"/>
        </a:defRPr>
      </a:lvl7pPr>
      <a:lvl8pPr marL="3192212" algn="l" defTabSz="912061" rtl="0" eaLnBrk="1" latinLnBrk="0" hangingPunct="1">
        <a:defRPr sz="1795" kern="1200">
          <a:solidFill>
            <a:schemeClr val="tx1"/>
          </a:solidFill>
          <a:latin typeface="+mn-lt"/>
          <a:ea typeface="+mn-ea"/>
          <a:cs typeface="+mn-cs"/>
        </a:defRPr>
      </a:lvl8pPr>
      <a:lvl9pPr marL="3648243" algn="l" defTabSz="912061" rtl="0" eaLnBrk="1" latinLnBrk="0" hangingPunct="1">
        <a:defRPr sz="179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7.xml"/><Relationship Id="rId5" Type="http://schemas.microsoft.com/office/2007/relationships/hdphoto" Target="../media/hdphoto4.wdp"/><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4.wdp"/><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4.png"/><Relationship Id="rId5" Type="http://schemas.microsoft.com/office/2007/relationships/hdphoto" Target="../media/hdphoto3.wdp"/><Relationship Id="rId4" Type="http://schemas.openxmlformats.org/officeDocument/2006/relationships/image" Target="../media/image13.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audio" Target="../media/audio3.wav"/><Relationship Id="rId4" Type="http://schemas.openxmlformats.org/officeDocument/2006/relationships/audio" Target="../media/audio2.wav"/></Relationships>
</file>

<file path=ppt/slides/_rels/slide2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audio" Target="../media/audio3.wav"/><Relationship Id="rId4" Type="http://schemas.openxmlformats.org/officeDocument/2006/relationships/audio" Target="../media/audio2.wav"/></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76" y="0"/>
            <a:ext cx="12157087" cy="6858000"/>
          </a:xfrm>
          <a:prstGeom prst="rect">
            <a:avLst/>
          </a:prstGeom>
        </p:spPr>
      </p:pic>
      <p:sp>
        <p:nvSpPr>
          <p:cNvPr id="5" name="Title 1"/>
          <p:cNvSpPr txBox="1">
            <a:spLocks/>
          </p:cNvSpPr>
          <p:nvPr/>
        </p:nvSpPr>
        <p:spPr>
          <a:xfrm>
            <a:off x="16042" y="2743200"/>
            <a:ext cx="7970839" cy="1371600"/>
          </a:xfrm>
          <a:prstGeom prst="rect">
            <a:avLst/>
          </a:prstGeom>
          <a:solidFill>
            <a:schemeClr val="bg1"/>
          </a:solidFill>
        </p:spPr>
        <p:txBody>
          <a:bodyPr vert="horz" lIns="121725" tIns="60862" rIns="121725" bIns="60862" rtlCol="0" anchor="ctr">
            <a:normAutofit/>
          </a:bodyPr>
          <a:lstStyle>
            <a:lvl1pPr algn="ctr" defTabSz="1217249" rtl="0" eaLnBrk="1" latinLnBrk="0" hangingPunct="1">
              <a:spcBef>
                <a:spcPct val="0"/>
              </a:spcBef>
              <a:buNone/>
              <a:defRPr sz="5900" kern="1200">
                <a:solidFill>
                  <a:schemeClr val="tx1"/>
                </a:solidFill>
                <a:latin typeface="+mj-lt"/>
                <a:ea typeface="+mj-ea"/>
                <a:cs typeface="+mj-cs"/>
              </a:defRPr>
            </a:lvl1pPr>
          </a:lstStyle>
          <a:p>
            <a:r>
              <a:rPr lang="en-US" sz="8000" b="1" smtClean="0">
                <a:latin typeface="Arial" pitchFamily="34" charset="0"/>
                <a:ea typeface="Arial-Rounded" pitchFamily="34" charset="0"/>
                <a:cs typeface="Arial" pitchFamily="34" charset="0"/>
              </a:rPr>
              <a:t>TIẾNG VIỆT 2</a:t>
            </a:r>
            <a:endParaRPr lang="en-US" sz="8000" b="1">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394603194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83DE1F8B-C43D-4B7A-8155-BEAC33AC1D49}"/>
              </a:ext>
            </a:extLst>
          </p:cNvPr>
          <p:cNvSpPr txBox="1"/>
          <p:nvPr/>
        </p:nvSpPr>
        <p:spPr>
          <a:xfrm>
            <a:off x="460513" y="292387"/>
            <a:ext cx="11269885" cy="5909310"/>
          </a:xfrm>
          <a:prstGeom prst="rect">
            <a:avLst/>
          </a:prstGeom>
          <a:noFill/>
        </p:spPr>
        <p:txBody>
          <a:bodyPr wrap="square" rtlCol="0">
            <a:spAutoFit/>
          </a:bodyPr>
          <a:lstStyle/>
          <a:p>
            <a:pPr algn="just"/>
            <a:r>
              <a:rPr lang="vi-VN" sz="2700" dirty="0">
                <a:solidFill>
                  <a:srgbClr val="002060"/>
                </a:solidFill>
                <a:latin typeface="Arial-Rounded" pitchFamily="34" charset="0"/>
                <a:ea typeface="Arial-Rounded" pitchFamily="34" charset="0"/>
                <a:cs typeface="Arial-Rounded" pitchFamily="34" charset="0"/>
              </a:rPr>
              <a:t> </a:t>
            </a:r>
            <a:r>
              <a:rPr lang="en-US" sz="2700" dirty="0">
                <a:solidFill>
                  <a:srgbClr val="002060"/>
                </a:solidFill>
                <a:latin typeface="Arial-Rounded" pitchFamily="34" charset="0"/>
                <a:ea typeface="Arial-Rounded" pitchFamily="34" charset="0"/>
                <a:cs typeface="Arial-Rounded" pitchFamily="34" charset="0"/>
              </a:rPr>
              <a:t> </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Kiến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là</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bạn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thân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của</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sóc</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Hằng</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ngày</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hai</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bạn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thường</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rủ</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nhau</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đi</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học</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Thế</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rồi</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nhà</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kiến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chuyển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đến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một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khu</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rừng</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khác</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Lúc</a:t>
            </a:r>
            <a:r>
              <a:rPr lang="en-US" sz="2700" dirty="0" smtClean="0">
                <a:solidFill>
                  <a:srgbClr val="002060"/>
                </a:solidFill>
                <a:latin typeface="Arial-Rounded" pitchFamily="34" charset="0"/>
                <a:ea typeface="Arial-Rounded" pitchFamily="34" charset="0"/>
                <a:cs typeface="Arial-Rounded" pitchFamily="34" charset="0"/>
              </a:rPr>
              <a:t> chia </a:t>
            </a:r>
            <a:r>
              <a:rPr lang="en-US" sz="2700" dirty="0" err="1" smtClean="0">
                <a:solidFill>
                  <a:srgbClr val="002060"/>
                </a:solidFill>
                <a:latin typeface="Arial-Rounded" pitchFamily="34" charset="0"/>
                <a:ea typeface="Arial-Rounded" pitchFamily="34" charset="0"/>
                <a:cs typeface="Arial-Rounded" pitchFamily="34" charset="0"/>
              </a:rPr>
              <a:t>tay</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kiến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rất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buồn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Kiến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nói</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Cậu</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phải</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thường</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xuyên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nhớ</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tớ</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đấy</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Sóc</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gật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đầu</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nhận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lời</a:t>
            </a:r>
            <a:r>
              <a:rPr lang="en-US" sz="2700" dirty="0" smtClean="0">
                <a:solidFill>
                  <a:srgbClr val="002060"/>
                </a:solidFill>
                <a:latin typeface="Arial-Rounded" pitchFamily="34" charset="0"/>
                <a:ea typeface="Arial-Rounded" pitchFamily="34" charset="0"/>
                <a:cs typeface="Arial-Rounded" pitchFamily="34" charset="0"/>
              </a:rPr>
              <a:t>.</a:t>
            </a:r>
          </a:p>
          <a:p>
            <a:pPr algn="just"/>
            <a:r>
              <a:rPr lang="en-US" sz="2700" dirty="0">
                <a:solidFill>
                  <a:srgbClr val="002060"/>
                </a:solidFill>
                <a:latin typeface="Arial-Rounded" pitchFamily="34" charset="0"/>
                <a:ea typeface="Arial-Rounded" pitchFamily="34" charset="0"/>
                <a:cs typeface="Arial-Rounded" pitchFamily="34" charset="0"/>
              </a:rPr>
              <a:t> </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Một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buổi</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sáng</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sóc</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lấy</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một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tờ</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giấy</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và</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viết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thư</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cho</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kiến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Sóc</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nắn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nót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ghi</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Tớ</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nhớ</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cậu</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Một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cơn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gió</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đi</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ngang</a:t>
            </a:r>
            <a:r>
              <a:rPr lang="en-US" sz="2700" dirty="0" smtClean="0">
                <a:solidFill>
                  <a:srgbClr val="002060"/>
                </a:solidFill>
                <a:latin typeface="Arial-Rounded" pitchFamily="34" charset="0"/>
                <a:ea typeface="Arial-Rounded" pitchFamily="34" charset="0"/>
                <a:cs typeface="Arial-Rounded" pitchFamily="34" charset="0"/>
              </a:rPr>
              <a:t> qua </a:t>
            </a:r>
            <a:r>
              <a:rPr lang="en-US" sz="2700" dirty="0" err="1" smtClean="0">
                <a:solidFill>
                  <a:srgbClr val="002060"/>
                </a:solidFill>
                <a:latin typeface="Arial-Rounded" pitchFamily="34" charset="0"/>
                <a:ea typeface="Arial-Rounded" pitchFamily="34" charset="0"/>
                <a:cs typeface="Arial-Rounded" pitchFamily="34" charset="0"/>
              </a:rPr>
              <a:t>mang</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theo</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lá</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thư</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Chiều</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hôm</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đó</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kiến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đi</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dạo</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trong</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rừng</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Một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lá</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thư</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nhè</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nhẹ</a:t>
            </a:r>
            <a:r>
              <a:rPr lang="en-US" sz="2700" dirty="0" smtClean="0">
                <a:solidFill>
                  <a:srgbClr val="002060"/>
                </a:solidFill>
                <a:latin typeface="Arial-Rounded" pitchFamily="34" charset="0"/>
                <a:ea typeface="Arial-Rounded" pitchFamily="34" charset="0"/>
                <a:cs typeface="Arial-Rounded" pitchFamily="34" charset="0"/>
              </a:rPr>
              <a:t> bay </a:t>
            </a:r>
            <a:r>
              <a:rPr lang="en-US" sz="2700" dirty="0" err="1" smtClean="0">
                <a:solidFill>
                  <a:srgbClr val="002060"/>
                </a:solidFill>
                <a:latin typeface="Arial-Rounded" pitchFamily="34" charset="0"/>
                <a:ea typeface="Arial-Rounded" pitchFamily="34" charset="0"/>
                <a:cs typeface="Arial-Rounded" pitchFamily="34" charset="0"/>
              </a:rPr>
              <a:t>xuống</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Kiến</a:t>
            </a:r>
            <a:r>
              <a:rPr lang="en-US" sz="2700" dirty="0" smtClean="0">
                <a:solidFill>
                  <a:srgbClr val="002060"/>
                </a:solidFill>
                <a:latin typeface="Arial-Rounded" pitchFamily="34" charset="0"/>
                <a:ea typeface="Arial-Rounded" pitchFamily="34" charset="0"/>
                <a:cs typeface="Arial-Rounded" pitchFamily="34" charset="0"/>
              </a:rPr>
              <a:t> reo </a:t>
            </a:r>
            <a:r>
              <a:rPr lang="en-US" sz="2700" dirty="0" err="1" smtClean="0">
                <a:solidFill>
                  <a:srgbClr val="002060"/>
                </a:solidFill>
                <a:latin typeface="Arial-Rounded" pitchFamily="34" charset="0"/>
                <a:ea typeface="Arial-Rounded" pitchFamily="34" charset="0"/>
                <a:cs typeface="Arial-Rounded" pitchFamily="34" charset="0"/>
              </a:rPr>
              <a:t>lên</a:t>
            </a:r>
            <a:r>
              <a:rPr lang="en-US" sz="2700" dirty="0" smtClean="0">
                <a:solidFill>
                  <a:srgbClr val="002060"/>
                </a:solidFill>
                <a:latin typeface="Arial-Rounded" pitchFamily="34" charset="0"/>
                <a:ea typeface="Arial-Rounded" pitchFamily="34" charset="0"/>
                <a:cs typeface="Arial-Rounded" pitchFamily="34" charset="0"/>
              </a:rPr>
              <a:t>: “A, </a:t>
            </a:r>
            <a:r>
              <a:rPr lang="en-US" sz="2700" dirty="0" err="1" smtClean="0">
                <a:solidFill>
                  <a:srgbClr val="002060"/>
                </a:solidFill>
                <a:latin typeface="Arial-Rounded" pitchFamily="34" charset="0"/>
                <a:ea typeface="Arial-Rounded" pitchFamily="34" charset="0"/>
                <a:cs typeface="Arial-Rounded" pitchFamily="34" charset="0"/>
              </a:rPr>
              <a:t>thư</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của</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sóc</a:t>
            </a:r>
            <a:r>
              <a:rPr lang="en-US" sz="2700" dirty="0" smtClean="0">
                <a:solidFill>
                  <a:srgbClr val="002060"/>
                </a:solidFill>
                <a:latin typeface="Arial-Rounded" pitchFamily="34" charset="0"/>
                <a:ea typeface="Arial-Rounded" pitchFamily="34" charset="0"/>
                <a:cs typeface="Arial-Rounded" pitchFamily="34" charset="0"/>
              </a:rPr>
              <a:t>!”.</a:t>
            </a:r>
          </a:p>
          <a:p>
            <a:pPr algn="just"/>
            <a:r>
              <a:rPr lang="en-US" sz="2700" dirty="0">
                <a:solidFill>
                  <a:srgbClr val="002060"/>
                </a:solidFill>
                <a:latin typeface="Arial-Rounded" pitchFamily="34" charset="0"/>
                <a:ea typeface="Arial-Rounded" pitchFamily="34" charset="0"/>
                <a:cs typeface="Arial-Rounded" pitchFamily="34" charset="0"/>
              </a:rPr>
              <a:t> </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Hôm</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sau</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kiến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ngồi</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bên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thềm</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và</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viết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thư</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cho</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sóc</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Kiến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không</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biết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làm</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sao</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cho</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sóc</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biết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mình</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rất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nhớ</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bạn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Cậu</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viết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Chào</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sóc</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Nhưng</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kiến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không</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định</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chào</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sóc</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Cậu</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bèn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viết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một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lá</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thư</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khác</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Sóc</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thân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mến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Như</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thế</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vẫn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không</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đúng</a:t>
            </a:r>
            <a:r>
              <a:rPr lang="en-US" sz="2700" dirty="0" smtClean="0">
                <a:solidFill>
                  <a:srgbClr val="002060"/>
                </a:solidFill>
                <a:latin typeface="Arial-Rounded" pitchFamily="34" charset="0"/>
                <a:ea typeface="Arial-Rounded" pitchFamily="34" charset="0"/>
                <a:cs typeface="Arial-Rounded" pitchFamily="34" charset="0"/>
              </a:rPr>
              <a:t> ý </a:t>
            </a:r>
            <a:r>
              <a:rPr lang="en-US" sz="2700" dirty="0" err="1" smtClean="0">
                <a:solidFill>
                  <a:srgbClr val="002060"/>
                </a:solidFill>
                <a:latin typeface="Arial-Rounded" pitchFamily="34" charset="0"/>
                <a:ea typeface="Arial-Rounded" pitchFamily="34" charset="0"/>
                <a:cs typeface="Arial-Rounded" pitchFamily="34" charset="0"/>
              </a:rPr>
              <a:t>của</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kiến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Lấy</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một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tờ</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giấy</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mới</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kiến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ghi</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Sóc</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ơi</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Cứ</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thế</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cậu</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cặm</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cụi</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viết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đi</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viết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lại</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trong</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nhiều</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giờ</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liền</a:t>
            </a:r>
            <a:r>
              <a:rPr lang="en-US" sz="2700" dirty="0" smtClean="0">
                <a:solidFill>
                  <a:srgbClr val="002060"/>
                </a:solidFill>
                <a:latin typeface="Arial-Rounded" pitchFamily="34" charset="0"/>
                <a:ea typeface="Arial-Rounded" pitchFamily="34" charset="0"/>
                <a:cs typeface="Arial-Rounded" pitchFamily="34" charset="0"/>
              </a:rPr>
              <a:t>. </a:t>
            </a:r>
          </a:p>
          <a:p>
            <a:pPr algn="just"/>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Không</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lâu</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sau</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sóc</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nhận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được</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một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lá</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thư</a:t>
            </a:r>
            <a:r>
              <a:rPr lang="en-US" sz="2700" dirty="0" smtClean="0">
                <a:solidFill>
                  <a:srgbClr val="002060"/>
                </a:solidFill>
                <a:latin typeface="Arial-Rounded" pitchFamily="34" charset="0"/>
                <a:ea typeface="Arial-Rounded" pitchFamily="34" charset="0"/>
                <a:cs typeface="Arial-Rounded" pitchFamily="34" charset="0"/>
              </a:rPr>
              <a:t> do </a:t>
            </a:r>
            <a:r>
              <a:rPr lang="en-US" sz="2700" dirty="0" err="1" smtClean="0">
                <a:solidFill>
                  <a:srgbClr val="002060"/>
                </a:solidFill>
                <a:latin typeface="Arial-Rounded" pitchFamily="34" charset="0"/>
                <a:ea typeface="Arial-Rounded" pitchFamily="34" charset="0"/>
                <a:cs typeface="Arial-Rounded" pitchFamily="34" charset="0"/>
              </a:rPr>
              <a:t>kiến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gửi</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đến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Thư</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viết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Sóc</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ơi</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tớ</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cũng</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nhớ</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cậu</a:t>
            </a:r>
            <a:r>
              <a:rPr lang="en-US" sz="2700" dirty="0" smtClean="0">
                <a:solidFill>
                  <a:srgbClr val="002060"/>
                </a:solidFill>
                <a:latin typeface="Arial-Rounded" pitchFamily="34" charset="0"/>
                <a:ea typeface="Arial-Rounded" pitchFamily="34" charset="0"/>
                <a:cs typeface="Arial-Rounded" pitchFamily="34" charset="0"/>
              </a:rPr>
              <a:t>!”.</a:t>
            </a:r>
          </a:p>
          <a:p>
            <a:pPr algn="r"/>
            <a:r>
              <a:rPr lang="en-US" sz="2700" dirty="0" smtClean="0">
                <a:solidFill>
                  <a:srgbClr val="002060"/>
                </a:solidFill>
                <a:latin typeface="Arial-Rounded" pitchFamily="34" charset="0"/>
                <a:ea typeface="Arial-Rounded" pitchFamily="34" charset="0"/>
                <a:cs typeface="Arial-Rounded" pitchFamily="34" charset="0"/>
              </a:rPr>
              <a:t>(The </a:t>
            </a:r>
            <a:r>
              <a:rPr lang="en-US" sz="2700" dirty="0" err="1" smtClean="0">
                <a:solidFill>
                  <a:srgbClr val="002060"/>
                </a:solidFill>
                <a:latin typeface="Arial-Rounded" pitchFamily="34" charset="0"/>
                <a:ea typeface="Arial-Rounded" pitchFamily="34" charset="0"/>
                <a:cs typeface="Arial-Rounded" pitchFamily="34" charset="0"/>
              </a:rPr>
              <a:t>Tun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Te</a:t>
            </a:r>
            <a:r>
              <a:rPr lang="en-US" sz="2700" dirty="0" smtClean="0">
                <a:solidFill>
                  <a:srgbClr val="002060"/>
                </a:solidFill>
                <a:latin typeface="Arial-Rounded" pitchFamily="34" charset="0"/>
                <a:ea typeface="Arial-Rounded" pitchFamily="34" charset="0"/>
                <a:cs typeface="Arial-Rounded" pitchFamily="34" charset="0"/>
              </a:rPr>
              <a:t>-le-</a:t>
            </a:r>
            <a:r>
              <a:rPr lang="en-US" sz="2700" dirty="0" err="1" smtClean="0">
                <a:solidFill>
                  <a:srgbClr val="002060"/>
                </a:solidFill>
                <a:latin typeface="Arial-Rounded" pitchFamily="34" charset="0"/>
                <a:ea typeface="Arial-Rounded" pitchFamily="34" charset="0"/>
                <a:cs typeface="Arial-Rounded" pitchFamily="34" charset="0"/>
              </a:rPr>
              <a:t>gơn</a:t>
            </a:r>
            <a:r>
              <a:rPr lang="en-US" sz="2700" dirty="0" smtClean="0">
                <a:solidFill>
                  <a:srgbClr val="002060"/>
                </a:solidFill>
                <a:latin typeface="Arial-Rounded" pitchFamily="34" charset="0"/>
                <a:ea typeface="Arial-Rounded" pitchFamily="34" charset="0"/>
                <a:cs typeface="Arial-Rounded" pitchFamily="34" charset="0"/>
              </a:rPr>
              <a:t>)</a:t>
            </a:r>
            <a:endParaRPr lang="en-US" sz="2700" dirty="0">
              <a:solidFill>
                <a:srgbClr val="002060"/>
              </a:solidFill>
              <a:latin typeface="Arial-Rounded" pitchFamily="34" charset="0"/>
              <a:ea typeface="Arial-Rounded" pitchFamily="34" charset="0"/>
              <a:cs typeface="Arial-Rounded" pitchFamily="34" charset="0"/>
            </a:endParaRPr>
          </a:p>
        </p:txBody>
      </p:sp>
      <p:sp>
        <p:nvSpPr>
          <p:cNvPr id="7" name="TextBox 6">
            <a:extLst>
              <a:ext uri="{FF2B5EF4-FFF2-40B4-BE49-F238E27FC236}">
                <a16:creationId xmlns:a16="http://schemas.microsoft.com/office/drawing/2014/main" xmlns="" id="{EC1E3D26-0FBF-489D-9BF9-77F94C02DE90}"/>
              </a:ext>
            </a:extLst>
          </p:cNvPr>
          <p:cNvSpPr txBox="1"/>
          <p:nvPr/>
        </p:nvSpPr>
        <p:spPr>
          <a:xfrm>
            <a:off x="895358" y="0"/>
            <a:ext cx="10327119" cy="584775"/>
          </a:xfrm>
          <a:prstGeom prst="rect">
            <a:avLst/>
          </a:prstGeom>
          <a:noFill/>
        </p:spPr>
        <p:txBody>
          <a:bodyPr wrap="square" rtlCol="0">
            <a:spAutoFit/>
          </a:bodyPr>
          <a:lstStyle/>
          <a:p>
            <a:pPr algn="ctr"/>
            <a:r>
              <a:rPr lang="en-US" sz="3200" b="1" dirty="0" smtClean="0">
                <a:solidFill>
                  <a:schemeClr val="accent6"/>
                </a:solidFill>
                <a:latin typeface="Arial-Rounded" pitchFamily="34" charset="0"/>
                <a:ea typeface="Arial-Rounded" pitchFamily="34" charset="0"/>
                <a:cs typeface="Arial-Rounded" pitchFamily="34" charset="0"/>
              </a:rPr>
              <a:t>TỚ NHỚ CẬU</a:t>
            </a:r>
            <a:endParaRPr lang="en-US" sz="3200" b="1" dirty="0">
              <a:solidFill>
                <a:schemeClr val="accent6"/>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272605480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032919" y="5715000"/>
            <a:ext cx="2446690" cy="707886"/>
          </a:xfrm>
          <a:prstGeom prst="rect">
            <a:avLst/>
          </a:prstGeom>
          <a:noFill/>
        </p:spPr>
        <p:txBody>
          <a:bodyPr wrap="square" rtlCol="0">
            <a:spAutoFit/>
          </a:bodyPr>
          <a:lstStyle/>
          <a:p>
            <a:r>
              <a:rPr lang="en-US" sz="4000" dirty="0" err="1" smtClean="0">
                <a:solidFill>
                  <a:srgbClr val="002060"/>
                </a:solidFill>
                <a:latin typeface="Arial-Rounded" pitchFamily="34" charset="0"/>
                <a:ea typeface="Arial-Rounded" pitchFamily="34" charset="0"/>
                <a:cs typeface="Arial-Rounded" pitchFamily="34" charset="0"/>
              </a:rPr>
              <a:t>Sóc</a:t>
            </a:r>
            <a:r>
              <a:rPr lang="en-US" sz="4000" dirty="0" smtClean="0">
                <a:solidFill>
                  <a:srgbClr val="002060"/>
                </a:solidFill>
                <a:latin typeface="Arial-Rounded" pitchFamily="34" charset="0"/>
                <a:ea typeface="Arial-Rounded" pitchFamily="34" charset="0"/>
                <a:cs typeface="Arial-Rounded" pitchFamily="34" charset="0"/>
              </a:rPr>
              <a:t> </a:t>
            </a:r>
            <a:endParaRPr lang="en-US" sz="4000" dirty="0">
              <a:solidFill>
                <a:srgbClr val="002060"/>
              </a:solidFill>
              <a:latin typeface="Arial-Rounded" pitchFamily="34" charset="0"/>
              <a:ea typeface="Arial-Rounded" pitchFamily="34" charset="0"/>
              <a:cs typeface="Arial-Rounded" pitchFamily="34" charset="0"/>
            </a:endParaRPr>
          </a:p>
        </p:txBody>
      </p:sp>
      <p:pic>
        <p:nvPicPr>
          <p:cNvPr id="1026" name="Picture 2" descr="Be Nice to Your Neighbors: If You&amp;#39;re a Squirrel, You&amp;#39;ll Live Longer -  Science in the New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119" y="609600"/>
            <a:ext cx="5638800" cy="495634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The ant that moves at 108 times its body length each second | CN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90519" y="631371"/>
            <a:ext cx="5112397" cy="493457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8824119" y="5602231"/>
            <a:ext cx="2446690" cy="707886"/>
          </a:xfrm>
          <a:prstGeom prst="rect">
            <a:avLst/>
          </a:prstGeom>
          <a:noFill/>
        </p:spPr>
        <p:txBody>
          <a:bodyPr wrap="square" rtlCol="0">
            <a:spAutoFit/>
          </a:bodyPr>
          <a:lstStyle/>
          <a:p>
            <a:r>
              <a:rPr lang="en-US" sz="4000" dirty="0" err="1" smtClean="0">
                <a:solidFill>
                  <a:srgbClr val="002060"/>
                </a:solidFill>
                <a:latin typeface="Arial-Rounded" pitchFamily="34" charset="0"/>
                <a:ea typeface="Arial-Rounded" pitchFamily="34" charset="0"/>
                <a:cs typeface="Arial-Rounded" pitchFamily="34" charset="0"/>
              </a:rPr>
              <a:t>Kiến</a:t>
            </a:r>
            <a:r>
              <a:rPr lang="en-US" sz="4000" dirty="0" smtClean="0">
                <a:solidFill>
                  <a:srgbClr val="FF0000"/>
                </a:solidFill>
                <a:latin typeface="Arial-Rounded" pitchFamily="34" charset="0"/>
                <a:ea typeface="Arial-Rounded" pitchFamily="34" charset="0"/>
                <a:cs typeface="Arial-Rounded" pitchFamily="34" charset="0"/>
              </a:rPr>
              <a:t> </a:t>
            </a:r>
            <a:endParaRPr lang="en-US" sz="4000"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332015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2119" y="457200"/>
            <a:ext cx="11483912" cy="737866"/>
            <a:chOff x="294783" y="915918"/>
            <a:chExt cx="11483912" cy="737866"/>
          </a:xfrm>
        </p:grpSpPr>
        <p:grpSp>
          <p:nvGrpSpPr>
            <p:cNvPr id="4" name="Group 3"/>
            <p:cNvGrpSpPr/>
            <p:nvPr/>
          </p:nvGrpSpPr>
          <p:grpSpPr>
            <a:xfrm>
              <a:off x="294783" y="915918"/>
              <a:ext cx="758018" cy="731520"/>
              <a:chOff x="3065608" y="1727884"/>
              <a:chExt cx="1240358" cy="1188720"/>
            </a:xfrm>
          </p:grpSpPr>
          <p:sp>
            <p:nvSpPr>
              <p:cNvPr id="6"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4000">
                  <a:solidFill>
                    <a:srgbClr val="002060"/>
                  </a:solidFill>
                  <a:latin typeface="Arial-Rounded" pitchFamily="34" charset="0"/>
                  <a:ea typeface="Arial-Rounded" pitchFamily="34" charset="0"/>
                  <a:cs typeface="Arial-Rounded" pitchFamily="34" charset="0"/>
                </a:endParaRPr>
              </a:p>
            </p:txBody>
          </p:sp>
          <p:sp>
            <p:nvSpPr>
              <p:cNvPr id="7"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smtClean="0">
                    <a:solidFill>
                      <a:srgbClr val="002060"/>
                    </a:solidFill>
                    <a:latin typeface="Arial Rounded MT Bold" pitchFamily="34" charset="0"/>
                    <a:ea typeface="Arial-Rounded" pitchFamily="34" charset="0"/>
                    <a:cs typeface="Arial-Rounded" pitchFamily="34" charset="0"/>
                  </a:rPr>
                  <a:t>1</a:t>
                </a:r>
                <a:endParaRPr lang="en" sz="5400">
                  <a:solidFill>
                    <a:srgbClr val="002060"/>
                  </a:solidFill>
                  <a:latin typeface="Arial Rounded MT Bold" pitchFamily="34" charset="0"/>
                  <a:ea typeface="Arial-Rounded" pitchFamily="34" charset="0"/>
                  <a:cs typeface="Arial-Rounded" pitchFamily="34" charset="0"/>
                </a:endParaRPr>
              </a:p>
            </p:txBody>
          </p:sp>
        </p:grpSp>
        <p:sp>
          <p:nvSpPr>
            <p:cNvPr id="5" name="TextBox 4"/>
            <p:cNvSpPr txBox="1"/>
            <p:nvPr/>
          </p:nvSpPr>
          <p:spPr>
            <a:xfrm>
              <a:off x="978050" y="945898"/>
              <a:ext cx="10800645" cy="707886"/>
            </a:xfrm>
            <a:prstGeom prst="rect">
              <a:avLst/>
            </a:prstGeom>
            <a:noFill/>
          </p:spPr>
          <p:txBody>
            <a:bodyPr wrap="square" rtlCol="0">
              <a:spAutoFit/>
            </a:bodyPr>
            <a:lstStyle/>
            <a:p>
              <a:pPr algn="just"/>
              <a:r>
                <a:rPr lang="en-US" sz="4000" smtClean="0">
                  <a:solidFill>
                    <a:srgbClr val="002060"/>
                  </a:solidFill>
                  <a:latin typeface="Arial-Rounded" pitchFamily="34" charset="0"/>
                  <a:ea typeface="Arial-Rounded" pitchFamily="34" charset="0"/>
                  <a:cs typeface="Arial-Rounded" pitchFamily="34" charset="0"/>
                </a:rPr>
                <a:t>Khi chia tay sóc, kiến cảm thấy như thế nào?</a:t>
              </a:r>
              <a:endParaRPr lang="en-US" sz="4000">
                <a:solidFill>
                  <a:srgbClr val="002060"/>
                </a:solidFill>
                <a:latin typeface="Arial-Rounded" pitchFamily="34" charset="0"/>
                <a:ea typeface="Arial-Rounded" pitchFamily="34" charset="0"/>
                <a:cs typeface="Arial-Rounded" pitchFamily="34" charset="0"/>
              </a:endParaRPr>
            </a:p>
          </p:txBody>
        </p:sp>
      </p:grpSp>
      <p:sp>
        <p:nvSpPr>
          <p:cNvPr id="24" name="TextBox 23">
            <a:extLst>
              <a:ext uri="{FF2B5EF4-FFF2-40B4-BE49-F238E27FC236}">
                <a16:creationId xmlns:a16="http://schemas.microsoft.com/office/drawing/2014/main" xmlns="" id="{83DE1F8B-C43D-4B7A-8155-BEAC33AC1D49}"/>
              </a:ext>
            </a:extLst>
          </p:cNvPr>
          <p:cNvSpPr txBox="1"/>
          <p:nvPr/>
        </p:nvSpPr>
        <p:spPr>
          <a:xfrm>
            <a:off x="1168580" y="2590800"/>
            <a:ext cx="9296399" cy="707886"/>
          </a:xfrm>
          <a:prstGeom prst="rect">
            <a:avLst/>
          </a:prstGeom>
          <a:solidFill>
            <a:schemeClr val="accent6">
              <a:lumMod val="20000"/>
              <a:lumOff val="80000"/>
            </a:schemeClr>
          </a:solidFill>
        </p:spPr>
        <p:txBody>
          <a:bodyPr wrap="square" rtlCol="0">
            <a:spAutoFit/>
          </a:bodyPr>
          <a:lstStyle/>
          <a:p>
            <a:pPr algn="just"/>
            <a:r>
              <a:rPr lang="en-US" sz="4000" dirty="0" err="1">
                <a:solidFill>
                  <a:srgbClr val="002060"/>
                </a:solidFill>
                <a:latin typeface="Arial-Rounded" pitchFamily="34" charset="0"/>
                <a:ea typeface="Arial-Rounded" pitchFamily="34" charset="0"/>
                <a:cs typeface="Arial-Rounded" pitchFamily="34" charset="0"/>
              </a:rPr>
              <a:t>Khi</a:t>
            </a:r>
            <a:r>
              <a:rPr lang="en-US" sz="4000" dirty="0">
                <a:solidFill>
                  <a:srgbClr val="002060"/>
                </a:solidFill>
                <a:latin typeface="Arial-Rounded" pitchFamily="34" charset="0"/>
                <a:ea typeface="Arial-Rounded" pitchFamily="34" charset="0"/>
                <a:cs typeface="Arial-Rounded" pitchFamily="34" charset="0"/>
              </a:rPr>
              <a:t> chia </a:t>
            </a:r>
            <a:r>
              <a:rPr lang="en-US" sz="4000" dirty="0" err="1">
                <a:solidFill>
                  <a:srgbClr val="002060"/>
                </a:solidFill>
                <a:latin typeface="Arial-Rounded" pitchFamily="34" charset="0"/>
                <a:ea typeface="Arial-Rounded" pitchFamily="34" charset="0"/>
                <a:cs typeface="Arial-Rounded" pitchFamily="34" charset="0"/>
              </a:rPr>
              <a:t>tay</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sóc</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kiến</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cảm</a:t>
            </a:r>
            <a:r>
              <a:rPr lang="en-US" sz="4000" dirty="0">
                <a:solidFill>
                  <a:srgbClr val="002060"/>
                </a:solidFill>
                <a:latin typeface="Arial-Rounded" pitchFamily="34" charset="0"/>
                <a:ea typeface="Arial-Rounded" pitchFamily="34" charset="0"/>
                <a:cs typeface="Arial-Rounded" pitchFamily="34" charset="0"/>
              </a:rPr>
              <a:t> </a:t>
            </a:r>
            <a:r>
              <a:rPr lang="en-US" sz="4000" dirty="0" err="1" smtClean="0">
                <a:solidFill>
                  <a:srgbClr val="002060"/>
                </a:solidFill>
                <a:latin typeface="Arial-Rounded" pitchFamily="34" charset="0"/>
                <a:ea typeface="Arial-Rounded" pitchFamily="34" charset="0"/>
                <a:cs typeface="Arial-Rounded" pitchFamily="34" charset="0"/>
              </a:rPr>
              <a:t>thấy</a:t>
            </a:r>
            <a:r>
              <a:rPr lang="en-US" sz="4000" dirty="0" smtClean="0">
                <a:solidFill>
                  <a:srgbClr val="002060"/>
                </a:solidFill>
                <a:latin typeface="Arial-Rounded" pitchFamily="34" charset="0"/>
                <a:ea typeface="Arial-Rounded" pitchFamily="34" charset="0"/>
                <a:cs typeface="Arial-Rounded" pitchFamily="34" charset="0"/>
              </a:rPr>
              <a:t> </a:t>
            </a:r>
            <a:r>
              <a:rPr lang="en-US" sz="4000" dirty="0" err="1" smtClean="0">
                <a:solidFill>
                  <a:srgbClr val="002060"/>
                </a:solidFill>
                <a:latin typeface="Arial-Rounded" pitchFamily="34" charset="0"/>
                <a:ea typeface="Arial-Rounded" pitchFamily="34" charset="0"/>
                <a:cs typeface="Arial-Rounded" pitchFamily="34" charset="0"/>
              </a:rPr>
              <a:t>rất</a:t>
            </a:r>
            <a:r>
              <a:rPr lang="en-US" sz="4000" dirty="0" smtClean="0">
                <a:solidFill>
                  <a:srgbClr val="002060"/>
                </a:solidFill>
                <a:latin typeface="Arial-Rounded" pitchFamily="34" charset="0"/>
                <a:ea typeface="Arial-Rounded" pitchFamily="34" charset="0"/>
                <a:cs typeface="Arial-Rounded" pitchFamily="34" charset="0"/>
              </a:rPr>
              <a:t> </a:t>
            </a:r>
            <a:r>
              <a:rPr lang="en-US" sz="4000" dirty="0" err="1" smtClean="0">
                <a:solidFill>
                  <a:srgbClr val="002060"/>
                </a:solidFill>
                <a:latin typeface="Arial-Rounded" pitchFamily="34" charset="0"/>
                <a:ea typeface="Arial-Rounded" pitchFamily="34" charset="0"/>
                <a:cs typeface="Arial-Rounded" pitchFamily="34" charset="0"/>
              </a:rPr>
              <a:t>buồn</a:t>
            </a:r>
            <a:r>
              <a:rPr lang="en-US" sz="4000" dirty="0" smtClean="0">
                <a:solidFill>
                  <a:srgbClr val="002060"/>
                </a:solidFill>
                <a:latin typeface="Arial-Rounded" pitchFamily="34" charset="0"/>
                <a:ea typeface="Arial-Rounded" pitchFamily="34" charset="0"/>
                <a:cs typeface="Arial-Rounded" pitchFamily="34" charset="0"/>
              </a:rPr>
              <a:t>.</a:t>
            </a:r>
          </a:p>
        </p:txBody>
      </p:sp>
      <p:pic>
        <p:nvPicPr>
          <p:cNvPr id="4098" name="Picture 2" descr="929 X 1083 1 - Sad Ants Cartoon - Free Transparent PNG Clipart Images  Download"/>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4558" b="89459" l="0" r="53000">
                        <a14:foregroundMark x1="26000" y1="82906" x2="27667" y2="82051"/>
                        <a14:foregroundMark x1="39333" y1="82906" x2="37667" y2="84615"/>
                      </a14:backgroundRemoval>
                    </a14:imgEffect>
                  </a14:imgLayer>
                </a14:imgProps>
              </a:ext>
              <a:ext uri="{28A0092B-C50C-407E-A947-70E740481C1C}">
                <a14:useLocalDpi xmlns:a14="http://schemas.microsoft.com/office/drawing/2010/main" val="0"/>
              </a:ext>
            </a:extLst>
          </a:blip>
          <a:srcRect r="38806" b="9418"/>
          <a:stretch/>
        </p:blipFill>
        <p:spPr bwMode="auto">
          <a:xfrm>
            <a:off x="10561987" y="1247905"/>
            <a:ext cx="1748631" cy="30284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5746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42119" y="457200"/>
            <a:ext cx="11506200" cy="737866"/>
            <a:chOff x="294783" y="915918"/>
            <a:chExt cx="11506200" cy="737866"/>
          </a:xfrm>
        </p:grpSpPr>
        <p:grpSp>
          <p:nvGrpSpPr>
            <p:cNvPr id="4" name="Group 3"/>
            <p:cNvGrpSpPr/>
            <p:nvPr/>
          </p:nvGrpSpPr>
          <p:grpSpPr>
            <a:xfrm>
              <a:off x="294783" y="915918"/>
              <a:ext cx="758018" cy="731520"/>
              <a:chOff x="3065608" y="1727884"/>
              <a:chExt cx="1240358" cy="1188720"/>
            </a:xfrm>
          </p:grpSpPr>
          <p:sp>
            <p:nvSpPr>
              <p:cNvPr id="6"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4000">
                  <a:solidFill>
                    <a:srgbClr val="002060"/>
                  </a:solidFill>
                  <a:latin typeface="Arial-Rounded" pitchFamily="34" charset="0"/>
                  <a:ea typeface="Arial-Rounded" pitchFamily="34" charset="0"/>
                  <a:cs typeface="Arial-Rounded" pitchFamily="34" charset="0"/>
                </a:endParaRPr>
              </a:p>
            </p:txBody>
          </p:sp>
          <p:sp>
            <p:nvSpPr>
              <p:cNvPr id="7"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smtClean="0">
                    <a:solidFill>
                      <a:srgbClr val="002060"/>
                    </a:solidFill>
                    <a:latin typeface="Arial Rounded MT Bold" pitchFamily="34" charset="0"/>
                    <a:ea typeface="Arial-Rounded" pitchFamily="34" charset="0"/>
                    <a:cs typeface="Arial-Rounded" pitchFamily="34" charset="0"/>
                  </a:rPr>
                  <a:t>2</a:t>
                </a:r>
                <a:endParaRPr lang="en" sz="5400">
                  <a:solidFill>
                    <a:srgbClr val="002060"/>
                  </a:solidFill>
                  <a:latin typeface="Arial Rounded MT Bold" pitchFamily="34" charset="0"/>
                  <a:ea typeface="Arial-Rounded" pitchFamily="34" charset="0"/>
                  <a:cs typeface="Arial-Rounded" pitchFamily="34" charset="0"/>
                </a:endParaRPr>
              </a:p>
            </p:txBody>
          </p:sp>
        </p:grpSp>
        <p:sp>
          <p:nvSpPr>
            <p:cNvPr id="5" name="TextBox 4"/>
            <p:cNvSpPr txBox="1"/>
            <p:nvPr/>
          </p:nvSpPr>
          <p:spPr>
            <a:xfrm>
              <a:off x="1000338" y="945898"/>
              <a:ext cx="10800645" cy="707886"/>
            </a:xfrm>
            <a:prstGeom prst="rect">
              <a:avLst/>
            </a:prstGeom>
            <a:noFill/>
          </p:spPr>
          <p:txBody>
            <a:bodyPr wrap="square" rtlCol="0">
              <a:spAutoFit/>
            </a:bodyPr>
            <a:lstStyle/>
            <a:p>
              <a:pPr algn="just"/>
              <a:r>
                <a:rPr lang="en-US" sz="4000" smtClean="0">
                  <a:solidFill>
                    <a:srgbClr val="002060"/>
                  </a:solidFill>
                  <a:latin typeface="Arial-Rounded" pitchFamily="34" charset="0"/>
                  <a:ea typeface="Arial-Rounded" pitchFamily="34" charset="0"/>
                  <a:cs typeface="Arial-Rounded" pitchFamily="34" charset="0"/>
                </a:rPr>
                <a:t>Sóc đồng ý với kiến điều gì?</a:t>
              </a:r>
              <a:endParaRPr lang="en-US" sz="4000">
                <a:solidFill>
                  <a:srgbClr val="002060"/>
                </a:solidFill>
                <a:latin typeface="Arial-Rounded" pitchFamily="34" charset="0"/>
                <a:ea typeface="Arial-Rounded" pitchFamily="34" charset="0"/>
                <a:cs typeface="Arial-Rounded" pitchFamily="34" charset="0"/>
              </a:endParaRPr>
            </a:p>
          </p:txBody>
        </p:sp>
      </p:grpSp>
      <p:sp>
        <p:nvSpPr>
          <p:cNvPr id="24" name="TextBox 23">
            <a:extLst>
              <a:ext uri="{FF2B5EF4-FFF2-40B4-BE49-F238E27FC236}">
                <a16:creationId xmlns:a16="http://schemas.microsoft.com/office/drawing/2014/main" xmlns="" id="{83DE1F8B-C43D-4B7A-8155-BEAC33AC1D49}"/>
              </a:ext>
            </a:extLst>
          </p:cNvPr>
          <p:cNvSpPr txBox="1"/>
          <p:nvPr/>
        </p:nvSpPr>
        <p:spPr>
          <a:xfrm>
            <a:off x="804782" y="2179559"/>
            <a:ext cx="10972800" cy="707886"/>
          </a:xfrm>
          <a:prstGeom prst="rect">
            <a:avLst/>
          </a:prstGeom>
          <a:solidFill>
            <a:schemeClr val="accent6">
              <a:lumMod val="20000"/>
              <a:lumOff val="80000"/>
            </a:schemeClr>
          </a:solidFill>
        </p:spPr>
        <p:txBody>
          <a:bodyPr wrap="square" rtlCol="0">
            <a:spAutoFit/>
          </a:bodyPr>
          <a:lstStyle/>
          <a:p>
            <a:pPr algn="just"/>
            <a:r>
              <a:rPr lang="en-US" sz="4000" dirty="0" err="1">
                <a:solidFill>
                  <a:srgbClr val="002060"/>
                </a:solidFill>
                <a:latin typeface="Arial-Rounded" pitchFamily="34" charset="0"/>
                <a:ea typeface="Arial-Rounded" pitchFamily="34" charset="0"/>
                <a:cs typeface="Arial-Rounded" pitchFamily="34" charset="0"/>
              </a:rPr>
              <a:t>Sóc</a:t>
            </a:r>
            <a:r>
              <a:rPr lang="en-US" sz="4000" dirty="0">
                <a:solidFill>
                  <a:srgbClr val="002060"/>
                </a:solidFill>
                <a:latin typeface="Arial-Rounded" pitchFamily="34" charset="0"/>
                <a:ea typeface="Arial-Rounded" pitchFamily="34" charset="0"/>
                <a:cs typeface="Arial-Rounded" pitchFamily="34" charset="0"/>
              </a:rPr>
              <a:t> </a:t>
            </a:r>
            <a:r>
              <a:rPr lang="en-US" sz="4000" dirty="0" err="1">
                <a:solidFill>
                  <a:srgbClr val="002060"/>
                </a:solidFill>
                <a:latin typeface="Arial-Rounded" pitchFamily="34" charset="0"/>
                <a:ea typeface="Arial-Rounded" pitchFamily="34" charset="0"/>
                <a:cs typeface="Arial-Rounded" pitchFamily="34" charset="0"/>
              </a:rPr>
              <a:t>đồng</a:t>
            </a:r>
            <a:r>
              <a:rPr lang="en-US" sz="4000" dirty="0">
                <a:solidFill>
                  <a:srgbClr val="002060"/>
                </a:solidFill>
                <a:latin typeface="Arial-Rounded" pitchFamily="34" charset="0"/>
                <a:ea typeface="Arial-Rounded" pitchFamily="34" charset="0"/>
                <a:cs typeface="Arial-Rounded" pitchFamily="34" charset="0"/>
              </a:rPr>
              <a:t> ý </a:t>
            </a:r>
            <a:r>
              <a:rPr lang="en-US" sz="4000" dirty="0" err="1">
                <a:solidFill>
                  <a:srgbClr val="002060"/>
                </a:solidFill>
                <a:latin typeface="Arial-Rounded" pitchFamily="34" charset="0"/>
                <a:ea typeface="Arial-Rounded" pitchFamily="34" charset="0"/>
                <a:cs typeface="Arial-Rounded" pitchFamily="34" charset="0"/>
              </a:rPr>
              <a:t>với</a:t>
            </a:r>
            <a:r>
              <a:rPr lang="en-US" sz="4000" dirty="0">
                <a:solidFill>
                  <a:srgbClr val="002060"/>
                </a:solidFill>
                <a:latin typeface="Arial-Rounded" pitchFamily="34" charset="0"/>
                <a:ea typeface="Arial-Rounded" pitchFamily="34" charset="0"/>
                <a:cs typeface="Arial-Rounded" pitchFamily="34" charset="0"/>
              </a:rPr>
              <a:t> </a:t>
            </a:r>
            <a:r>
              <a:rPr lang="en-US" sz="4000" dirty="0" err="1" smtClean="0">
                <a:solidFill>
                  <a:srgbClr val="002060"/>
                </a:solidFill>
                <a:latin typeface="Arial-Rounded" pitchFamily="34" charset="0"/>
                <a:ea typeface="Arial-Rounded" pitchFamily="34" charset="0"/>
                <a:cs typeface="Arial-Rounded" pitchFamily="34" charset="0"/>
              </a:rPr>
              <a:t>kiến</a:t>
            </a:r>
            <a:r>
              <a:rPr lang="en-US" sz="4000" dirty="0" smtClean="0">
                <a:solidFill>
                  <a:srgbClr val="002060"/>
                </a:solidFill>
                <a:latin typeface="Arial-Rounded" pitchFamily="34" charset="0"/>
                <a:ea typeface="Arial-Rounded" pitchFamily="34" charset="0"/>
                <a:cs typeface="Arial-Rounded" pitchFamily="34" charset="0"/>
              </a:rPr>
              <a:t> </a:t>
            </a:r>
            <a:r>
              <a:rPr lang="en-US" sz="4000" dirty="0" err="1" smtClean="0">
                <a:solidFill>
                  <a:srgbClr val="002060"/>
                </a:solidFill>
                <a:latin typeface="Arial-Rounded" pitchFamily="34" charset="0"/>
                <a:ea typeface="Arial-Rounded" pitchFamily="34" charset="0"/>
                <a:cs typeface="Arial-Rounded" pitchFamily="34" charset="0"/>
              </a:rPr>
              <a:t>là</a:t>
            </a:r>
            <a:r>
              <a:rPr lang="en-US" sz="4000" dirty="0" smtClean="0">
                <a:solidFill>
                  <a:srgbClr val="002060"/>
                </a:solidFill>
                <a:latin typeface="Arial-Rounded" pitchFamily="34" charset="0"/>
                <a:ea typeface="Arial-Rounded" pitchFamily="34" charset="0"/>
                <a:cs typeface="Arial-Rounded" pitchFamily="34" charset="0"/>
              </a:rPr>
              <a:t> </a:t>
            </a:r>
            <a:r>
              <a:rPr lang="en-US" sz="4000" dirty="0" err="1" smtClean="0">
                <a:solidFill>
                  <a:srgbClr val="002060"/>
                </a:solidFill>
                <a:latin typeface="Arial-Rounded" pitchFamily="34" charset="0"/>
                <a:ea typeface="Arial-Rounded" pitchFamily="34" charset="0"/>
                <a:cs typeface="Arial-Rounded" pitchFamily="34" charset="0"/>
              </a:rPr>
              <a:t>sẽ</a:t>
            </a:r>
            <a:r>
              <a:rPr lang="en-US" sz="4000" dirty="0" smtClean="0">
                <a:solidFill>
                  <a:srgbClr val="002060"/>
                </a:solidFill>
                <a:latin typeface="Arial-Rounded" pitchFamily="34" charset="0"/>
                <a:ea typeface="Arial-Rounded" pitchFamily="34" charset="0"/>
                <a:cs typeface="Arial-Rounded" pitchFamily="34" charset="0"/>
              </a:rPr>
              <a:t> </a:t>
            </a:r>
            <a:r>
              <a:rPr lang="en-US" sz="4000" dirty="0" err="1" smtClean="0">
                <a:solidFill>
                  <a:srgbClr val="002060"/>
                </a:solidFill>
                <a:latin typeface="Arial-Rounded" pitchFamily="34" charset="0"/>
                <a:ea typeface="Arial-Rounded" pitchFamily="34" charset="0"/>
                <a:cs typeface="Arial-Rounded" pitchFamily="34" charset="0"/>
              </a:rPr>
              <a:t>thường</a:t>
            </a:r>
            <a:r>
              <a:rPr lang="en-US" sz="4000" dirty="0" smtClean="0">
                <a:solidFill>
                  <a:srgbClr val="002060"/>
                </a:solidFill>
                <a:latin typeface="Arial-Rounded" pitchFamily="34" charset="0"/>
                <a:ea typeface="Arial-Rounded" pitchFamily="34" charset="0"/>
                <a:cs typeface="Arial-Rounded" pitchFamily="34" charset="0"/>
              </a:rPr>
              <a:t> </a:t>
            </a:r>
            <a:r>
              <a:rPr lang="en-US" sz="4000" dirty="0" err="1" smtClean="0">
                <a:solidFill>
                  <a:srgbClr val="002060"/>
                </a:solidFill>
                <a:latin typeface="Arial-Rounded" pitchFamily="34" charset="0"/>
                <a:ea typeface="Arial-Rounded" pitchFamily="34" charset="0"/>
                <a:cs typeface="Arial-Rounded" pitchFamily="34" charset="0"/>
              </a:rPr>
              <a:t>xuyên</a:t>
            </a:r>
            <a:r>
              <a:rPr lang="en-US" sz="4000" dirty="0" smtClean="0">
                <a:solidFill>
                  <a:srgbClr val="002060"/>
                </a:solidFill>
                <a:latin typeface="Arial-Rounded" pitchFamily="34" charset="0"/>
                <a:ea typeface="Arial-Rounded" pitchFamily="34" charset="0"/>
                <a:cs typeface="Arial-Rounded" pitchFamily="34" charset="0"/>
              </a:rPr>
              <a:t> </a:t>
            </a:r>
            <a:r>
              <a:rPr lang="en-US" sz="4000" dirty="0" err="1" smtClean="0">
                <a:solidFill>
                  <a:srgbClr val="002060"/>
                </a:solidFill>
                <a:latin typeface="Arial-Rounded" pitchFamily="34" charset="0"/>
                <a:ea typeface="Arial-Rounded" pitchFamily="34" charset="0"/>
                <a:cs typeface="Arial-Rounded" pitchFamily="34" charset="0"/>
              </a:rPr>
              <a:t>nhớ</a:t>
            </a:r>
            <a:r>
              <a:rPr lang="en-US" sz="4000" dirty="0" smtClean="0">
                <a:solidFill>
                  <a:srgbClr val="002060"/>
                </a:solidFill>
                <a:latin typeface="Arial-Rounded" pitchFamily="34" charset="0"/>
                <a:ea typeface="Arial-Rounded" pitchFamily="34" charset="0"/>
                <a:cs typeface="Arial-Rounded" pitchFamily="34" charset="0"/>
              </a:rPr>
              <a:t> </a:t>
            </a:r>
            <a:r>
              <a:rPr lang="en-US" sz="4000" dirty="0" err="1" smtClean="0">
                <a:solidFill>
                  <a:srgbClr val="002060"/>
                </a:solidFill>
                <a:latin typeface="Arial-Rounded" pitchFamily="34" charset="0"/>
                <a:ea typeface="Arial-Rounded" pitchFamily="34" charset="0"/>
                <a:cs typeface="Arial-Rounded" pitchFamily="34" charset="0"/>
              </a:rPr>
              <a:t>kiến</a:t>
            </a:r>
            <a:r>
              <a:rPr lang="en-US" sz="4000" dirty="0" smtClean="0">
                <a:solidFill>
                  <a:srgbClr val="002060"/>
                </a:solidFill>
                <a:latin typeface="Arial-Rounded" pitchFamily="34" charset="0"/>
                <a:ea typeface="Arial-Rounded" pitchFamily="34" charset="0"/>
                <a:cs typeface="Arial-Rounded" pitchFamily="34" charset="0"/>
              </a:rPr>
              <a:t>.</a:t>
            </a:r>
          </a:p>
        </p:txBody>
      </p:sp>
      <p:pic>
        <p:nvPicPr>
          <p:cNvPr id="4098" name="Picture 2" descr="929 X 1083 1 - Sad Ants Cartoon - Free Transparent PNG Clipart Images  Download"/>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4558" b="89459" l="0" r="53000">
                        <a14:foregroundMark x1="26000" y1="82906" x2="27667" y2="82051"/>
                        <a14:foregroundMark x1="39333" y1="82906" x2="37667" y2="84615"/>
                      </a14:backgroundRemoval>
                    </a14:imgEffect>
                  </a14:imgLayer>
                </a14:imgProps>
              </a:ext>
              <a:ext uri="{28A0092B-C50C-407E-A947-70E740481C1C}">
                <a14:useLocalDpi xmlns:a14="http://schemas.microsoft.com/office/drawing/2010/main" val="0"/>
              </a:ext>
            </a:extLst>
          </a:blip>
          <a:srcRect r="38806" b="9418"/>
          <a:stretch/>
        </p:blipFill>
        <p:spPr bwMode="auto">
          <a:xfrm>
            <a:off x="7757319" y="4751221"/>
            <a:ext cx="653478" cy="113174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ad Squirrel Cartoon Clipart Vector - FriendlyStock"/>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99800" l="0" r="100000">
                        <a14:foregroundMark x1="73900" y1="5200" x2="73000" y2="9900"/>
                        <a14:foregroundMark x1="94100" y1="34800" x2="95600" y2="38600"/>
                      </a14:backgroundRemoval>
                    </a14:imgEffect>
                  </a14:imgLayer>
                </a14:imgProps>
              </a:ext>
              <a:ext uri="{28A0092B-C50C-407E-A947-70E740481C1C}">
                <a14:useLocalDpi xmlns:a14="http://schemas.microsoft.com/office/drawing/2010/main" val="0"/>
              </a:ext>
            </a:extLst>
          </a:blip>
          <a:srcRect/>
          <a:stretch>
            <a:fillRect/>
          </a:stretch>
        </p:blipFill>
        <p:spPr bwMode="auto">
          <a:xfrm>
            <a:off x="4937919" y="4068296"/>
            <a:ext cx="1897599" cy="1897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782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nodeType="with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500"/>
                                        <p:tgtEl>
                                          <p:spTgt spid="4098"/>
                                        </p:tgtEl>
                                      </p:cBhvr>
                                    </p:animEffect>
                                  </p:childTnLst>
                                </p:cTn>
                              </p:par>
                              <p:par>
                                <p:cTn id="16" presetID="10" presetClass="entr" presetSubtype="0" fill="hold" nodeType="withEffect">
                                  <p:stCondLst>
                                    <p:cond delay="0"/>
                                  </p:stCondLst>
                                  <p:childTnLst>
                                    <p:set>
                                      <p:cBhvr>
                                        <p:cTn id="17" dur="1" fill="hold">
                                          <p:stCondLst>
                                            <p:cond delay="0"/>
                                          </p:stCondLst>
                                        </p:cTn>
                                        <p:tgtEl>
                                          <p:spTgt spid="5124"/>
                                        </p:tgtEl>
                                        <p:attrNameLst>
                                          <p:attrName>style.visibility</p:attrName>
                                        </p:attrNameLst>
                                      </p:cBhvr>
                                      <p:to>
                                        <p:strVal val="visible"/>
                                      </p:to>
                                    </p:set>
                                    <p:animEffect transition="in" filter="fade">
                                      <p:cBhvr>
                                        <p:cTn id="18" dur="500"/>
                                        <p:tgtEl>
                                          <p:spTgt spid="51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91636" y="841123"/>
            <a:ext cx="11506200" cy="737866"/>
            <a:chOff x="294783" y="915918"/>
            <a:chExt cx="11506200" cy="737866"/>
          </a:xfrm>
        </p:grpSpPr>
        <p:grpSp>
          <p:nvGrpSpPr>
            <p:cNvPr id="4" name="Group 3"/>
            <p:cNvGrpSpPr/>
            <p:nvPr/>
          </p:nvGrpSpPr>
          <p:grpSpPr>
            <a:xfrm>
              <a:off x="294783" y="915918"/>
              <a:ext cx="758018" cy="731520"/>
              <a:chOff x="3065608" y="1727884"/>
              <a:chExt cx="1240358" cy="1188720"/>
            </a:xfrm>
          </p:grpSpPr>
          <p:sp>
            <p:nvSpPr>
              <p:cNvPr id="6"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4000">
                  <a:solidFill>
                    <a:srgbClr val="002060"/>
                  </a:solidFill>
                  <a:latin typeface="Arial-Rounded" pitchFamily="34" charset="0"/>
                  <a:ea typeface="Arial-Rounded" pitchFamily="34" charset="0"/>
                  <a:cs typeface="Arial-Rounded" pitchFamily="34" charset="0"/>
                </a:endParaRPr>
              </a:p>
            </p:txBody>
          </p:sp>
          <p:sp>
            <p:nvSpPr>
              <p:cNvPr id="7"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smtClean="0">
                    <a:solidFill>
                      <a:srgbClr val="002060"/>
                    </a:solidFill>
                    <a:latin typeface="Arial Rounded MT Bold" pitchFamily="34" charset="0"/>
                    <a:ea typeface="Arial-Rounded" pitchFamily="34" charset="0"/>
                    <a:cs typeface="Arial-Rounded" pitchFamily="34" charset="0"/>
                  </a:rPr>
                  <a:t>3</a:t>
                </a:r>
                <a:endParaRPr lang="en" sz="5400">
                  <a:solidFill>
                    <a:srgbClr val="002060"/>
                  </a:solidFill>
                  <a:latin typeface="Arial Rounded MT Bold" pitchFamily="34" charset="0"/>
                  <a:ea typeface="Arial-Rounded" pitchFamily="34" charset="0"/>
                  <a:cs typeface="Arial-Rounded" pitchFamily="34" charset="0"/>
                </a:endParaRPr>
              </a:p>
            </p:txBody>
          </p:sp>
        </p:grpSp>
        <p:sp>
          <p:nvSpPr>
            <p:cNvPr id="5" name="TextBox 4"/>
            <p:cNvSpPr txBox="1"/>
            <p:nvPr/>
          </p:nvSpPr>
          <p:spPr>
            <a:xfrm>
              <a:off x="1000338" y="945898"/>
              <a:ext cx="10800645" cy="707886"/>
            </a:xfrm>
            <a:prstGeom prst="rect">
              <a:avLst/>
            </a:prstGeom>
            <a:noFill/>
          </p:spPr>
          <p:txBody>
            <a:bodyPr wrap="square" rtlCol="0">
              <a:spAutoFit/>
            </a:bodyPr>
            <a:lstStyle/>
            <a:p>
              <a:pPr algn="just"/>
              <a:r>
                <a:rPr lang="en-US" sz="4000" smtClean="0">
                  <a:solidFill>
                    <a:srgbClr val="002060"/>
                  </a:solidFill>
                  <a:latin typeface="Arial-Rounded" pitchFamily="34" charset="0"/>
                  <a:ea typeface="Arial-Rounded" pitchFamily="34" charset="0"/>
                  <a:cs typeface="Arial-Rounded" pitchFamily="34" charset="0"/>
                </a:rPr>
                <a:t>Vì sao kiến phải viết lại nhiều lần lá thư gửi sóc?</a:t>
              </a:r>
              <a:endParaRPr lang="en-US" sz="4000">
                <a:solidFill>
                  <a:srgbClr val="002060"/>
                </a:solidFill>
                <a:latin typeface="Arial-Rounded" pitchFamily="34" charset="0"/>
                <a:ea typeface="Arial-Rounded" pitchFamily="34" charset="0"/>
                <a:cs typeface="Arial-Rounded" pitchFamily="34" charset="0"/>
              </a:endParaRPr>
            </a:p>
          </p:txBody>
        </p:sp>
      </p:grpSp>
      <p:sp>
        <p:nvSpPr>
          <p:cNvPr id="24" name="TextBox 23">
            <a:extLst>
              <a:ext uri="{FF2B5EF4-FFF2-40B4-BE49-F238E27FC236}">
                <a16:creationId xmlns:a16="http://schemas.microsoft.com/office/drawing/2014/main" xmlns="" id="{83DE1F8B-C43D-4B7A-8155-BEAC33AC1D49}"/>
              </a:ext>
            </a:extLst>
          </p:cNvPr>
          <p:cNvSpPr txBox="1"/>
          <p:nvPr/>
        </p:nvSpPr>
        <p:spPr>
          <a:xfrm>
            <a:off x="1199620" y="2286000"/>
            <a:ext cx="10748699" cy="1323439"/>
          </a:xfrm>
          <a:prstGeom prst="rect">
            <a:avLst/>
          </a:prstGeom>
          <a:solidFill>
            <a:schemeClr val="accent6">
              <a:lumMod val="20000"/>
              <a:lumOff val="80000"/>
            </a:schemeClr>
          </a:solidFill>
        </p:spPr>
        <p:txBody>
          <a:bodyPr wrap="square" rtlCol="0">
            <a:spAutoFit/>
          </a:bodyPr>
          <a:lstStyle/>
          <a:p>
            <a:pPr algn="just"/>
            <a:r>
              <a:rPr lang="en-US" sz="4000" smtClean="0">
                <a:solidFill>
                  <a:srgbClr val="002060"/>
                </a:solidFill>
                <a:latin typeface="Arial-Rounded" pitchFamily="34" charset="0"/>
                <a:ea typeface="Arial-Rounded" pitchFamily="34" charset="0"/>
                <a:cs typeface="Arial-Rounded" pitchFamily="34" charset="0"/>
              </a:rPr>
              <a:t>Kiến </a:t>
            </a:r>
            <a:r>
              <a:rPr lang="en-US" sz="4000">
                <a:solidFill>
                  <a:srgbClr val="002060"/>
                </a:solidFill>
                <a:latin typeface="Arial-Rounded" pitchFamily="34" charset="0"/>
                <a:ea typeface="Arial-Rounded" pitchFamily="34" charset="0"/>
                <a:cs typeface="Arial-Rounded" pitchFamily="34" charset="0"/>
              </a:rPr>
              <a:t>phải viết lại nhiều lần lá thư gửi </a:t>
            </a:r>
            <a:r>
              <a:rPr lang="en-US" sz="4000" smtClean="0">
                <a:solidFill>
                  <a:srgbClr val="002060"/>
                </a:solidFill>
                <a:latin typeface="Arial-Rounded" pitchFamily="34" charset="0"/>
                <a:ea typeface="Arial-Rounded" pitchFamily="34" charset="0"/>
                <a:cs typeface="Arial-Rounded" pitchFamily="34" charset="0"/>
              </a:rPr>
              <a:t>sóc vì kiến không biết làm sao cho sóc biết nó rất nhớ bạn. </a:t>
            </a:r>
          </a:p>
        </p:txBody>
      </p:sp>
      <p:pic>
        <p:nvPicPr>
          <p:cNvPr id="6146" name="Picture 2" descr="Ant Writing Stock Illustrations – 185 Ant Writing Stock Illustrations,  Vectors &amp;amp; Clipart - Dreamstime"/>
          <p:cNvPicPr>
            <a:picLocks noChangeAspect="1" noChangeArrowheads="1"/>
          </p:cNvPicPr>
          <p:nvPr/>
        </p:nvPicPr>
        <p:blipFill>
          <a:blip r:embed="rId2" cstate="print">
            <a:extLst>
              <a:ext uri="{BEBA8EAE-BF5A-486C-A8C5-ECC9F3942E4B}">
                <a14:imgProps xmlns:a14="http://schemas.microsoft.com/office/drawing/2010/main">
                  <a14:imgLayer r:embed="rId3">
                    <a14:imgEffect>
                      <a14:backgroundRemoval t="0" b="100000" l="0" r="95441">
                        <a14:foregroundMark x1="39841" y1="25154" x2="40833" y2="28615"/>
                        <a14:foregroundMark x1="64519" y1="23000" x2="64519" y2="37846"/>
                        <a14:foregroundMark x1="64519" y1="21615" x2="61744" y2="24385"/>
                        <a14:foregroundMark x1="67195" y1="19462" x2="71754" y2="28615"/>
                        <a14:foregroundMark x1="59960" y1="19462" x2="58969" y2="29385"/>
                        <a14:foregroundMark x1="47175" y1="18769" x2="36274" y2="22308"/>
                        <a14:foregroundMark x1="7136" y1="82385" x2="2577" y2="90846"/>
                      </a14:backgroundRemoval>
                    </a14:imgEffect>
                  </a14:imgLayer>
                </a14:imgProps>
              </a:ext>
              <a:ext uri="{28A0092B-C50C-407E-A947-70E740481C1C}">
                <a14:useLocalDpi xmlns:a14="http://schemas.microsoft.com/office/drawing/2010/main" val="0"/>
              </a:ext>
            </a:extLst>
          </a:blip>
          <a:srcRect/>
          <a:stretch>
            <a:fillRect/>
          </a:stretch>
        </p:blipFill>
        <p:spPr bwMode="auto">
          <a:xfrm>
            <a:off x="5528181" y="3886200"/>
            <a:ext cx="2091575" cy="2694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4542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91636" y="841123"/>
            <a:ext cx="11506200" cy="1353419"/>
            <a:chOff x="294783" y="915918"/>
            <a:chExt cx="11506200" cy="1353419"/>
          </a:xfrm>
        </p:grpSpPr>
        <p:grpSp>
          <p:nvGrpSpPr>
            <p:cNvPr id="4" name="Group 3"/>
            <p:cNvGrpSpPr/>
            <p:nvPr/>
          </p:nvGrpSpPr>
          <p:grpSpPr>
            <a:xfrm>
              <a:off x="294783" y="915918"/>
              <a:ext cx="758018" cy="731520"/>
              <a:chOff x="3065608" y="1727884"/>
              <a:chExt cx="1240358" cy="1188720"/>
            </a:xfrm>
          </p:grpSpPr>
          <p:sp>
            <p:nvSpPr>
              <p:cNvPr id="6"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sz="4000">
                  <a:solidFill>
                    <a:srgbClr val="002060"/>
                  </a:solidFill>
                  <a:latin typeface="Arial-Rounded" pitchFamily="34" charset="0"/>
                  <a:ea typeface="Arial-Rounded" pitchFamily="34" charset="0"/>
                  <a:cs typeface="Arial-Rounded" pitchFamily="34" charset="0"/>
                </a:endParaRPr>
              </a:p>
            </p:txBody>
          </p:sp>
          <p:sp>
            <p:nvSpPr>
              <p:cNvPr id="7" name="Google Shape;423;p36"/>
              <p:cNvSpPr txBox="1">
                <a:spLocks/>
              </p:cNvSpPr>
              <p:nvPr/>
            </p:nvSpPr>
            <p:spPr>
              <a:xfrm>
                <a:off x="3108967" y="1937044"/>
                <a:ext cx="1196999"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smtClean="0">
                    <a:solidFill>
                      <a:srgbClr val="002060"/>
                    </a:solidFill>
                    <a:latin typeface="Arial Rounded MT Bold" pitchFamily="34" charset="0"/>
                    <a:ea typeface="Arial-Rounded" pitchFamily="34" charset="0"/>
                    <a:cs typeface="Arial-Rounded" pitchFamily="34" charset="0"/>
                  </a:rPr>
                  <a:t>4</a:t>
                </a:r>
                <a:endParaRPr lang="en" sz="5400">
                  <a:solidFill>
                    <a:srgbClr val="002060"/>
                  </a:solidFill>
                  <a:latin typeface="Arial Rounded MT Bold" pitchFamily="34" charset="0"/>
                  <a:ea typeface="Arial-Rounded" pitchFamily="34" charset="0"/>
                  <a:cs typeface="Arial-Rounded" pitchFamily="34" charset="0"/>
                </a:endParaRPr>
              </a:p>
            </p:txBody>
          </p:sp>
        </p:grpSp>
        <p:sp>
          <p:nvSpPr>
            <p:cNvPr id="5" name="TextBox 4"/>
            <p:cNvSpPr txBox="1"/>
            <p:nvPr/>
          </p:nvSpPr>
          <p:spPr>
            <a:xfrm>
              <a:off x="1000338" y="945898"/>
              <a:ext cx="10800645" cy="1323439"/>
            </a:xfrm>
            <a:prstGeom prst="rect">
              <a:avLst/>
            </a:prstGeom>
            <a:noFill/>
          </p:spPr>
          <p:txBody>
            <a:bodyPr wrap="square" rtlCol="0">
              <a:spAutoFit/>
            </a:bodyPr>
            <a:lstStyle/>
            <a:p>
              <a:pPr algn="just"/>
              <a:r>
                <a:rPr lang="en-US" sz="4000" smtClean="0">
                  <a:solidFill>
                    <a:srgbClr val="002060"/>
                  </a:solidFill>
                  <a:latin typeface="Arial-Rounded" pitchFamily="34" charset="0"/>
                  <a:ea typeface="Arial-Rounded" pitchFamily="34" charset="0"/>
                  <a:cs typeface="Arial-Rounded" pitchFamily="34" charset="0"/>
                </a:rPr>
                <a:t>Theo em, hai bạn sẽ cảm thấy thế nào nếu không nhận được thư của nhau?</a:t>
              </a:r>
              <a:endParaRPr lang="en-US" sz="4000">
                <a:solidFill>
                  <a:srgbClr val="002060"/>
                </a:solidFill>
                <a:latin typeface="Arial-Rounded" pitchFamily="34" charset="0"/>
                <a:ea typeface="Arial-Rounded" pitchFamily="34" charset="0"/>
                <a:cs typeface="Arial-Rounded" pitchFamily="34" charset="0"/>
              </a:endParaRPr>
            </a:p>
          </p:txBody>
        </p:sp>
      </p:grpSp>
      <p:pic>
        <p:nvPicPr>
          <p:cNvPr id="7170" name="Picture 2" descr="Cartoon image of an ant | Free SV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04038" y="4753372"/>
            <a:ext cx="1705372" cy="170537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Happy Squirrel Cartoon Clipart - Large Size Png Image - Pik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6719" y="2979497"/>
            <a:ext cx="3303283" cy="3547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3103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83DE1F8B-C43D-4B7A-8155-BEAC33AC1D49}"/>
              </a:ext>
            </a:extLst>
          </p:cNvPr>
          <p:cNvSpPr txBox="1"/>
          <p:nvPr/>
        </p:nvSpPr>
        <p:spPr>
          <a:xfrm>
            <a:off x="423975" y="911959"/>
            <a:ext cx="11269885" cy="5909310"/>
          </a:xfrm>
          <a:prstGeom prst="rect">
            <a:avLst/>
          </a:prstGeom>
          <a:noFill/>
        </p:spPr>
        <p:txBody>
          <a:bodyPr wrap="square" rtlCol="0">
            <a:spAutoFit/>
          </a:bodyPr>
          <a:lstStyle/>
          <a:p>
            <a:pPr algn="just"/>
            <a:r>
              <a:rPr lang="vi-VN" sz="2700">
                <a:solidFill>
                  <a:srgbClr val="002060"/>
                </a:solidFill>
                <a:latin typeface="Arial-Rounded" pitchFamily="34" charset="0"/>
                <a:ea typeface="Arial-Rounded" pitchFamily="34" charset="0"/>
                <a:cs typeface="Arial-Rounded" pitchFamily="34" charset="0"/>
              </a:rPr>
              <a:t> </a:t>
            </a:r>
            <a:r>
              <a:rPr lang="en-US" sz="2700">
                <a:solidFill>
                  <a:srgbClr val="002060"/>
                </a:solidFill>
                <a:latin typeface="Arial-Rounded" pitchFamily="34" charset="0"/>
                <a:ea typeface="Arial-Rounded" pitchFamily="34" charset="0"/>
                <a:cs typeface="Arial-Rounded" pitchFamily="34" charset="0"/>
              </a:rPr>
              <a:t> </a:t>
            </a:r>
            <a:r>
              <a:rPr lang="en-US" sz="2700" smtClean="0">
                <a:solidFill>
                  <a:srgbClr val="002060"/>
                </a:solidFill>
                <a:latin typeface="Arial-Rounded" pitchFamily="34" charset="0"/>
                <a:ea typeface="Arial-Rounded" pitchFamily="34" charset="0"/>
                <a:cs typeface="Arial-Rounded" pitchFamily="34" charset="0"/>
              </a:rPr>
              <a:t>    Kiến là bạn thân của sóc. Hằng ngày, hai bạn thường rủ nhau đi học. Thế rồi nhà kiến chuyển đến một khu rừng khác. Lúc chia tay, kiến rất buồn. Kiến nói: “Cậu phải thường xuyên nhớ tớ đấy.”. Sóc gật đầu nhận lời.</a:t>
            </a:r>
          </a:p>
          <a:p>
            <a:pPr algn="just"/>
            <a:r>
              <a:rPr lang="en-US" sz="2700">
                <a:solidFill>
                  <a:srgbClr val="002060"/>
                </a:solidFill>
                <a:latin typeface="Arial-Rounded" pitchFamily="34" charset="0"/>
                <a:ea typeface="Arial-Rounded" pitchFamily="34" charset="0"/>
                <a:cs typeface="Arial-Rounded" pitchFamily="34" charset="0"/>
              </a:rPr>
              <a:t> </a:t>
            </a:r>
            <a:r>
              <a:rPr lang="en-US" sz="2700" smtClean="0">
                <a:solidFill>
                  <a:srgbClr val="002060"/>
                </a:solidFill>
                <a:latin typeface="Arial-Rounded" pitchFamily="34" charset="0"/>
                <a:ea typeface="Arial-Rounded" pitchFamily="34" charset="0"/>
                <a:cs typeface="Arial-Rounded" pitchFamily="34" charset="0"/>
              </a:rPr>
              <a:t>    Một buổi sáng, sóc lấy một tờ giấy và viết thư cho kiến. Sóc nắn nót ghi: “Tớ nhớ cậu.”. Một cơn gió đi ngang qua mang theo lá thư. Chiều hôm đó, kiến đi dạo trong rừng. Một lá thư nhè nhẹ bay xuống. Kiến reo lên: “A, thư của sóc!”.</a:t>
            </a:r>
          </a:p>
          <a:p>
            <a:pPr algn="just"/>
            <a:r>
              <a:rPr lang="en-US" sz="2700">
                <a:solidFill>
                  <a:srgbClr val="002060"/>
                </a:solidFill>
                <a:latin typeface="Arial-Rounded" pitchFamily="34" charset="0"/>
                <a:ea typeface="Arial-Rounded" pitchFamily="34" charset="0"/>
                <a:cs typeface="Arial-Rounded" pitchFamily="34" charset="0"/>
              </a:rPr>
              <a:t> </a:t>
            </a:r>
            <a:r>
              <a:rPr lang="en-US" sz="2700" smtClean="0">
                <a:solidFill>
                  <a:srgbClr val="002060"/>
                </a:solidFill>
                <a:latin typeface="Arial-Rounded" pitchFamily="34" charset="0"/>
                <a:ea typeface="Arial-Rounded" pitchFamily="34" charset="0"/>
                <a:cs typeface="Arial-Rounded" pitchFamily="34" charset="0"/>
              </a:rPr>
              <a:t>    Hôm sau, kiến ngồi bên thềm và viết thư cho sóc. Kiến không biết làm sao cho sóc biết mình rất nhớ bạn. Cậu viết: “Chào sóc!”. Nhưng kiến không định chào sóc. Cậu bèn viết một lá thư khác: “Sóc thân mến!”. Như thế vẫn không đúng ý của kiến. Lấy một tờ giấy mới, kiến ghi: “Sóc ơi!”. Cứ thế, cậu cặm cụi viết đi viết lại trong nhiều giờ liền. </a:t>
            </a:r>
          </a:p>
          <a:p>
            <a:pPr algn="just"/>
            <a:r>
              <a:rPr lang="en-US" sz="2700" smtClean="0">
                <a:solidFill>
                  <a:srgbClr val="002060"/>
                </a:solidFill>
                <a:latin typeface="Arial-Rounded" pitchFamily="34" charset="0"/>
                <a:ea typeface="Arial-Rounded" pitchFamily="34" charset="0"/>
                <a:cs typeface="Arial-Rounded" pitchFamily="34" charset="0"/>
              </a:rPr>
              <a:t>     Không lâu sau, sóc nhận được một lá thư do kiến gửi đến. Thư viết: “Sóc ơi, tớ cũng nhớ cậu!”.</a:t>
            </a:r>
          </a:p>
          <a:p>
            <a:pPr algn="r"/>
            <a:r>
              <a:rPr lang="en-US" sz="2700" smtClean="0">
                <a:solidFill>
                  <a:srgbClr val="002060"/>
                </a:solidFill>
                <a:latin typeface="Arial-Rounded" pitchFamily="34" charset="0"/>
                <a:ea typeface="Arial-Rounded" pitchFamily="34" charset="0"/>
                <a:cs typeface="Arial-Rounded" pitchFamily="34" charset="0"/>
              </a:rPr>
              <a:t>(The Tun Te-le-gơn)</a:t>
            </a:r>
            <a:endParaRPr lang="en-US" sz="2700" dirty="0">
              <a:solidFill>
                <a:srgbClr val="002060"/>
              </a:solidFill>
              <a:latin typeface="Arial-Rounded" pitchFamily="34" charset="0"/>
              <a:ea typeface="Arial-Rounded" pitchFamily="34" charset="0"/>
              <a:cs typeface="Arial-Rounded" pitchFamily="34" charset="0"/>
            </a:endParaRPr>
          </a:p>
        </p:txBody>
      </p:sp>
      <p:sp>
        <p:nvSpPr>
          <p:cNvPr id="5" name="TextBox 4">
            <a:extLst>
              <a:ext uri="{FF2B5EF4-FFF2-40B4-BE49-F238E27FC236}">
                <a16:creationId xmlns:a16="http://schemas.microsoft.com/office/drawing/2014/main" xmlns="" id="{EC1E3D26-0FBF-489D-9BF9-77F94C02DE90}"/>
              </a:ext>
            </a:extLst>
          </p:cNvPr>
          <p:cNvSpPr txBox="1"/>
          <p:nvPr/>
        </p:nvSpPr>
        <p:spPr>
          <a:xfrm>
            <a:off x="895358" y="232926"/>
            <a:ext cx="10327119" cy="584775"/>
          </a:xfrm>
          <a:prstGeom prst="rect">
            <a:avLst/>
          </a:prstGeom>
          <a:noFill/>
        </p:spPr>
        <p:txBody>
          <a:bodyPr wrap="square" rtlCol="0">
            <a:spAutoFit/>
          </a:bodyPr>
          <a:lstStyle/>
          <a:p>
            <a:pPr algn="ctr"/>
            <a:r>
              <a:rPr lang="en-US" sz="3200" b="1" smtClean="0">
                <a:solidFill>
                  <a:schemeClr val="accent6"/>
                </a:solidFill>
                <a:latin typeface="Arial-Rounded" pitchFamily="34" charset="0"/>
                <a:ea typeface="Arial-Rounded" pitchFamily="34" charset="0"/>
                <a:cs typeface="Arial-Rounded" pitchFamily="34" charset="0"/>
              </a:rPr>
              <a:t>TỚ NHỚ CẬU</a:t>
            </a:r>
            <a:endParaRPr lang="en-US" sz="3200" b="1" dirty="0">
              <a:solidFill>
                <a:schemeClr val="accent6"/>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1734689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484"/>
            <a:ext cx="12167162" cy="3903558"/>
          </a:xfrm>
          <a:prstGeom prst="rect">
            <a:avLst/>
          </a:prstGeom>
        </p:spPr>
      </p:pic>
      <p:sp>
        <p:nvSpPr>
          <p:cNvPr id="3" name="Rectangle 11">
            <a:extLst>
              <a:ext uri="{FF2B5EF4-FFF2-40B4-BE49-F238E27FC236}">
                <a16:creationId xmlns:a16="http://schemas.microsoft.com/office/drawing/2014/main" xmlns="" id="{3AD24F28-1415-40B3-A995-3C246C286D7F}"/>
              </a:ext>
            </a:extLst>
          </p:cNvPr>
          <p:cNvSpPr>
            <a:spLocks noChangeArrowheads="1"/>
          </p:cNvSpPr>
          <p:nvPr/>
        </p:nvSpPr>
        <p:spPr bwMode="gray">
          <a:xfrm>
            <a:off x="1486534" y="4176856"/>
            <a:ext cx="9949518" cy="1314262"/>
          </a:xfrm>
          <a:prstGeom prst="rect">
            <a:avLst/>
          </a:prstGeom>
          <a:noFill/>
          <a:ln>
            <a:noFill/>
          </a:ln>
        </p:spPr>
        <p:txBody>
          <a:bodyPr wrap="square">
            <a:prstTxWarp prst="textDoubleWave1">
              <a:avLst/>
            </a:prstTxWarp>
            <a:spAutoFit/>
          </a:bodyPr>
          <a:lstStyle/>
          <a:p>
            <a:pPr algn="ctr" defTabSz="1216020">
              <a:lnSpc>
                <a:spcPct val="150000"/>
              </a:lnSpc>
              <a:defRPr/>
            </a:pPr>
            <a:r>
              <a:rPr lang="en-US" altLang="zh-CN" sz="6583" dirty="0" err="1" smtClean="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Luyện</a:t>
            </a:r>
            <a:r>
              <a:rPr lang="en-US" altLang="zh-CN" sz="6583" dirty="0" smtClean="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 </a:t>
            </a:r>
            <a:r>
              <a:rPr lang="en-US" altLang="zh-CN" sz="6583" dirty="0" err="1" smtClean="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tập</a:t>
            </a:r>
            <a:r>
              <a:rPr lang="en-US" altLang="zh-CN" sz="6583" dirty="0" smtClean="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 </a:t>
            </a:r>
            <a:r>
              <a:rPr lang="en-US" altLang="zh-CN" sz="6583" dirty="0" err="1" smtClean="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theo</a:t>
            </a:r>
            <a:r>
              <a:rPr lang="en-US" altLang="zh-CN" sz="6583" dirty="0" smtClean="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 </a:t>
            </a:r>
            <a:r>
              <a:rPr lang="en-US" altLang="zh-CN" sz="6583" dirty="0" err="1" smtClean="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văn</a:t>
            </a:r>
            <a:r>
              <a:rPr lang="en-US" altLang="zh-CN" sz="6583" dirty="0" smtClean="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 </a:t>
            </a:r>
            <a:r>
              <a:rPr lang="en-US" altLang="zh-CN" sz="6583" dirty="0" err="1" smtClean="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bản</a:t>
            </a:r>
            <a:r>
              <a:rPr lang="en-US" altLang="zh-CN" sz="6583" dirty="0" smtClean="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 </a:t>
            </a:r>
            <a:r>
              <a:rPr lang="en-US" altLang="zh-CN" sz="6583" dirty="0" err="1" smtClean="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rPr>
              <a:t>đọc</a:t>
            </a:r>
            <a:endParaRPr lang="zh-CN" altLang="en-US" sz="6583"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iCiel Cadena" panose="02000503000000020004" pitchFamily="2"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361615239"/>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196" t="33160" r="89898" b="54167"/>
          <a:stretch/>
        </p:blipFill>
        <p:spPr bwMode="auto">
          <a:xfrm>
            <a:off x="119457" y="685800"/>
            <a:ext cx="1028700" cy="9270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2"/>
          <p:cNvGrpSpPr/>
          <p:nvPr/>
        </p:nvGrpSpPr>
        <p:grpSpPr>
          <a:xfrm>
            <a:off x="1197849" y="685800"/>
            <a:ext cx="10750470" cy="1378801"/>
            <a:chOff x="292250" y="915918"/>
            <a:chExt cx="10750470" cy="1378801"/>
          </a:xfrm>
        </p:grpSpPr>
        <p:grpSp>
          <p:nvGrpSpPr>
            <p:cNvPr id="4" name="Group 3"/>
            <p:cNvGrpSpPr/>
            <p:nvPr/>
          </p:nvGrpSpPr>
          <p:grpSpPr>
            <a:xfrm>
              <a:off x="292250" y="915918"/>
              <a:ext cx="731520" cy="731520"/>
              <a:chOff x="3061467" y="1727884"/>
              <a:chExt cx="1197000" cy="1188720"/>
            </a:xfrm>
          </p:grpSpPr>
          <p:sp>
            <p:nvSpPr>
              <p:cNvPr id="6"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a:solidFill>
                    <a:srgbClr val="002060"/>
                  </a:solidFill>
                  <a:latin typeface="Arial-Rounded" pitchFamily="34" charset="0"/>
                  <a:ea typeface="Arial-Rounded" pitchFamily="34" charset="0"/>
                  <a:cs typeface="Arial-Rounded" pitchFamily="34" charset="0"/>
                </a:endParaRPr>
              </a:p>
            </p:txBody>
          </p:sp>
          <p:sp>
            <p:nvSpPr>
              <p:cNvPr id="7" name="Google Shape;423;p36"/>
              <p:cNvSpPr txBox="1">
                <a:spLocks/>
              </p:cNvSpPr>
              <p:nvPr/>
            </p:nvSpPr>
            <p:spPr>
              <a:xfrm>
                <a:off x="3061467" y="1937044"/>
                <a:ext cx="1197000"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smtClean="0">
                    <a:solidFill>
                      <a:srgbClr val="002060"/>
                    </a:solidFill>
                    <a:latin typeface="Arial Rounded MT Bold" pitchFamily="34" charset="0"/>
                    <a:ea typeface="Arial-Rounded" pitchFamily="34" charset="0"/>
                    <a:cs typeface="Arial-Rounded" pitchFamily="34" charset="0"/>
                  </a:rPr>
                  <a:t>1</a:t>
                </a:r>
                <a:endParaRPr lang="en" sz="5400">
                  <a:solidFill>
                    <a:srgbClr val="002060"/>
                  </a:solidFill>
                  <a:latin typeface="Arial Rounded MT Bold" pitchFamily="34" charset="0"/>
                  <a:ea typeface="Arial-Rounded" pitchFamily="34" charset="0"/>
                  <a:cs typeface="Arial-Rounded" pitchFamily="34" charset="0"/>
                </a:endParaRPr>
              </a:p>
            </p:txBody>
          </p:sp>
        </p:grpSp>
        <p:sp>
          <p:nvSpPr>
            <p:cNvPr id="5" name="TextBox 4"/>
            <p:cNvSpPr txBox="1"/>
            <p:nvPr/>
          </p:nvSpPr>
          <p:spPr>
            <a:xfrm>
              <a:off x="995274" y="971280"/>
              <a:ext cx="10047446" cy="1323439"/>
            </a:xfrm>
            <a:prstGeom prst="rect">
              <a:avLst/>
            </a:prstGeom>
            <a:noFill/>
          </p:spPr>
          <p:txBody>
            <a:bodyPr wrap="square" rtlCol="0">
              <a:spAutoFit/>
            </a:bodyPr>
            <a:lstStyle/>
            <a:p>
              <a:pPr algn="just"/>
              <a:r>
                <a:rPr lang="en-US" sz="4000" smtClean="0">
                  <a:solidFill>
                    <a:srgbClr val="002060"/>
                  </a:solidFill>
                  <a:latin typeface="Arial-Rounded" pitchFamily="34" charset="0"/>
                  <a:ea typeface="Arial-Rounded" pitchFamily="34" charset="0"/>
                  <a:cs typeface="Arial-Rounded" pitchFamily="34" charset="0"/>
                </a:rPr>
                <a:t>Đóng vai sóc và kiến để nói và đáp lời chào lúc chia tay.</a:t>
              </a:r>
              <a:endParaRPr lang="en-US" sz="4000">
                <a:solidFill>
                  <a:srgbClr val="002060"/>
                </a:solidFill>
                <a:latin typeface="Arial-Rounded" pitchFamily="34" charset="0"/>
                <a:ea typeface="Arial-Rounded" pitchFamily="34" charset="0"/>
                <a:cs typeface="Arial-Rounded" pitchFamily="34" charset="0"/>
              </a:endParaRPr>
            </a:p>
          </p:txBody>
        </p:sp>
      </p:grpSp>
      <p:pic>
        <p:nvPicPr>
          <p:cNvPr id="15" name="Picture 2" descr="929 X 1083 1 - Sad Ants Cartoon - Free Transparent PNG Clipart Images  Download"/>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4558" b="89459" l="0" r="53000">
                        <a14:foregroundMark x1="26000" y1="82906" x2="27667" y2="82051"/>
                        <a14:foregroundMark x1="39333" y1="82906" x2="37667" y2="84615"/>
                      </a14:backgroundRemoval>
                    </a14:imgEffect>
                  </a14:imgLayer>
                </a14:imgProps>
              </a:ext>
              <a:ext uri="{28A0092B-C50C-407E-A947-70E740481C1C}">
                <a14:useLocalDpi xmlns:a14="http://schemas.microsoft.com/office/drawing/2010/main" val="0"/>
              </a:ext>
            </a:extLst>
          </a:blip>
          <a:srcRect r="38806" b="9418"/>
          <a:stretch/>
        </p:blipFill>
        <p:spPr bwMode="auto">
          <a:xfrm>
            <a:off x="7002088" y="4038600"/>
            <a:ext cx="1251947" cy="216821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Sad Squirrel Cartoon Clipart Vector - FriendlyStock"/>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0" b="99800" l="0" r="100000">
                        <a14:foregroundMark x1="73900" y1="5200" x2="73000" y2="9900"/>
                        <a14:foregroundMark x1="94100" y1="34800" x2="95600" y2="38600"/>
                      </a14:backgroundRemoval>
                    </a14:imgEffect>
                  </a14:imgLayer>
                </a14:imgProps>
              </a:ext>
              <a:ext uri="{28A0092B-C50C-407E-A947-70E740481C1C}">
                <a14:useLocalDpi xmlns:a14="http://schemas.microsoft.com/office/drawing/2010/main" val="0"/>
              </a:ext>
            </a:extLst>
          </a:blip>
          <a:srcRect/>
          <a:stretch>
            <a:fillRect/>
          </a:stretch>
        </p:blipFill>
        <p:spPr bwMode="auto">
          <a:xfrm>
            <a:off x="1563609" y="2743200"/>
            <a:ext cx="3635460" cy="36354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0426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995979" y="996861"/>
            <a:ext cx="10824139" cy="3735271"/>
            <a:chOff x="294780" y="915918"/>
            <a:chExt cx="10824139" cy="3735271"/>
          </a:xfrm>
        </p:grpSpPr>
        <p:grpSp>
          <p:nvGrpSpPr>
            <p:cNvPr id="4" name="Group 3"/>
            <p:cNvGrpSpPr/>
            <p:nvPr/>
          </p:nvGrpSpPr>
          <p:grpSpPr>
            <a:xfrm>
              <a:off x="294780" y="915918"/>
              <a:ext cx="748039" cy="731520"/>
              <a:chOff x="3065608" y="1727884"/>
              <a:chExt cx="1224031" cy="1188720"/>
            </a:xfrm>
          </p:grpSpPr>
          <p:sp>
            <p:nvSpPr>
              <p:cNvPr id="6" name="Google Shape;418;p36"/>
              <p:cNvSpPr/>
              <p:nvPr/>
            </p:nvSpPr>
            <p:spPr>
              <a:xfrm>
                <a:off x="3065608" y="1727884"/>
                <a:ext cx="1188720" cy="1188720"/>
              </a:xfrm>
              <a:prstGeom prst="ellipse">
                <a:avLst/>
              </a:prstGeom>
              <a:solidFill>
                <a:srgbClr val="FF9999"/>
              </a:solidFill>
              <a:ln>
                <a:noFill/>
              </a:ln>
            </p:spPr>
            <p:txBody>
              <a:bodyPr spcFirstLastPara="1" wrap="square" lIns="121705" tIns="121705" rIns="121705" bIns="121705" anchor="ctr" anchorCtr="0">
                <a:noAutofit/>
              </a:bodyPr>
              <a:lstStyle/>
              <a:p>
                <a:pPr algn="just"/>
                <a:endParaRPr>
                  <a:solidFill>
                    <a:srgbClr val="002060"/>
                  </a:solidFill>
                  <a:latin typeface="Arial-Rounded" pitchFamily="34" charset="0"/>
                  <a:ea typeface="Arial-Rounded" pitchFamily="34" charset="0"/>
                  <a:cs typeface="Arial-Rounded" pitchFamily="34" charset="0"/>
                </a:endParaRPr>
              </a:p>
            </p:txBody>
          </p:sp>
          <p:sp>
            <p:nvSpPr>
              <p:cNvPr id="7" name="Google Shape;423;p36"/>
              <p:cNvSpPr txBox="1">
                <a:spLocks/>
              </p:cNvSpPr>
              <p:nvPr/>
            </p:nvSpPr>
            <p:spPr>
              <a:xfrm>
                <a:off x="3092639" y="1937044"/>
                <a:ext cx="1197000" cy="770400"/>
              </a:xfrm>
              <a:prstGeom prst="rect">
                <a:avLst/>
              </a:prstGeom>
            </p:spPr>
            <p:txBody>
              <a:bodyPr spcFirstLastPara="1" wrap="square" lIns="121705" tIns="121705" rIns="121705" bIns="12170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900" b="0" i="0" u="none" strike="noStrike" cap="none">
                    <a:solidFill>
                      <a:srgbClr val="000000"/>
                    </a:solidFill>
                    <a:latin typeface="Arial"/>
                    <a:ea typeface="Arial"/>
                    <a:cs typeface="Arial"/>
                    <a:sym typeface="Arial"/>
                  </a:defRPr>
                </a:lvl9pPr>
              </a:lstStyle>
              <a:p>
                <a:pPr algn="just"/>
                <a:r>
                  <a:rPr lang="en" sz="5400" smtClean="0">
                    <a:solidFill>
                      <a:srgbClr val="002060"/>
                    </a:solidFill>
                    <a:latin typeface="Arial Rounded MT Bold" pitchFamily="34" charset="0"/>
                    <a:ea typeface="Arial-Rounded" pitchFamily="34" charset="0"/>
                    <a:cs typeface="Arial-Rounded" pitchFamily="34" charset="0"/>
                  </a:rPr>
                  <a:t>2</a:t>
                </a:r>
                <a:endParaRPr lang="en" sz="5400">
                  <a:solidFill>
                    <a:srgbClr val="002060"/>
                  </a:solidFill>
                  <a:latin typeface="Arial Rounded MT Bold" pitchFamily="34" charset="0"/>
                  <a:ea typeface="Arial-Rounded" pitchFamily="34" charset="0"/>
                  <a:cs typeface="Arial-Rounded" pitchFamily="34" charset="0"/>
                </a:endParaRPr>
              </a:p>
            </p:txBody>
          </p:sp>
        </p:grpSp>
        <p:sp>
          <p:nvSpPr>
            <p:cNvPr id="5" name="TextBox 4"/>
            <p:cNvSpPr txBox="1"/>
            <p:nvPr/>
          </p:nvSpPr>
          <p:spPr>
            <a:xfrm>
              <a:off x="1071473" y="991533"/>
              <a:ext cx="10047446" cy="3659656"/>
            </a:xfrm>
            <a:prstGeom prst="rect">
              <a:avLst/>
            </a:prstGeom>
            <a:noFill/>
          </p:spPr>
          <p:txBody>
            <a:bodyPr wrap="square" rtlCol="0">
              <a:spAutoFit/>
            </a:bodyPr>
            <a:lstStyle/>
            <a:p>
              <a:pPr algn="just">
                <a:lnSpc>
                  <a:spcPct val="150000"/>
                </a:lnSpc>
              </a:pPr>
              <a:r>
                <a:rPr lang="en-US" sz="4000" smtClean="0">
                  <a:solidFill>
                    <a:srgbClr val="002060"/>
                  </a:solidFill>
                  <a:latin typeface="Arial-Rounded" pitchFamily="34" charset="0"/>
                  <a:ea typeface="Arial-Rounded" pitchFamily="34" charset="0"/>
                  <a:cs typeface="Arial-Rounded" pitchFamily="34" charset="0"/>
                </a:rPr>
                <a:t>Em sẽ nói với bạn thế nào khi:</a:t>
              </a:r>
            </a:p>
            <a:p>
              <a:pPr marL="571500" indent="-571500" algn="just">
                <a:lnSpc>
                  <a:spcPct val="150000"/>
                </a:lnSpc>
                <a:buFontTx/>
                <a:buChar char="-"/>
              </a:pPr>
              <a:r>
                <a:rPr lang="en-US" sz="4000" smtClean="0">
                  <a:solidFill>
                    <a:srgbClr val="002060"/>
                  </a:solidFill>
                  <a:latin typeface="Arial-Rounded" pitchFamily="34" charset="0"/>
                  <a:ea typeface="Arial-Rounded" pitchFamily="34" charset="0"/>
                  <a:cs typeface="Arial-Rounded" pitchFamily="34" charset="0"/>
                </a:rPr>
                <a:t>Bạn chuyển đến một ngôi trường khác.</a:t>
              </a:r>
            </a:p>
            <a:p>
              <a:pPr marL="571500" indent="-571500" algn="just">
                <a:lnSpc>
                  <a:spcPct val="150000"/>
                </a:lnSpc>
                <a:buFontTx/>
                <a:buChar char="-"/>
              </a:pPr>
              <a:r>
                <a:rPr lang="en-US" sz="4000" smtClean="0">
                  <a:solidFill>
                    <a:srgbClr val="002060"/>
                  </a:solidFill>
                  <a:latin typeface="Arial-Rounded" pitchFamily="34" charset="0"/>
                  <a:ea typeface="Arial-Rounded" pitchFamily="34" charset="0"/>
                  <a:cs typeface="Arial-Rounded" pitchFamily="34" charset="0"/>
                </a:rPr>
                <a:t>Tan học, em về trước còn bạn ở lại chờ bố mẹ đón.</a:t>
              </a:r>
              <a:endParaRPr lang="en-US" sz="4000">
                <a:solidFill>
                  <a:srgbClr val="002060"/>
                </a:solidFill>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8757517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endParaRPr lang="en-US"/>
          </a:p>
        </p:txBody>
      </p:sp>
      <p:pic>
        <p:nvPicPr>
          <p:cNvPr id="8" name="Tình Bạn Tuổi Thơ - Bé Phan Hiếu Kiên - Nhạc Thiếu Nhi Sôi Động.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204" y="0"/>
            <a:ext cx="12140633" cy="6829706"/>
          </a:xfrm>
        </p:spPr>
      </p:pic>
    </p:spTree>
    <p:extLst>
      <p:ext uri="{BB962C8B-B14F-4D97-AF65-F5344CB8AC3E}">
        <p14:creationId xmlns:p14="http://schemas.microsoft.com/office/powerpoint/2010/main" val="254481776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b="7168"/>
          <a:stretch/>
        </p:blipFill>
        <p:spPr>
          <a:xfrm>
            <a:off x="2134224" y="-572814"/>
            <a:ext cx="7840407" cy="7278414"/>
          </a:xfrm>
          <a:prstGeom prst="rect">
            <a:avLst/>
          </a:prstGeom>
        </p:spPr>
      </p:pic>
      <p:sp>
        <p:nvSpPr>
          <p:cNvPr id="12" name="Title 1"/>
          <p:cNvSpPr txBox="1">
            <a:spLocks/>
          </p:cNvSpPr>
          <p:nvPr/>
        </p:nvSpPr>
        <p:spPr>
          <a:xfrm>
            <a:off x="2723746" y="1408385"/>
            <a:ext cx="6411885" cy="1143000"/>
          </a:xfrm>
          <a:prstGeom prst="rect">
            <a:avLst/>
          </a:prstGeom>
        </p:spPr>
        <p:txBody>
          <a:bodyPr>
            <a:normAutofit/>
          </a:bodyPr>
          <a:lstStyle>
            <a:lvl1pPr algn="ctr" defTabSz="1217249" rtl="0" eaLnBrk="1" latinLnBrk="0" hangingPunct="1">
              <a:spcBef>
                <a:spcPct val="0"/>
              </a:spcBef>
              <a:buNone/>
              <a:defRPr sz="5900" kern="1200">
                <a:solidFill>
                  <a:schemeClr val="tx1"/>
                </a:solidFill>
                <a:latin typeface="+mj-lt"/>
                <a:ea typeface="+mj-ea"/>
                <a:cs typeface="+mj-cs"/>
              </a:defRPr>
            </a:lvl1pPr>
          </a:lstStyle>
          <a:p>
            <a:r>
              <a:rPr lang="en-US" sz="6000" smtClean="0">
                <a:solidFill>
                  <a:srgbClr val="002060"/>
                </a:solidFill>
                <a:latin typeface="Arial" pitchFamily="34" charset="0"/>
                <a:ea typeface="Arial-Rounded" pitchFamily="34" charset="0"/>
                <a:cs typeface="Arial" pitchFamily="34" charset="0"/>
              </a:rPr>
              <a:t>Củng cố</a:t>
            </a:r>
            <a:endParaRPr lang="en-US" sz="6000">
              <a:solidFill>
                <a:srgbClr val="002060"/>
              </a:solidFill>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168425731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09696" y="5410200"/>
            <a:ext cx="82296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lvl="0">
              <a:buClrTx/>
              <a:defRPr/>
            </a:pPr>
            <a:r>
              <a:rPr lang="en-US" sz="4400" smtClean="0">
                <a:solidFill>
                  <a:schemeClr val="bg1"/>
                </a:solidFill>
                <a:latin typeface="Arial-Rounded" pitchFamily="34" charset="0"/>
                <a:ea typeface="Arial-Rounded" pitchFamily="34" charset="0"/>
                <a:cs typeface="Arial-Rounded" pitchFamily="34" charset="0"/>
              </a:rPr>
              <a:t>C. Tình cảm bạn bè</a:t>
            </a:r>
            <a:endParaRPr lang="vi-VN" sz="4400" dirty="0">
              <a:solidFill>
                <a:schemeClr val="bg1"/>
              </a:solidFill>
              <a:latin typeface="Arial-Rounded" pitchFamily="34" charset="0"/>
              <a:ea typeface="Arial-Rounded" pitchFamily="34" charset="0"/>
              <a:cs typeface="Arial-Rounded" pitchFamily="34" charset="0"/>
            </a:endParaRPr>
          </a:p>
        </p:txBody>
      </p:sp>
      <p:sp>
        <p:nvSpPr>
          <p:cNvPr id="3" name="Rectangle 2"/>
          <p:cNvSpPr/>
          <p:nvPr/>
        </p:nvSpPr>
        <p:spPr>
          <a:xfrm>
            <a:off x="2009696" y="3886200"/>
            <a:ext cx="82296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r>
              <a:rPr lang="en-US" sz="4400" smtClean="0">
                <a:solidFill>
                  <a:schemeClr val="bg1"/>
                </a:solidFill>
                <a:latin typeface="Arial-Rounded" pitchFamily="34" charset="0"/>
                <a:ea typeface="Arial-Rounded" pitchFamily="34" charset="0"/>
                <a:cs typeface="Arial-Rounded" pitchFamily="34" charset="0"/>
              </a:rPr>
              <a:t>B. Tình cảm cha con</a:t>
            </a:r>
            <a:endParaRPr lang="en-US" sz="4400" dirty="0">
              <a:solidFill>
                <a:schemeClr val="bg1"/>
              </a:solidFill>
              <a:latin typeface="Arial-Rounded" pitchFamily="34" charset="0"/>
              <a:ea typeface="Arial-Rounded" pitchFamily="34" charset="0"/>
              <a:cs typeface="Arial-Rounded" pitchFamily="34" charset="0"/>
            </a:endParaRPr>
          </a:p>
        </p:txBody>
      </p:sp>
      <p:sp>
        <p:nvSpPr>
          <p:cNvPr id="6" name="Rectangle 5"/>
          <p:cNvSpPr/>
          <p:nvPr/>
        </p:nvSpPr>
        <p:spPr>
          <a:xfrm>
            <a:off x="2009696" y="2358716"/>
            <a:ext cx="82296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r>
              <a:rPr lang="en-US" sz="4400">
                <a:solidFill>
                  <a:schemeClr val="bg1"/>
                </a:solidFill>
                <a:latin typeface="Arial-Rounded" pitchFamily="34" charset="0"/>
                <a:ea typeface="Arial-Rounded" pitchFamily="34" charset="0"/>
                <a:cs typeface="Arial-Rounded" pitchFamily="34" charset="0"/>
              </a:rPr>
              <a:t>A</a:t>
            </a:r>
            <a:r>
              <a:rPr lang="en-US" sz="4400" smtClean="0">
                <a:solidFill>
                  <a:schemeClr val="bg1"/>
                </a:solidFill>
                <a:latin typeface="Arial-Rounded" pitchFamily="34" charset="0"/>
                <a:ea typeface="Arial-Rounded" pitchFamily="34" charset="0"/>
                <a:cs typeface="Arial-Rounded" pitchFamily="34" charset="0"/>
              </a:rPr>
              <a:t>. Tình cảm anh em</a:t>
            </a:r>
            <a:endParaRPr lang="en-US" sz="4400" dirty="0">
              <a:solidFill>
                <a:schemeClr val="bg1"/>
              </a:solidFill>
              <a:latin typeface="Arial-Rounded" pitchFamily="34" charset="0"/>
              <a:ea typeface="Arial-Rounded" pitchFamily="34" charset="0"/>
              <a:cs typeface="Arial-Rounded" pitchFamily="34" charset="0"/>
            </a:endParaRPr>
          </a:p>
        </p:txBody>
      </p:sp>
      <p:sp>
        <p:nvSpPr>
          <p:cNvPr id="8" name="Rectangle 7"/>
          <p:cNvSpPr/>
          <p:nvPr/>
        </p:nvSpPr>
        <p:spPr>
          <a:xfrm>
            <a:off x="2011089" y="381000"/>
            <a:ext cx="8229600" cy="1600240"/>
          </a:xfrm>
          <a:prstGeom prst="rect">
            <a:avLst/>
          </a:prstGeom>
          <a:solidFill>
            <a:schemeClr val="tx1">
              <a:lumMod val="50000"/>
              <a:lumOff val="50000"/>
            </a:schemeClr>
          </a:solidFill>
        </p:spPr>
        <p:txBody>
          <a:bodyPr wrap="square" lIns="121725" tIns="60862" rIns="121725" bIns="60862">
            <a:spAutoFit/>
          </a:bodyPr>
          <a:lstStyle/>
          <a:p>
            <a:pPr algn="ctr"/>
            <a:r>
              <a:rPr lang="en-US" sz="4800" b="1" smtClean="0">
                <a:solidFill>
                  <a:schemeClr val="bg1"/>
                </a:solidFill>
                <a:latin typeface="Arial-Rounded" pitchFamily="34" charset="0"/>
                <a:ea typeface="Arial-Rounded" pitchFamily="34" charset="0"/>
                <a:cs typeface="Arial-Rounded" pitchFamily="34" charset="0"/>
              </a:rPr>
              <a:t>Câu chuyện nói về </a:t>
            </a:r>
          </a:p>
          <a:p>
            <a:pPr algn="ctr"/>
            <a:r>
              <a:rPr lang="en-US" sz="4800" b="1" smtClean="0">
                <a:solidFill>
                  <a:schemeClr val="bg1"/>
                </a:solidFill>
                <a:latin typeface="Arial-Rounded" pitchFamily="34" charset="0"/>
                <a:ea typeface="Arial-Rounded" pitchFamily="34" charset="0"/>
                <a:cs typeface="Arial-Rounded" pitchFamily="34" charset="0"/>
              </a:rPr>
              <a:t>chủ đề tình cảm nào?</a:t>
            </a:r>
            <a:endParaRPr lang="en-US" sz="4800" b="1" dirty="0">
              <a:solidFill>
                <a:schemeClr val="bg1"/>
              </a:solidFill>
              <a:latin typeface="Arial-Rounded" pitchFamily="34" charset="0"/>
              <a:ea typeface="Arial-Rounded" pitchFamily="34" charset="0"/>
              <a:cs typeface="Arial-Rounded" pitchFamily="34" charset="0"/>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66017" y="5492699"/>
            <a:ext cx="1020825" cy="1061586"/>
          </a:xfrm>
          <a:prstGeom prst="rect">
            <a:avLst/>
          </a:prstGeom>
        </p:spPr>
      </p:pic>
      <p:pic>
        <p:nvPicPr>
          <p:cNvPr id="819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43191" y="2442252"/>
            <a:ext cx="911370" cy="103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43191" y="4034062"/>
            <a:ext cx="911370" cy="103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7382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2"/>
                                        </p:tgtEl>
                                        <p:attrNameLst>
                                          <p:attrName>fillcolor</p:attrName>
                                        </p:attrNameLst>
                                      </p:cBhvr>
                                      <p:to>
                                        <a:schemeClr val="bg2"/>
                                      </p:to>
                                    </p:animClr>
                                    <p:set>
                                      <p:cBhvr>
                                        <p:cTn id="30" dur="250" fill="hold"/>
                                        <p:tgtEl>
                                          <p:spTgt spid="2"/>
                                        </p:tgtEl>
                                        <p:attrNameLst>
                                          <p:attrName>fill.type</p:attrName>
                                        </p:attrNameLst>
                                      </p:cBhvr>
                                      <p:to>
                                        <p:strVal val="solid"/>
                                      </p:to>
                                    </p:set>
                                    <p:set>
                                      <p:cBhvr>
                                        <p:cTn id="31" dur="250" fill="hold"/>
                                        <p:tgtEl>
                                          <p:spTgt spid="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2"/>
                                        </p:tgtEl>
                                        <p:attrNameLst>
                                          <p:attrName>fillcolor</p:attrName>
                                        </p:attrNameLst>
                                      </p:cBhvr>
                                      <p:to>
                                        <a:srgbClr val="7030A0"/>
                                      </p:to>
                                    </p:animClr>
                                    <p:set>
                                      <p:cBhvr>
                                        <p:cTn id="34" dur="250" fill="hold"/>
                                        <p:tgtEl>
                                          <p:spTgt spid="2"/>
                                        </p:tgtEl>
                                        <p:attrNameLst>
                                          <p:attrName>fill.type</p:attrName>
                                        </p:attrNameLst>
                                      </p:cBhvr>
                                      <p:to>
                                        <p:strVal val="solid"/>
                                      </p:to>
                                    </p:set>
                                    <p:set>
                                      <p:cBhvr>
                                        <p:cTn id="35" dur="250" fill="hold"/>
                                        <p:tgtEl>
                                          <p:spTgt spid="2"/>
                                        </p:tgtEl>
                                        <p:attrNameLst>
                                          <p:attrName>fill.on</p:attrName>
                                        </p:attrNameLst>
                                      </p:cBhvr>
                                      <p:to>
                                        <p:strVal val="true"/>
                                      </p:to>
                                    </p:set>
                                  </p:childTnLst>
                                </p:cTn>
                              </p:par>
                              <p:par>
                                <p:cTn id="36" presetID="10" presetClass="entr" presetSubtype="0" fill="hold" nodeType="withEffect">
                                  <p:stCondLst>
                                    <p:cond delay="50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3"/>
                                        </p:tgtEl>
                                        <p:attrNameLst>
                                          <p:attrName>fillcolor</p:attrName>
                                        </p:attrNameLst>
                                      </p:cBhvr>
                                      <p:to>
                                        <a:schemeClr val="accent1"/>
                                      </p:to>
                                    </p:animClr>
                                    <p:set>
                                      <p:cBhvr>
                                        <p:cTn id="44" dur="250" fill="hold"/>
                                        <p:tgtEl>
                                          <p:spTgt spid="3"/>
                                        </p:tgtEl>
                                        <p:attrNameLst>
                                          <p:attrName>fill.type</p:attrName>
                                        </p:attrNameLst>
                                      </p:cBhvr>
                                      <p:to>
                                        <p:strVal val="solid"/>
                                      </p:to>
                                    </p:set>
                                    <p:set>
                                      <p:cBhvr>
                                        <p:cTn id="45" dur="250" fill="hold"/>
                                        <p:tgtEl>
                                          <p:spTgt spid="3"/>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3"/>
                                        </p:tgtEl>
                                        <p:attrNameLst>
                                          <p:attrName>fillcolor</p:attrName>
                                        </p:attrNameLst>
                                      </p:cBhvr>
                                      <p:to>
                                        <a:schemeClr val="accent1"/>
                                      </p:to>
                                    </p:animClr>
                                    <p:set>
                                      <p:cBhvr>
                                        <p:cTn id="48" dur="250" fill="hold"/>
                                        <p:tgtEl>
                                          <p:spTgt spid="3"/>
                                        </p:tgtEl>
                                        <p:attrNameLst>
                                          <p:attrName>fill.type</p:attrName>
                                        </p:attrNameLst>
                                      </p:cBhvr>
                                      <p:to>
                                        <p:strVal val="solid"/>
                                      </p:to>
                                    </p:set>
                                    <p:set>
                                      <p:cBhvr>
                                        <p:cTn id="49" dur="250" fill="hold"/>
                                        <p:tgtEl>
                                          <p:spTgt spid="3"/>
                                        </p:tgtEl>
                                        <p:attrNameLst>
                                          <p:attrName>fill.on</p:attrName>
                                        </p:attrNameLst>
                                      </p:cBhvr>
                                      <p:to>
                                        <p:strVal val="true"/>
                                      </p:to>
                                    </p:set>
                                  </p:childTnLst>
                                </p:cTn>
                              </p:par>
                              <p:par>
                                <p:cTn id="50" presetID="10" presetClass="entr" presetSubtype="0" fill="hold" nodeType="withEffect">
                                  <p:stCondLst>
                                    <p:cond delay="50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3" restart="whenNotActive" fill="hold" evtFilter="cancelBubble" nodeType="interactiveSeq">
                <p:stCondLst>
                  <p:cond evt="onClick" delay="0">
                    <p:tgtEl>
                      <p:spTgt spid="6"/>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6"/>
                                        </p:tgtEl>
                                        <p:attrNameLst>
                                          <p:attrName>fillcolor</p:attrName>
                                        </p:attrNameLst>
                                      </p:cBhvr>
                                      <p:to>
                                        <a:schemeClr val="accent1"/>
                                      </p:to>
                                    </p:animClr>
                                    <p:set>
                                      <p:cBhvr>
                                        <p:cTn id="58" dur="250" fill="hold"/>
                                        <p:tgtEl>
                                          <p:spTgt spid="6"/>
                                        </p:tgtEl>
                                        <p:attrNameLst>
                                          <p:attrName>fill.type</p:attrName>
                                        </p:attrNameLst>
                                      </p:cBhvr>
                                      <p:to>
                                        <p:strVal val="solid"/>
                                      </p:to>
                                    </p:set>
                                    <p:set>
                                      <p:cBhvr>
                                        <p:cTn id="59" dur="250" fill="hold"/>
                                        <p:tgtEl>
                                          <p:spTgt spid="6"/>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60" presetID="1" presetClass="emph" presetSubtype="2" fill="hold" nodeType="withEffect">
                                  <p:stCondLst>
                                    <p:cond delay="500"/>
                                  </p:stCondLst>
                                  <p:childTnLst>
                                    <p:animClr clrSpc="rgb" dir="cw">
                                      <p:cBhvr>
                                        <p:cTn id="61" dur="250" fill="hold"/>
                                        <p:tgtEl>
                                          <p:spTgt spid="6"/>
                                        </p:tgtEl>
                                        <p:attrNameLst>
                                          <p:attrName>fillcolor</p:attrName>
                                        </p:attrNameLst>
                                      </p:cBhvr>
                                      <p:to>
                                        <a:schemeClr val="accent1"/>
                                      </p:to>
                                    </p:animClr>
                                    <p:set>
                                      <p:cBhvr>
                                        <p:cTn id="62" dur="250" fill="hold"/>
                                        <p:tgtEl>
                                          <p:spTgt spid="6"/>
                                        </p:tgtEl>
                                        <p:attrNameLst>
                                          <p:attrName>fill.type</p:attrName>
                                        </p:attrNameLst>
                                      </p:cBhvr>
                                      <p:to>
                                        <p:strVal val="solid"/>
                                      </p:to>
                                    </p:set>
                                    <p:set>
                                      <p:cBhvr>
                                        <p:cTn id="63" dur="250" fill="hold"/>
                                        <p:tgtEl>
                                          <p:spTgt spid="6"/>
                                        </p:tgtEl>
                                        <p:attrNameLst>
                                          <p:attrName>fill.on</p:attrName>
                                        </p:attrNameLst>
                                      </p:cBhvr>
                                      <p:to>
                                        <p:strVal val="true"/>
                                      </p:to>
                                    </p:set>
                                  </p:childTnLst>
                                </p:cTn>
                              </p:par>
                              <p:par>
                                <p:cTn id="64" presetID="10" presetClass="entr" presetSubtype="0" fill="hold" nodeType="withEffect">
                                  <p:stCondLst>
                                    <p:cond delay="500"/>
                                  </p:stCondLst>
                                  <p:childTnLst>
                                    <p:set>
                                      <p:cBhvr>
                                        <p:cTn id="65" dur="1" fill="hold">
                                          <p:stCondLst>
                                            <p:cond delay="0"/>
                                          </p:stCondLst>
                                        </p:cTn>
                                        <p:tgtEl>
                                          <p:spTgt spid="8194"/>
                                        </p:tgtEl>
                                        <p:attrNameLst>
                                          <p:attrName>style.visibility</p:attrName>
                                        </p:attrNameLst>
                                      </p:cBhvr>
                                      <p:to>
                                        <p:strVal val="visible"/>
                                      </p:to>
                                    </p:set>
                                    <p:animEffect transition="in" filter="fade">
                                      <p:cBhvr>
                                        <p:cTn id="66" dur="500"/>
                                        <p:tgtEl>
                                          <p:spTgt spid="8194"/>
                                        </p:tgtEl>
                                      </p:cBhvr>
                                    </p:animEffect>
                                  </p:childTnLst>
                                  <p:subTnLst>
                                    <p:audio>
                                      <p:cMediaNode>
                                        <p:cTn display="0" masterRel="sameClick">
                                          <p:stCondLst>
                                            <p:cond evt="begin" delay="0">
                                              <p:tn val="64"/>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85169" y="2354815"/>
            <a:ext cx="82296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lvl="0">
              <a:buClrTx/>
              <a:defRPr/>
            </a:pPr>
            <a:r>
              <a:rPr lang="en-US" sz="4400" smtClean="0">
                <a:solidFill>
                  <a:schemeClr val="bg1"/>
                </a:solidFill>
                <a:latin typeface="Arial-Rounded" pitchFamily="34" charset="0"/>
                <a:ea typeface="Arial-Rounded" pitchFamily="34" charset="0"/>
                <a:cs typeface="Arial-Rounded" pitchFamily="34" charset="0"/>
              </a:rPr>
              <a:t>A. Viết thư</a:t>
            </a:r>
            <a:endParaRPr lang="vi-VN" sz="4400" dirty="0">
              <a:solidFill>
                <a:schemeClr val="bg1"/>
              </a:solidFill>
              <a:latin typeface="Arial-Rounded" pitchFamily="34" charset="0"/>
              <a:ea typeface="Arial-Rounded" pitchFamily="34" charset="0"/>
              <a:cs typeface="Arial-Rounded" pitchFamily="34" charset="0"/>
            </a:endParaRPr>
          </a:p>
        </p:txBody>
      </p:sp>
      <p:sp>
        <p:nvSpPr>
          <p:cNvPr id="3" name="Rectangle 2"/>
          <p:cNvSpPr/>
          <p:nvPr/>
        </p:nvSpPr>
        <p:spPr>
          <a:xfrm>
            <a:off x="2009696" y="3886200"/>
            <a:ext cx="82296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r>
              <a:rPr lang="en-US" sz="4400" smtClean="0">
                <a:solidFill>
                  <a:schemeClr val="bg1"/>
                </a:solidFill>
                <a:latin typeface="Arial-Rounded" pitchFamily="34" charset="0"/>
                <a:ea typeface="Arial-Rounded" pitchFamily="34" charset="0"/>
                <a:cs typeface="Arial-Rounded" pitchFamily="34" charset="0"/>
              </a:rPr>
              <a:t>B. Gọi điện</a:t>
            </a:r>
            <a:endParaRPr lang="en-US" sz="4400" dirty="0">
              <a:solidFill>
                <a:schemeClr val="bg1"/>
              </a:solidFill>
              <a:latin typeface="Arial-Rounded" pitchFamily="34" charset="0"/>
              <a:ea typeface="Arial-Rounded" pitchFamily="34" charset="0"/>
              <a:cs typeface="Arial-Rounded" pitchFamily="34" charset="0"/>
            </a:endParaRPr>
          </a:p>
        </p:txBody>
      </p:sp>
      <p:sp>
        <p:nvSpPr>
          <p:cNvPr id="6" name="Rectangle 5"/>
          <p:cNvSpPr/>
          <p:nvPr/>
        </p:nvSpPr>
        <p:spPr>
          <a:xfrm>
            <a:off x="2024961" y="5410200"/>
            <a:ext cx="82296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r>
              <a:rPr lang="en-US" sz="4400" smtClean="0">
                <a:solidFill>
                  <a:schemeClr val="bg1"/>
                </a:solidFill>
                <a:latin typeface="Arial-Rounded" pitchFamily="34" charset="0"/>
                <a:ea typeface="Arial-Rounded" pitchFamily="34" charset="0"/>
                <a:cs typeface="Arial-Rounded" pitchFamily="34" charset="0"/>
              </a:rPr>
              <a:t>C. Tìm gặp nhau nói chuyện</a:t>
            </a:r>
            <a:endParaRPr lang="en-US" sz="4400" dirty="0">
              <a:solidFill>
                <a:schemeClr val="bg1"/>
              </a:solidFill>
              <a:latin typeface="Arial-Rounded" pitchFamily="34" charset="0"/>
              <a:ea typeface="Arial-Rounded" pitchFamily="34" charset="0"/>
              <a:cs typeface="Arial-Rounded" pitchFamily="34" charset="0"/>
            </a:endParaRPr>
          </a:p>
        </p:txBody>
      </p:sp>
      <p:sp>
        <p:nvSpPr>
          <p:cNvPr id="8" name="Rectangle 7"/>
          <p:cNvSpPr/>
          <p:nvPr/>
        </p:nvSpPr>
        <p:spPr>
          <a:xfrm>
            <a:off x="1146981" y="304800"/>
            <a:ext cx="9957816" cy="1597503"/>
          </a:xfrm>
          <a:prstGeom prst="rect">
            <a:avLst/>
          </a:prstGeom>
          <a:solidFill>
            <a:schemeClr val="tx1">
              <a:lumMod val="50000"/>
              <a:lumOff val="50000"/>
            </a:schemeClr>
          </a:solidFill>
        </p:spPr>
        <p:txBody>
          <a:bodyPr wrap="square" lIns="121725" tIns="60862" rIns="121725" bIns="60862">
            <a:spAutoFit/>
          </a:bodyPr>
          <a:lstStyle/>
          <a:p>
            <a:pPr algn="ctr"/>
            <a:r>
              <a:rPr lang="en-US" sz="4800" b="1" smtClean="0">
                <a:solidFill>
                  <a:schemeClr val="bg1"/>
                </a:solidFill>
                <a:latin typeface="Arial-Rounded" pitchFamily="34" charset="0"/>
                <a:ea typeface="Arial-Rounded" pitchFamily="34" charset="0"/>
                <a:cs typeface="Arial-Rounded" pitchFamily="34" charset="0"/>
              </a:rPr>
              <a:t>Kiến và sóc đã thể hiện tình cảm của mình dành cho bạn bằng cách nào?</a:t>
            </a:r>
            <a:endParaRPr lang="en-US" sz="4800" b="1" dirty="0">
              <a:solidFill>
                <a:schemeClr val="bg1"/>
              </a:solidFill>
              <a:latin typeface="Arial-Rounded" pitchFamily="34" charset="0"/>
              <a:ea typeface="Arial-Rounded" pitchFamily="34" charset="0"/>
              <a:cs typeface="Arial-Rounded" pitchFamily="34" charset="0"/>
            </a:endParaRPr>
          </a:p>
        </p:txBody>
      </p:sp>
      <p:pic>
        <p:nvPicPr>
          <p:cNvPr id="10" name="Pictur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41490" y="2437314"/>
            <a:ext cx="1020825" cy="1061586"/>
          </a:xfrm>
          <a:prstGeom prst="rect">
            <a:avLst/>
          </a:prstGeom>
        </p:spPr>
      </p:pic>
      <p:pic>
        <p:nvPicPr>
          <p:cNvPr id="8194"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58456" y="5493736"/>
            <a:ext cx="911370" cy="103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343191" y="4034062"/>
            <a:ext cx="911370" cy="1039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2714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p:cTn id="12" dur="1000" fill="hold"/>
                                        <p:tgtEl>
                                          <p:spTgt spid="2"/>
                                        </p:tgtEl>
                                        <p:attrNameLst>
                                          <p:attrName>ppt_w</p:attrName>
                                        </p:attrNameLst>
                                      </p:cBhvr>
                                      <p:tavLst>
                                        <p:tav tm="0">
                                          <p:val>
                                            <p:strVal val="#ppt_w*0.70"/>
                                          </p:val>
                                        </p:tav>
                                        <p:tav tm="100000">
                                          <p:val>
                                            <p:strVal val="#ppt_w"/>
                                          </p:val>
                                        </p:tav>
                                      </p:tavLst>
                                    </p:anim>
                                    <p:anim calcmode="lin" valueType="num">
                                      <p:cBhvr>
                                        <p:cTn id="13" dur="1000" fill="hold"/>
                                        <p:tgtEl>
                                          <p:spTgt spid="2"/>
                                        </p:tgtEl>
                                        <p:attrNameLst>
                                          <p:attrName>ppt_h</p:attrName>
                                        </p:attrNameLst>
                                      </p:cBhvr>
                                      <p:tavLst>
                                        <p:tav tm="0">
                                          <p:val>
                                            <p:strVal val="#ppt_h"/>
                                          </p:val>
                                        </p:tav>
                                        <p:tav tm="100000">
                                          <p:val>
                                            <p:strVal val="#ppt_h"/>
                                          </p:val>
                                        </p:tav>
                                      </p:tavLst>
                                    </p:anim>
                                    <p:animEffect transition="in" filter="fade">
                                      <p:cBhvr>
                                        <p:cTn id="14" dur="1000"/>
                                        <p:tgtEl>
                                          <p:spTgt spid="2"/>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strVal val="#ppt_w*0.70"/>
                                          </p:val>
                                        </p:tav>
                                        <p:tav tm="100000">
                                          <p:val>
                                            <p:strVal val="#ppt_w"/>
                                          </p:val>
                                        </p:tav>
                                      </p:tavLst>
                                    </p:anim>
                                    <p:anim calcmode="lin" valueType="num">
                                      <p:cBhvr>
                                        <p:cTn id="18" dur="1000" fill="hold"/>
                                        <p:tgtEl>
                                          <p:spTgt spid="3"/>
                                        </p:tgtEl>
                                        <p:attrNameLst>
                                          <p:attrName>ppt_h</p:attrName>
                                        </p:attrNameLst>
                                      </p:cBhvr>
                                      <p:tavLst>
                                        <p:tav tm="0">
                                          <p:val>
                                            <p:strVal val="#ppt_h"/>
                                          </p:val>
                                        </p:tav>
                                        <p:tav tm="100000">
                                          <p:val>
                                            <p:strVal val="#ppt_h"/>
                                          </p:val>
                                        </p:tav>
                                      </p:tavLst>
                                    </p:anim>
                                    <p:animEffect transition="in" filter="fade">
                                      <p:cBhvr>
                                        <p:cTn id="19" dur="1000"/>
                                        <p:tgtEl>
                                          <p:spTgt spid="3"/>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1000" fill="hold"/>
                                        <p:tgtEl>
                                          <p:spTgt spid="6"/>
                                        </p:tgtEl>
                                        <p:attrNameLst>
                                          <p:attrName>ppt_w</p:attrName>
                                        </p:attrNameLst>
                                      </p:cBhvr>
                                      <p:tavLst>
                                        <p:tav tm="0">
                                          <p:val>
                                            <p:strVal val="#ppt_w*0.70"/>
                                          </p:val>
                                        </p:tav>
                                        <p:tav tm="100000">
                                          <p:val>
                                            <p:strVal val="#ppt_w"/>
                                          </p:val>
                                        </p:tav>
                                      </p:tavLst>
                                    </p:anim>
                                    <p:anim calcmode="lin" valueType="num">
                                      <p:cBhvr>
                                        <p:cTn id="23" dur="1000" fill="hold"/>
                                        <p:tgtEl>
                                          <p:spTgt spid="6"/>
                                        </p:tgtEl>
                                        <p:attrNameLst>
                                          <p:attrName>ppt_h</p:attrName>
                                        </p:attrNameLst>
                                      </p:cBhvr>
                                      <p:tavLst>
                                        <p:tav tm="0">
                                          <p:val>
                                            <p:strVal val="#ppt_h"/>
                                          </p:val>
                                        </p:tav>
                                        <p:tav tm="100000">
                                          <p:val>
                                            <p:strVal val="#ppt_h"/>
                                          </p:val>
                                        </p:tav>
                                      </p:tavLst>
                                    </p:anim>
                                    <p:animEffect transition="in" filter="fade">
                                      <p:cBhvr>
                                        <p:cTn id="24"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2"/>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2"/>
                                        </p:tgtEl>
                                        <p:attrNameLst>
                                          <p:attrName>fillcolor</p:attrName>
                                        </p:attrNameLst>
                                      </p:cBhvr>
                                      <p:to>
                                        <a:schemeClr val="bg2"/>
                                      </p:to>
                                    </p:animClr>
                                    <p:set>
                                      <p:cBhvr>
                                        <p:cTn id="30" dur="250" fill="hold"/>
                                        <p:tgtEl>
                                          <p:spTgt spid="2"/>
                                        </p:tgtEl>
                                        <p:attrNameLst>
                                          <p:attrName>fill.type</p:attrName>
                                        </p:attrNameLst>
                                      </p:cBhvr>
                                      <p:to>
                                        <p:strVal val="solid"/>
                                      </p:to>
                                    </p:set>
                                    <p:set>
                                      <p:cBhvr>
                                        <p:cTn id="31" dur="250" fill="hold"/>
                                        <p:tgtEl>
                                          <p:spTgt spid="2"/>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3" name="click.wav"/>
                                        </p:tgtEl>
                                      </p:cMediaNode>
                                    </p:audio>
                                  </p:subTnLst>
                                </p:cTn>
                              </p:par>
                              <p:par>
                                <p:cTn id="32" presetID="1" presetClass="emph" presetSubtype="2" fill="hold" nodeType="withEffect">
                                  <p:stCondLst>
                                    <p:cond delay="500"/>
                                  </p:stCondLst>
                                  <p:childTnLst>
                                    <p:animClr clrSpc="rgb" dir="cw">
                                      <p:cBhvr>
                                        <p:cTn id="33" dur="250" fill="hold"/>
                                        <p:tgtEl>
                                          <p:spTgt spid="2"/>
                                        </p:tgtEl>
                                        <p:attrNameLst>
                                          <p:attrName>fillcolor</p:attrName>
                                        </p:attrNameLst>
                                      </p:cBhvr>
                                      <p:to>
                                        <a:srgbClr val="7030A0"/>
                                      </p:to>
                                    </p:animClr>
                                    <p:set>
                                      <p:cBhvr>
                                        <p:cTn id="34" dur="250" fill="hold"/>
                                        <p:tgtEl>
                                          <p:spTgt spid="2"/>
                                        </p:tgtEl>
                                        <p:attrNameLst>
                                          <p:attrName>fill.type</p:attrName>
                                        </p:attrNameLst>
                                      </p:cBhvr>
                                      <p:to>
                                        <p:strVal val="solid"/>
                                      </p:to>
                                    </p:set>
                                    <p:set>
                                      <p:cBhvr>
                                        <p:cTn id="35" dur="250" fill="hold"/>
                                        <p:tgtEl>
                                          <p:spTgt spid="2"/>
                                        </p:tgtEl>
                                        <p:attrNameLst>
                                          <p:attrName>fill.on</p:attrName>
                                        </p:attrNameLst>
                                      </p:cBhvr>
                                      <p:to>
                                        <p:strVal val="true"/>
                                      </p:to>
                                    </p:set>
                                  </p:childTnLst>
                                </p:cTn>
                              </p:par>
                              <p:par>
                                <p:cTn id="36" presetID="10" presetClass="entr" presetSubtype="0" fill="hold" nodeType="withEffect">
                                  <p:stCondLst>
                                    <p:cond delay="50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500"/>
                                        <p:tgtEl>
                                          <p:spTgt spid="10"/>
                                        </p:tgtEl>
                                      </p:cBhvr>
                                    </p:animEffect>
                                  </p:childTnLst>
                                  <p:subTnLst>
                                    <p:audio>
                                      <p:cMediaNode>
                                        <p:cTn display="0" masterRel="sameClick">
                                          <p:stCondLst>
                                            <p:cond evt="begin" delay="0">
                                              <p:tn val="36"/>
                                            </p:cond>
                                          </p:stCondLst>
                                          <p:endCondLst>
                                            <p:cond evt="onStopAudio" delay="0">
                                              <p:tgtEl>
                                                <p:sldTgt/>
                                              </p:tgtEl>
                                            </p:cond>
                                          </p:endCondLst>
                                        </p:cTn>
                                        <p:tgtEl>
                                          <p:sndTgt r:embed="rId4" name="Check mark.wav"/>
                                        </p:tgtEl>
                                      </p:cMediaNode>
                                    </p:audio>
                                  </p:subTnLst>
                                </p:cTn>
                              </p:par>
                            </p:childTnLst>
                          </p:cTn>
                        </p:par>
                      </p:childTnLst>
                    </p:cTn>
                  </p:par>
                </p:childTnLst>
              </p:cTn>
              <p:nextCondLst>
                <p:cond evt="onClick" delay="0">
                  <p:tgtEl>
                    <p:spTgt spid="2"/>
                  </p:tgtEl>
                </p:cond>
              </p:nextCondLst>
            </p:seq>
            <p:seq concurrent="1" nextAc="seek">
              <p:cTn id="39" restart="whenNotActive" fill="hold" evtFilter="cancelBubble" nodeType="interactiveSeq">
                <p:stCondLst>
                  <p:cond evt="onClick" delay="0">
                    <p:tgtEl>
                      <p:spTgt spid="3"/>
                    </p:tgtEl>
                  </p:cond>
                </p:stCondLst>
                <p:endSync evt="end" delay="0">
                  <p:rtn val="all"/>
                </p:endSync>
                <p:childTnLst>
                  <p:par>
                    <p:cTn id="40" fill="hold">
                      <p:stCondLst>
                        <p:cond delay="0"/>
                      </p:stCondLst>
                      <p:childTnLst>
                        <p:par>
                          <p:cTn id="41" fill="hold">
                            <p:stCondLst>
                              <p:cond delay="0"/>
                            </p:stCondLst>
                            <p:childTnLst>
                              <p:par>
                                <p:cTn id="42" presetID="1" presetClass="emph" presetSubtype="2" fill="hold" nodeType="withEffect">
                                  <p:stCondLst>
                                    <p:cond delay="0"/>
                                  </p:stCondLst>
                                  <p:childTnLst>
                                    <p:animClr clrSpc="rgb" dir="cw">
                                      <p:cBhvr>
                                        <p:cTn id="43" dur="250" fill="hold"/>
                                        <p:tgtEl>
                                          <p:spTgt spid="3"/>
                                        </p:tgtEl>
                                        <p:attrNameLst>
                                          <p:attrName>fillcolor</p:attrName>
                                        </p:attrNameLst>
                                      </p:cBhvr>
                                      <p:to>
                                        <a:schemeClr val="accent1"/>
                                      </p:to>
                                    </p:animClr>
                                    <p:set>
                                      <p:cBhvr>
                                        <p:cTn id="44" dur="250" fill="hold"/>
                                        <p:tgtEl>
                                          <p:spTgt spid="3"/>
                                        </p:tgtEl>
                                        <p:attrNameLst>
                                          <p:attrName>fill.type</p:attrName>
                                        </p:attrNameLst>
                                      </p:cBhvr>
                                      <p:to>
                                        <p:strVal val="solid"/>
                                      </p:to>
                                    </p:set>
                                    <p:set>
                                      <p:cBhvr>
                                        <p:cTn id="45" dur="250" fill="hold"/>
                                        <p:tgtEl>
                                          <p:spTgt spid="3"/>
                                        </p:tgtEl>
                                        <p:attrNameLst>
                                          <p:attrName>fill.on</p:attrName>
                                        </p:attrNameLst>
                                      </p:cBhvr>
                                      <p:to>
                                        <p:strVal val="true"/>
                                      </p:to>
                                    </p:set>
                                  </p:childTnLst>
                                  <p:subTnLst>
                                    <p:audio>
                                      <p:cMediaNode>
                                        <p:cTn display="0" masterRel="sameClick">
                                          <p:stCondLst>
                                            <p:cond evt="begin" delay="0">
                                              <p:tn val="42"/>
                                            </p:cond>
                                          </p:stCondLst>
                                          <p:endCondLst>
                                            <p:cond evt="onStopAudio" delay="0">
                                              <p:tgtEl>
                                                <p:sldTgt/>
                                              </p:tgtEl>
                                            </p:cond>
                                          </p:endCondLst>
                                        </p:cTn>
                                        <p:tgtEl>
                                          <p:sndTgt r:embed="rId3" name="click.wav"/>
                                        </p:tgtEl>
                                      </p:cMediaNode>
                                    </p:audio>
                                  </p:subTnLst>
                                </p:cTn>
                              </p:par>
                              <p:par>
                                <p:cTn id="46" presetID="1" presetClass="emph" presetSubtype="2" fill="hold" nodeType="withEffect">
                                  <p:stCondLst>
                                    <p:cond delay="500"/>
                                  </p:stCondLst>
                                  <p:childTnLst>
                                    <p:animClr clrSpc="rgb" dir="cw">
                                      <p:cBhvr>
                                        <p:cTn id="47" dur="250" fill="hold"/>
                                        <p:tgtEl>
                                          <p:spTgt spid="3"/>
                                        </p:tgtEl>
                                        <p:attrNameLst>
                                          <p:attrName>fillcolor</p:attrName>
                                        </p:attrNameLst>
                                      </p:cBhvr>
                                      <p:to>
                                        <a:schemeClr val="accent1"/>
                                      </p:to>
                                    </p:animClr>
                                    <p:set>
                                      <p:cBhvr>
                                        <p:cTn id="48" dur="250" fill="hold"/>
                                        <p:tgtEl>
                                          <p:spTgt spid="3"/>
                                        </p:tgtEl>
                                        <p:attrNameLst>
                                          <p:attrName>fill.type</p:attrName>
                                        </p:attrNameLst>
                                      </p:cBhvr>
                                      <p:to>
                                        <p:strVal val="solid"/>
                                      </p:to>
                                    </p:set>
                                    <p:set>
                                      <p:cBhvr>
                                        <p:cTn id="49" dur="250" fill="hold"/>
                                        <p:tgtEl>
                                          <p:spTgt spid="3"/>
                                        </p:tgtEl>
                                        <p:attrNameLst>
                                          <p:attrName>fill.on</p:attrName>
                                        </p:attrNameLst>
                                      </p:cBhvr>
                                      <p:to>
                                        <p:strVal val="true"/>
                                      </p:to>
                                    </p:set>
                                  </p:childTnLst>
                                </p:cTn>
                              </p:par>
                              <p:par>
                                <p:cTn id="50" presetID="10" presetClass="entr" presetSubtype="0" fill="hold" nodeType="withEffect">
                                  <p:stCondLst>
                                    <p:cond delay="50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subTnLst>
                                    <p:audio>
                                      <p:cMediaNode>
                                        <p:cTn display="0" masterRel="sameClick">
                                          <p:stCondLst>
                                            <p:cond evt="begin" delay="0">
                                              <p:tn val="50"/>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3"/>
                  </p:tgtEl>
                </p:cond>
              </p:nextCondLst>
            </p:seq>
            <p:seq concurrent="1" nextAc="seek">
              <p:cTn id="53" restart="whenNotActive" fill="hold" evtFilter="cancelBubble" nodeType="interactiveSeq">
                <p:stCondLst>
                  <p:cond evt="onClick" delay="0">
                    <p:tgtEl>
                      <p:spTgt spid="6"/>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withEffect">
                                  <p:stCondLst>
                                    <p:cond delay="0"/>
                                  </p:stCondLst>
                                  <p:childTnLst>
                                    <p:animClr clrSpc="rgb" dir="cw">
                                      <p:cBhvr>
                                        <p:cTn id="57" dur="250" fill="hold"/>
                                        <p:tgtEl>
                                          <p:spTgt spid="6"/>
                                        </p:tgtEl>
                                        <p:attrNameLst>
                                          <p:attrName>fillcolor</p:attrName>
                                        </p:attrNameLst>
                                      </p:cBhvr>
                                      <p:to>
                                        <a:schemeClr val="accent1"/>
                                      </p:to>
                                    </p:animClr>
                                    <p:set>
                                      <p:cBhvr>
                                        <p:cTn id="58" dur="250" fill="hold"/>
                                        <p:tgtEl>
                                          <p:spTgt spid="6"/>
                                        </p:tgtEl>
                                        <p:attrNameLst>
                                          <p:attrName>fill.type</p:attrName>
                                        </p:attrNameLst>
                                      </p:cBhvr>
                                      <p:to>
                                        <p:strVal val="solid"/>
                                      </p:to>
                                    </p:set>
                                    <p:set>
                                      <p:cBhvr>
                                        <p:cTn id="59" dur="250" fill="hold"/>
                                        <p:tgtEl>
                                          <p:spTgt spid="6"/>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60" presetID="1" presetClass="emph" presetSubtype="2" fill="hold" nodeType="withEffect">
                                  <p:stCondLst>
                                    <p:cond delay="500"/>
                                  </p:stCondLst>
                                  <p:childTnLst>
                                    <p:animClr clrSpc="rgb" dir="cw">
                                      <p:cBhvr>
                                        <p:cTn id="61" dur="250" fill="hold"/>
                                        <p:tgtEl>
                                          <p:spTgt spid="6"/>
                                        </p:tgtEl>
                                        <p:attrNameLst>
                                          <p:attrName>fillcolor</p:attrName>
                                        </p:attrNameLst>
                                      </p:cBhvr>
                                      <p:to>
                                        <a:schemeClr val="accent1"/>
                                      </p:to>
                                    </p:animClr>
                                    <p:set>
                                      <p:cBhvr>
                                        <p:cTn id="62" dur="250" fill="hold"/>
                                        <p:tgtEl>
                                          <p:spTgt spid="6"/>
                                        </p:tgtEl>
                                        <p:attrNameLst>
                                          <p:attrName>fill.type</p:attrName>
                                        </p:attrNameLst>
                                      </p:cBhvr>
                                      <p:to>
                                        <p:strVal val="solid"/>
                                      </p:to>
                                    </p:set>
                                    <p:set>
                                      <p:cBhvr>
                                        <p:cTn id="63" dur="250" fill="hold"/>
                                        <p:tgtEl>
                                          <p:spTgt spid="6"/>
                                        </p:tgtEl>
                                        <p:attrNameLst>
                                          <p:attrName>fill.on</p:attrName>
                                        </p:attrNameLst>
                                      </p:cBhvr>
                                      <p:to>
                                        <p:strVal val="true"/>
                                      </p:to>
                                    </p:set>
                                  </p:childTnLst>
                                </p:cTn>
                              </p:par>
                              <p:par>
                                <p:cTn id="64" presetID="10" presetClass="entr" presetSubtype="0" fill="hold" nodeType="withEffect">
                                  <p:stCondLst>
                                    <p:cond delay="500"/>
                                  </p:stCondLst>
                                  <p:childTnLst>
                                    <p:set>
                                      <p:cBhvr>
                                        <p:cTn id="65" dur="1" fill="hold">
                                          <p:stCondLst>
                                            <p:cond delay="0"/>
                                          </p:stCondLst>
                                        </p:cTn>
                                        <p:tgtEl>
                                          <p:spTgt spid="8194"/>
                                        </p:tgtEl>
                                        <p:attrNameLst>
                                          <p:attrName>style.visibility</p:attrName>
                                        </p:attrNameLst>
                                      </p:cBhvr>
                                      <p:to>
                                        <p:strVal val="visible"/>
                                      </p:to>
                                    </p:set>
                                    <p:animEffect transition="in" filter="fade">
                                      <p:cBhvr>
                                        <p:cTn id="66" dur="500"/>
                                        <p:tgtEl>
                                          <p:spTgt spid="8194"/>
                                        </p:tgtEl>
                                      </p:cBhvr>
                                    </p:animEffect>
                                  </p:childTnLst>
                                  <p:subTnLst>
                                    <p:audio>
                                      <p:cMediaNode>
                                        <p:cTn display="0" masterRel="sameClick">
                                          <p:stCondLst>
                                            <p:cond evt="begin" delay="0">
                                              <p:tn val="64"/>
                                            </p:cond>
                                          </p:stCondLst>
                                          <p:endCondLst>
                                            <p:cond evt="onStopAudio" delay="0">
                                              <p:tgtEl>
                                                <p:sldTgt/>
                                              </p:tgtEl>
                                            </p:cond>
                                          </p:endCondLst>
                                        </p:cTn>
                                        <p:tgtEl>
                                          <p:sndTgt r:embed="rId5" name="Wrong Buzzer.wav"/>
                                        </p:tgtEl>
                                      </p:cMediaNode>
                                    </p:audio>
                                  </p:subTnLst>
                                </p:cTn>
                              </p:par>
                            </p:childTnLst>
                          </p:cTn>
                        </p:par>
                      </p:childTnLst>
                    </p:cTn>
                  </p:par>
                </p:childTnLst>
              </p:cTn>
              <p:nextCondLst>
                <p:cond evt="onClick" delay="0">
                  <p:tgtEl>
                    <p:spTgt spid="6"/>
                  </p:tgtEl>
                </p:cond>
              </p:nextCondLst>
            </p:seq>
          </p:childTnLst>
        </p:cTn>
      </p:par>
    </p:tnLst>
    <p:bldLst>
      <p:bldP spid="2" grpId="0" animBg="1"/>
      <p:bldP spid="3" grpId="0" animBg="1"/>
      <p:bldP spid="6"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b="7168"/>
          <a:stretch/>
        </p:blipFill>
        <p:spPr>
          <a:xfrm>
            <a:off x="2134224" y="-572814"/>
            <a:ext cx="7840407" cy="7278414"/>
          </a:xfrm>
          <a:prstGeom prst="rect">
            <a:avLst/>
          </a:prstGeom>
        </p:spPr>
      </p:pic>
      <p:sp>
        <p:nvSpPr>
          <p:cNvPr id="12" name="Title 1"/>
          <p:cNvSpPr txBox="1">
            <a:spLocks/>
          </p:cNvSpPr>
          <p:nvPr/>
        </p:nvSpPr>
        <p:spPr>
          <a:xfrm>
            <a:off x="2723746" y="1408385"/>
            <a:ext cx="6411885" cy="1143000"/>
          </a:xfrm>
          <a:prstGeom prst="rect">
            <a:avLst/>
          </a:prstGeom>
        </p:spPr>
        <p:txBody>
          <a:bodyPr>
            <a:normAutofit fontScale="85000" lnSpcReduction="10000"/>
          </a:bodyPr>
          <a:lstStyle>
            <a:lvl1pPr algn="ctr" defTabSz="1217249" rtl="0" eaLnBrk="1" latinLnBrk="0" hangingPunct="1">
              <a:spcBef>
                <a:spcPct val="0"/>
              </a:spcBef>
              <a:buNone/>
              <a:defRPr sz="5900" kern="1200">
                <a:solidFill>
                  <a:schemeClr val="tx1"/>
                </a:solidFill>
                <a:latin typeface="+mj-lt"/>
                <a:ea typeface="+mj-ea"/>
                <a:cs typeface="+mj-cs"/>
              </a:defRPr>
            </a:lvl1pPr>
          </a:lstStyle>
          <a:p>
            <a:r>
              <a:rPr lang="en-US" sz="6000" dirty="0" err="1" smtClean="0">
                <a:solidFill>
                  <a:srgbClr val="002060"/>
                </a:solidFill>
                <a:latin typeface="Arial" pitchFamily="34" charset="0"/>
                <a:ea typeface="Arial-Rounded" pitchFamily="34" charset="0"/>
                <a:cs typeface="Arial" pitchFamily="34" charset="0"/>
              </a:rPr>
              <a:t>Hẹn</a:t>
            </a:r>
            <a:r>
              <a:rPr lang="en-US" sz="6000" dirty="0" smtClean="0">
                <a:solidFill>
                  <a:srgbClr val="002060"/>
                </a:solidFill>
                <a:latin typeface="Arial" pitchFamily="34" charset="0"/>
                <a:ea typeface="Arial-Rounded" pitchFamily="34" charset="0"/>
                <a:cs typeface="Arial" pitchFamily="34" charset="0"/>
              </a:rPr>
              <a:t> </a:t>
            </a:r>
            <a:r>
              <a:rPr lang="en-US" sz="6000" dirty="0" err="1" smtClean="0">
                <a:solidFill>
                  <a:srgbClr val="002060"/>
                </a:solidFill>
                <a:latin typeface="Arial" pitchFamily="34" charset="0"/>
                <a:ea typeface="Arial-Rounded" pitchFamily="34" charset="0"/>
                <a:cs typeface="Arial" pitchFamily="34" charset="0"/>
              </a:rPr>
              <a:t>gặp</a:t>
            </a:r>
            <a:r>
              <a:rPr lang="en-US" sz="6000" dirty="0" smtClean="0">
                <a:solidFill>
                  <a:srgbClr val="002060"/>
                </a:solidFill>
                <a:latin typeface="Arial" pitchFamily="34" charset="0"/>
                <a:ea typeface="Arial-Rounded" pitchFamily="34" charset="0"/>
                <a:cs typeface="Arial" pitchFamily="34" charset="0"/>
              </a:rPr>
              <a:t> </a:t>
            </a:r>
            <a:r>
              <a:rPr lang="en-US" sz="6000" dirty="0" err="1" smtClean="0">
                <a:solidFill>
                  <a:srgbClr val="002060"/>
                </a:solidFill>
                <a:latin typeface="Arial" pitchFamily="34" charset="0"/>
                <a:ea typeface="Arial-Rounded" pitchFamily="34" charset="0"/>
                <a:cs typeface="Arial" pitchFamily="34" charset="0"/>
              </a:rPr>
              <a:t>lại</a:t>
            </a:r>
            <a:r>
              <a:rPr lang="en-US" sz="6000" dirty="0" smtClean="0">
                <a:solidFill>
                  <a:srgbClr val="002060"/>
                </a:solidFill>
                <a:latin typeface="Arial" pitchFamily="34" charset="0"/>
                <a:ea typeface="Arial-Rounded" pitchFamily="34" charset="0"/>
                <a:cs typeface="Arial" pitchFamily="34" charset="0"/>
              </a:rPr>
              <a:t> </a:t>
            </a:r>
            <a:r>
              <a:rPr lang="en-US" sz="6000" dirty="0" err="1" smtClean="0">
                <a:solidFill>
                  <a:srgbClr val="002060"/>
                </a:solidFill>
                <a:latin typeface="Arial" pitchFamily="34" charset="0"/>
                <a:ea typeface="Arial-Rounded" pitchFamily="34" charset="0"/>
                <a:cs typeface="Arial" pitchFamily="34" charset="0"/>
              </a:rPr>
              <a:t>các</a:t>
            </a:r>
            <a:r>
              <a:rPr lang="en-US" sz="6000" dirty="0" smtClean="0">
                <a:solidFill>
                  <a:srgbClr val="002060"/>
                </a:solidFill>
                <a:latin typeface="Arial" pitchFamily="34" charset="0"/>
                <a:ea typeface="Arial-Rounded" pitchFamily="34" charset="0"/>
                <a:cs typeface="Arial" pitchFamily="34" charset="0"/>
              </a:rPr>
              <a:t> con!</a:t>
            </a:r>
            <a:endParaRPr lang="en-US" sz="6000" dirty="0">
              <a:solidFill>
                <a:srgbClr val="002060"/>
              </a:solidFill>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41685758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28775" t="84400"/>
          <a:stretch/>
        </p:blipFill>
        <p:spPr>
          <a:xfrm flipV="1">
            <a:off x="405396" y="-96168"/>
            <a:ext cx="11801917" cy="1925135"/>
          </a:xfrm>
          <a:prstGeom prst="rect">
            <a:avLst/>
          </a:prstGeom>
        </p:spPr>
      </p:pic>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3872" y="2679873"/>
            <a:ext cx="10297879" cy="15619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2048369" y="-1738723"/>
            <a:ext cx="5701198" cy="3982120"/>
            <a:chOff x="-3782475" y="-1860243"/>
            <a:chExt cx="4286503" cy="2986590"/>
          </a:xfrm>
        </p:grpSpPr>
        <p:sp>
          <p:nvSpPr>
            <p:cNvPr id="11" name="Oval 10"/>
            <p:cNvSpPr/>
            <p:nvPr/>
          </p:nvSpPr>
          <p:spPr>
            <a:xfrm>
              <a:off x="-3782475" y="-1860243"/>
              <a:ext cx="4286503" cy="2986590"/>
            </a:xfrm>
            <a:prstGeom prst="ellipse">
              <a:avLst/>
            </a:prstGeom>
            <a:solidFill>
              <a:srgbClr val="778D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2994971" y="-1498365"/>
              <a:ext cx="3092023" cy="259715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2816609" y="-1226468"/>
              <a:ext cx="2761261" cy="2308560"/>
            </a:xfrm>
            <a:prstGeom prst="ellipse">
              <a:avLst/>
            </a:prstGeom>
            <a:solidFill>
              <a:srgbClr val="FCFF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TextBox 13"/>
          <p:cNvSpPr txBox="1"/>
          <p:nvPr/>
        </p:nvSpPr>
        <p:spPr>
          <a:xfrm>
            <a:off x="222891" y="475222"/>
            <a:ext cx="3095778" cy="1107780"/>
          </a:xfrm>
          <a:prstGeom prst="rect">
            <a:avLst/>
          </a:prstGeom>
          <a:noFill/>
        </p:spPr>
        <p:txBody>
          <a:bodyPr wrap="square" lIns="121709" tIns="60853" rIns="121709" bIns="60853" rtlCol="0">
            <a:spAutoFit/>
          </a:bodyPr>
          <a:lstStyle/>
          <a:p>
            <a:r>
              <a:rPr lang="en-US" sz="4800" b="1">
                <a:latin typeface="Arial-Rounded" pitchFamily="34" charset="0"/>
                <a:ea typeface="Arial-Rounded" pitchFamily="34" charset="0"/>
                <a:cs typeface="Arial-Rounded" pitchFamily="34" charset="0"/>
              </a:rPr>
              <a:t>Tuần </a:t>
            </a:r>
            <a:r>
              <a:rPr lang="en-US" sz="6400" b="1" smtClean="0">
                <a:latin typeface="Akronism" pitchFamily="2" charset="0"/>
                <a:ea typeface="Arabia" pitchFamily="2" charset="0"/>
                <a:cs typeface="Arabia" pitchFamily="2" charset="0"/>
              </a:rPr>
              <a:t>10</a:t>
            </a:r>
            <a:endParaRPr lang="en-US" sz="6400" b="1">
              <a:latin typeface="Akronism" pitchFamily="2" charset="0"/>
              <a:ea typeface="Arabia" pitchFamily="2" charset="0"/>
              <a:cs typeface="Arabia" pitchFamily="2" charset="0"/>
            </a:endParaRPr>
          </a:p>
        </p:txBody>
      </p:sp>
      <p:grpSp>
        <p:nvGrpSpPr>
          <p:cNvPr id="15" name="Group 14"/>
          <p:cNvGrpSpPr/>
          <p:nvPr/>
        </p:nvGrpSpPr>
        <p:grpSpPr>
          <a:xfrm>
            <a:off x="670719" y="2413000"/>
            <a:ext cx="1861301" cy="1828800"/>
            <a:chOff x="1212273" y="1084984"/>
            <a:chExt cx="992332" cy="992332"/>
          </a:xfrm>
        </p:grpSpPr>
        <p:sp>
          <p:nvSpPr>
            <p:cNvPr id="16" name="Oval 15"/>
            <p:cNvSpPr/>
            <p:nvPr/>
          </p:nvSpPr>
          <p:spPr>
            <a:xfrm>
              <a:off x="1212273" y="1084984"/>
              <a:ext cx="992332" cy="992332"/>
            </a:xfrm>
            <a:prstGeom prst="ellipse">
              <a:avLst/>
            </a:prstGeom>
            <a:solidFill>
              <a:schemeClr val="bg1">
                <a:lumMod val="5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252971" y="1095375"/>
              <a:ext cx="914400" cy="914400"/>
            </a:xfrm>
            <a:prstGeom prst="ellipse">
              <a:avLst/>
            </a:prstGeom>
            <a:solidFill>
              <a:srgbClr val="0083E6"/>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p:cNvSpPr txBox="1"/>
          <p:nvPr/>
        </p:nvSpPr>
        <p:spPr>
          <a:xfrm>
            <a:off x="790221" y="2479702"/>
            <a:ext cx="1579625" cy="1764585"/>
          </a:xfrm>
          <a:prstGeom prst="rect">
            <a:avLst/>
          </a:prstGeom>
          <a:noFill/>
        </p:spPr>
        <p:txBody>
          <a:bodyPr wrap="square" lIns="121709" tIns="60853" rIns="121709" bIns="60853" rtlCol="0">
            <a:spAutoFit/>
          </a:bodyPr>
          <a:lstStyle/>
          <a:p>
            <a:pPr algn="ctr"/>
            <a:r>
              <a:rPr lang="en-US" sz="5300">
                <a:solidFill>
                  <a:schemeClr val="bg1"/>
                </a:solidFill>
                <a:latin typeface="Arial-Rounded" pitchFamily="34" charset="0"/>
                <a:ea typeface="Arial-Rounded" pitchFamily="34" charset="0"/>
                <a:cs typeface="Arial-Rounded" pitchFamily="34" charset="0"/>
              </a:rPr>
              <a:t>Bài </a:t>
            </a:r>
          </a:p>
          <a:p>
            <a:pPr algn="ctr"/>
            <a:r>
              <a:rPr lang="en-US" sz="5300" smtClean="0">
                <a:solidFill>
                  <a:schemeClr val="bg1"/>
                </a:solidFill>
                <a:latin typeface="Arial Rounded MT Bold" pitchFamily="34" charset="0"/>
                <a:ea typeface="Arial-Rounded" pitchFamily="34" charset="0"/>
                <a:cs typeface="Arial-Rounded" pitchFamily="34" charset="0"/>
              </a:rPr>
              <a:t>18</a:t>
            </a:r>
            <a:endParaRPr lang="en-US" sz="5300">
              <a:solidFill>
                <a:schemeClr val="bg1"/>
              </a:solidFill>
              <a:latin typeface="Arial Rounded MT Bold" pitchFamily="34" charset="0"/>
              <a:ea typeface="Arial-Rounded" pitchFamily="34" charset="0"/>
              <a:cs typeface="Arial-Rounded" pitchFamily="34" charset="0"/>
            </a:endParaRPr>
          </a:p>
        </p:txBody>
      </p:sp>
      <p:sp>
        <p:nvSpPr>
          <p:cNvPr id="19" name="TextBox 18"/>
          <p:cNvSpPr txBox="1"/>
          <p:nvPr/>
        </p:nvSpPr>
        <p:spPr>
          <a:xfrm>
            <a:off x="2366930" y="2891871"/>
            <a:ext cx="7924172" cy="953891"/>
          </a:xfrm>
          <a:prstGeom prst="rect">
            <a:avLst/>
          </a:prstGeom>
          <a:noFill/>
        </p:spPr>
        <p:txBody>
          <a:bodyPr wrap="square" lIns="121709" tIns="60853" rIns="121709" bIns="60853" rtlCol="0">
            <a:spAutoFit/>
          </a:bodyPr>
          <a:lstStyle/>
          <a:p>
            <a:pPr algn="ctr"/>
            <a:r>
              <a:rPr lang="en-US" sz="5400" b="1" smtClean="0">
                <a:solidFill>
                  <a:srgbClr val="0070C0"/>
                </a:solidFill>
                <a:latin typeface="Arial-Rounded" pitchFamily="34" charset="0"/>
                <a:ea typeface="Arial-Rounded" pitchFamily="34" charset="0"/>
                <a:cs typeface="Arial-Rounded" pitchFamily="34" charset="0"/>
              </a:rPr>
              <a:t>TỚ NHỚ CẬU LẮM</a:t>
            </a:r>
            <a:endParaRPr lang="en-US" sz="5400" b="1">
              <a:solidFill>
                <a:srgbClr val="0070C0"/>
              </a:solidFill>
              <a:latin typeface="Arial-Rounded" pitchFamily="34" charset="0"/>
              <a:ea typeface="Arial-Rounded" pitchFamily="34" charset="0"/>
              <a:cs typeface="Arial-Rounded" pitchFamily="34" charset="0"/>
            </a:endParaRPr>
          </a:p>
        </p:txBody>
      </p:sp>
      <p:sp>
        <p:nvSpPr>
          <p:cNvPr id="20" name="TextBox 19"/>
          <p:cNvSpPr txBox="1"/>
          <p:nvPr/>
        </p:nvSpPr>
        <p:spPr>
          <a:xfrm>
            <a:off x="3214606" y="4572000"/>
            <a:ext cx="5399891" cy="1754312"/>
          </a:xfrm>
          <a:prstGeom prst="rect">
            <a:avLst/>
          </a:prstGeom>
          <a:noFill/>
        </p:spPr>
        <p:txBody>
          <a:bodyPr wrap="square" lIns="91428" tIns="45713" rIns="91428" bIns="45713" rtlCol="0">
            <a:spAutoFit/>
          </a:bodyPr>
          <a:lstStyle/>
          <a:p>
            <a:pPr algn="ctr"/>
            <a:r>
              <a:rPr lang="en-US" sz="5400">
                <a:solidFill>
                  <a:srgbClr val="0070C0"/>
                </a:solidFill>
                <a:latin typeface="Arial-Rounded" pitchFamily="34" charset="0"/>
                <a:ea typeface="Arial-Rounded" pitchFamily="34" charset="0"/>
                <a:cs typeface="Arial-Rounded" pitchFamily="34" charset="0"/>
              </a:rPr>
              <a:t>Tiết </a:t>
            </a:r>
            <a:r>
              <a:rPr lang="en-US" sz="5400" smtClean="0">
                <a:solidFill>
                  <a:srgbClr val="0070C0"/>
                </a:solidFill>
                <a:latin typeface="Arial-Rounded" pitchFamily="34" charset="0"/>
                <a:ea typeface="Arial-Rounded" pitchFamily="34" charset="0"/>
                <a:cs typeface="Arial-Rounded" pitchFamily="34" charset="0"/>
              </a:rPr>
              <a:t>1, 2</a:t>
            </a:r>
          </a:p>
          <a:p>
            <a:pPr algn="ctr"/>
            <a:r>
              <a:rPr lang="en-US" sz="5400" smtClean="0">
                <a:solidFill>
                  <a:srgbClr val="0070C0"/>
                </a:solidFill>
                <a:latin typeface="Arial-Rounded" pitchFamily="34" charset="0"/>
                <a:ea typeface="Arial-Rounded" pitchFamily="34" charset="0"/>
                <a:cs typeface="Arial-Rounded" pitchFamily="34" charset="0"/>
              </a:rPr>
              <a:t>Đọc</a:t>
            </a:r>
          </a:p>
        </p:txBody>
      </p:sp>
    </p:spTree>
    <p:extLst>
      <p:ext uri="{BB962C8B-B14F-4D97-AF65-F5344CB8AC3E}">
        <p14:creationId xmlns:p14="http://schemas.microsoft.com/office/powerpoint/2010/main" val="297704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l="6587" t="48301" r="82229" b="39418"/>
          <a:stretch/>
        </p:blipFill>
        <p:spPr bwMode="auto">
          <a:xfrm>
            <a:off x="460375" y="613198"/>
            <a:ext cx="1455149" cy="898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AutoShape 2" descr="Thế giới động vật kì diệu quanh bé - Các con vật được sinh ra và lớn lên  như thế nào ? - ADC"/>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Thế giới động vật kì diệu quanh bé - Các con vật được sinh ra và lớn lên  như thế nào ? - ADC"/>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TextBox 7"/>
          <p:cNvSpPr txBox="1"/>
          <p:nvPr/>
        </p:nvSpPr>
        <p:spPr>
          <a:xfrm>
            <a:off x="1833474" y="760274"/>
            <a:ext cx="9810045" cy="1200329"/>
          </a:xfrm>
          <a:prstGeom prst="rect">
            <a:avLst/>
          </a:prstGeom>
          <a:noFill/>
        </p:spPr>
        <p:txBody>
          <a:bodyPr wrap="square" rtlCol="0">
            <a:spAutoFit/>
          </a:bodyPr>
          <a:lstStyle/>
          <a:p>
            <a:pPr algn="just"/>
            <a:r>
              <a:rPr lang="en-US" sz="3600" smtClean="0">
                <a:solidFill>
                  <a:schemeClr val="accent6"/>
                </a:solidFill>
                <a:latin typeface="Arial Rounded MT Bold" pitchFamily="34" charset="0"/>
                <a:ea typeface="Arial-Rounded" pitchFamily="34" charset="0"/>
                <a:cs typeface="Arial-Rounded" pitchFamily="34" charset="0"/>
              </a:rPr>
              <a:t>1</a:t>
            </a:r>
            <a:r>
              <a:rPr lang="en-US" sz="3600" smtClean="0">
                <a:solidFill>
                  <a:srgbClr val="002060"/>
                </a:solidFill>
                <a:latin typeface="Arial Rounded MT Bold" pitchFamily="34" charset="0"/>
                <a:ea typeface="Arial-Rounded" pitchFamily="34" charset="0"/>
                <a:cs typeface="Arial-Rounded" pitchFamily="34" charset="0"/>
              </a:rPr>
              <a:t>.</a:t>
            </a:r>
            <a:r>
              <a:rPr lang="en-US" sz="3600" smtClean="0">
                <a:solidFill>
                  <a:srgbClr val="002060"/>
                </a:solidFill>
                <a:latin typeface="Arial-Rounded" pitchFamily="34" charset="0"/>
                <a:ea typeface="Arial-Rounded" pitchFamily="34" charset="0"/>
                <a:cs typeface="Arial-Rounded" pitchFamily="34" charset="0"/>
              </a:rPr>
              <a:t> Khi cùng chơi với bạn, em cảm thấy thế nào?</a:t>
            </a:r>
          </a:p>
          <a:p>
            <a:pPr algn="just"/>
            <a:r>
              <a:rPr lang="en-US" sz="3600" smtClean="0">
                <a:solidFill>
                  <a:schemeClr val="accent6"/>
                </a:solidFill>
                <a:latin typeface="Arial Rounded MT Bold" pitchFamily="34" charset="0"/>
                <a:ea typeface="Arial-Rounded" pitchFamily="34" charset="0"/>
                <a:cs typeface="Arial-Rounded" pitchFamily="34" charset="0"/>
              </a:rPr>
              <a:t>2</a:t>
            </a:r>
            <a:r>
              <a:rPr lang="en-US" sz="3600" smtClean="0">
                <a:solidFill>
                  <a:srgbClr val="002060"/>
                </a:solidFill>
                <a:latin typeface="Arial-Rounded" pitchFamily="34" charset="0"/>
                <a:ea typeface="Arial-Rounded" pitchFamily="34" charset="0"/>
                <a:cs typeface="Arial-Rounded" pitchFamily="34" charset="0"/>
              </a:rPr>
              <a:t>. Khi xa bạn, em cảm thấy thế nào?</a:t>
            </a:r>
            <a:endParaRPr lang="en-US" sz="3600">
              <a:solidFill>
                <a:srgbClr val="002060"/>
              </a:solidFill>
              <a:latin typeface="Arial-Rounded" pitchFamily="34" charset="0"/>
              <a:ea typeface="Arial-Rounded" pitchFamily="34" charset="0"/>
              <a:cs typeface="Arial-Rounded" pitchFamily="34" charset="0"/>
            </a:endParaRPr>
          </a:p>
        </p:txBody>
      </p:sp>
      <p:pic>
        <p:nvPicPr>
          <p:cNvPr id="1026" name="Picture 2" descr="Uniform Clipart Happy Kid - Hanging With Friends Cartoon | Full Size PNG  Download | See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28119" y="2514600"/>
            <a:ext cx="6338982" cy="37312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35203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xmlns="" id="{83DE1F8B-C43D-4B7A-8155-BEAC33AC1D49}"/>
              </a:ext>
            </a:extLst>
          </p:cNvPr>
          <p:cNvSpPr txBox="1"/>
          <p:nvPr/>
        </p:nvSpPr>
        <p:spPr>
          <a:xfrm>
            <a:off x="594519" y="381000"/>
            <a:ext cx="11269885" cy="6740307"/>
          </a:xfrm>
          <a:prstGeom prst="rect">
            <a:avLst/>
          </a:prstGeom>
          <a:noFill/>
        </p:spPr>
        <p:txBody>
          <a:bodyPr wrap="square" rtlCol="0">
            <a:spAutoFit/>
          </a:bodyPr>
          <a:lstStyle/>
          <a:p>
            <a:pPr algn="just"/>
            <a:r>
              <a:rPr lang="vi-VN" sz="2700" dirty="0">
                <a:solidFill>
                  <a:srgbClr val="002060"/>
                </a:solidFill>
                <a:latin typeface="Arial-Rounded" pitchFamily="34" charset="0"/>
                <a:ea typeface="Arial-Rounded" pitchFamily="34" charset="0"/>
                <a:cs typeface="Arial-Rounded" pitchFamily="34" charset="0"/>
              </a:rPr>
              <a:t> </a:t>
            </a:r>
            <a:r>
              <a:rPr lang="en-US" sz="2700" dirty="0">
                <a:solidFill>
                  <a:srgbClr val="002060"/>
                </a:solidFill>
                <a:latin typeface="Arial-Rounded" pitchFamily="34" charset="0"/>
                <a:ea typeface="Arial-Rounded" pitchFamily="34" charset="0"/>
                <a:cs typeface="Arial-Rounded" pitchFamily="34" charset="0"/>
              </a:rPr>
              <a:t> </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Kiến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là</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bạn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thân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của</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FF0000"/>
                </a:solidFill>
                <a:latin typeface="Arial-Rounded" pitchFamily="34" charset="0"/>
                <a:ea typeface="Arial-Rounded" pitchFamily="34" charset="0"/>
                <a:cs typeface="Arial-Rounded" pitchFamily="34" charset="0"/>
              </a:rPr>
              <a:t>sóc</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Hằng</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ngày</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hai</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bạn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thường</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rủ</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nhau</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đi</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học</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Thế</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rồi</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nhà</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kiến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chuyển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đến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một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khu</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rừng</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khác</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Lúc</a:t>
            </a:r>
            <a:r>
              <a:rPr lang="en-US" sz="2700" dirty="0" smtClean="0">
                <a:solidFill>
                  <a:srgbClr val="002060"/>
                </a:solidFill>
                <a:latin typeface="Arial-Rounded" pitchFamily="34" charset="0"/>
                <a:ea typeface="Arial-Rounded" pitchFamily="34" charset="0"/>
                <a:cs typeface="Arial-Rounded" pitchFamily="34" charset="0"/>
              </a:rPr>
              <a:t> chia </a:t>
            </a:r>
            <a:r>
              <a:rPr lang="en-US" sz="2700" dirty="0" err="1" smtClean="0">
                <a:solidFill>
                  <a:srgbClr val="002060"/>
                </a:solidFill>
                <a:latin typeface="Arial-Rounded" pitchFamily="34" charset="0"/>
                <a:ea typeface="Arial-Rounded" pitchFamily="34" charset="0"/>
                <a:cs typeface="Arial-Rounded" pitchFamily="34" charset="0"/>
              </a:rPr>
              <a:t>tay</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kiến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rất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buồn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Kiến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nói</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Cậu</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phải</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FF0000"/>
                </a:solidFill>
                <a:latin typeface="Arial-Rounded" pitchFamily="34" charset="0"/>
                <a:ea typeface="Arial-Rounded" pitchFamily="34" charset="0"/>
                <a:cs typeface="Arial-Rounded" pitchFamily="34" charset="0"/>
              </a:rPr>
              <a:t>thường</a:t>
            </a:r>
            <a:r>
              <a:rPr lang="en-US" sz="2700" dirty="0" smtClean="0">
                <a:solidFill>
                  <a:srgbClr val="FF0000"/>
                </a:solidFill>
                <a:latin typeface="Arial-Rounded" pitchFamily="34" charset="0"/>
                <a:ea typeface="Arial-Rounded" pitchFamily="34" charset="0"/>
                <a:cs typeface="Arial-Rounded" pitchFamily="34" charset="0"/>
              </a:rPr>
              <a:t> </a:t>
            </a:r>
            <a:r>
              <a:rPr lang="en-US" sz="2700" dirty="0" err="1" smtClean="0">
                <a:solidFill>
                  <a:srgbClr val="FF0000"/>
                </a:solidFill>
                <a:latin typeface="Arial-Rounded" pitchFamily="34" charset="0"/>
                <a:ea typeface="Arial-Rounded" pitchFamily="34" charset="0"/>
                <a:cs typeface="Arial-Rounded" pitchFamily="34" charset="0"/>
              </a:rPr>
              <a:t>xuyên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nhớ</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tớ</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đấy</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Sóc</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gật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đầu</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nhận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lời</a:t>
            </a:r>
            <a:r>
              <a:rPr lang="en-US" sz="2700" dirty="0" smtClean="0">
                <a:solidFill>
                  <a:srgbClr val="002060"/>
                </a:solidFill>
                <a:latin typeface="Arial-Rounded" pitchFamily="34" charset="0"/>
                <a:ea typeface="Arial-Rounded" pitchFamily="34" charset="0"/>
                <a:cs typeface="Arial-Rounded" pitchFamily="34" charset="0"/>
              </a:rPr>
              <a:t>.</a:t>
            </a:r>
          </a:p>
          <a:p>
            <a:pPr algn="just"/>
            <a:r>
              <a:rPr lang="en-US" sz="2700" dirty="0">
                <a:solidFill>
                  <a:srgbClr val="002060"/>
                </a:solidFill>
                <a:latin typeface="Arial-Rounded" pitchFamily="34" charset="0"/>
                <a:ea typeface="Arial-Rounded" pitchFamily="34" charset="0"/>
                <a:cs typeface="Arial-Rounded" pitchFamily="34" charset="0"/>
              </a:rPr>
              <a:t> </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Một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buổi</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sáng</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sóc</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lấy</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một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tờ</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giấy</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và</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viết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thư</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cho</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kiến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Sóc</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FF0000"/>
                </a:solidFill>
                <a:latin typeface="Arial-Rounded" pitchFamily="34" charset="0"/>
                <a:ea typeface="Arial-Rounded" pitchFamily="34" charset="0"/>
                <a:cs typeface="Arial-Rounded" pitchFamily="34" charset="0"/>
              </a:rPr>
              <a:t>nắn</a:t>
            </a:r>
            <a:r>
              <a:rPr lang="en-US" sz="2700" dirty="0" smtClean="0">
                <a:solidFill>
                  <a:srgbClr val="FF0000"/>
                </a:solidFill>
                <a:latin typeface="Arial-Rounded" pitchFamily="34" charset="0"/>
                <a:ea typeface="Arial-Rounded" pitchFamily="34" charset="0"/>
                <a:cs typeface="Arial-Rounded" pitchFamily="34" charset="0"/>
              </a:rPr>
              <a:t> </a:t>
            </a:r>
            <a:r>
              <a:rPr lang="en-US" sz="2700" dirty="0" err="1" smtClean="0">
                <a:solidFill>
                  <a:srgbClr val="FF0000"/>
                </a:solidFill>
                <a:latin typeface="Arial-Rounded" pitchFamily="34" charset="0"/>
                <a:ea typeface="Arial-Rounded" pitchFamily="34" charset="0"/>
                <a:cs typeface="Arial-Rounded" pitchFamily="34" charset="0"/>
              </a:rPr>
              <a:t>nót</a:t>
            </a:r>
            <a:r>
              <a:rPr lang="en-US" sz="2700" dirty="0" smtClean="0">
                <a:solidFill>
                  <a:srgbClr val="FF000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ghi</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Tớ</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nhớ</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cậu</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Một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cơn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gió</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đi</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ngang</a:t>
            </a:r>
            <a:r>
              <a:rPr lang="en-US" sz="2700" dirty="0" smtClean="0">
                <a:solidFill>
                  <a:srgbClr val="002060"/>
                </a:solidFill>
                <a:latin typeface="Arial-Rounded" pitchFamily="34" charset="0"/>
                <a:ea typeface="Arial-Rounded" pitchFamily="34" charset="0"/>
                <a:cs typeface="Arial-Rounded" pitchFamily="34" charset="0"/>
              </a:rPr>
              <a:t> qua </a:t>
            </a:r>
            <a:r>
              <a:rPr lang="en-US" sz="2700" dirty="0" err="1" smtClean="0">
                <a:solidFill>
                  <a:srgbClr val="002060"/>
                </a:solidFill>
                <a:latin typeface="Arial-Rounded" pitchFamily="34" charset="0"/>
                <a:ea typeface="Arial-Rounded" pitchFamily="34" charset="0"/>
                <a:cs typeface="Arial-Rounded" pitchFamily="34" charset="0"/>
              </a:rPr>
              <a:t>mang</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theo</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lá</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thư</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Chiều</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hôm</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đó</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kiến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đi</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dạo</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trong</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rừng</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Một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lá</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thư</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nhè</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nhẹ</a:t>
            </a:r>
            <a:r>
              <a:rPr lang="en-US" sz="2700" dirty="0" smtClean="0">
                <a:solidFill>
                  <a:srgbClr val="002060"/>
                </a:solidFill>
                <a:latin typeface="Arial-Rounded" pitchFamily="34" charset="0"/>
                <a:ea typeface="Arial-Rounded" pitchFamily="34" charset="0"/>
                <a:cs typeface="Arial-Rounded" pitchFamily="34" charset="0"/>
              </a:rPr>
              <a:t> bay </a:t>
            </a:r>
            <a:r>
              <a:rPr lang="en-US" sz="2700" dirty="0" err="1" smtClean="0">
                <a:solidFill>
                  <a:srgbClr val="002060"/>
                </a:solidFill>
                <a:latin typeface="Arial-Rounded" pitchFamily="34" charset="0"/>
                <a:ea typeface="Arial-Rounded" pitchFamily="34" charset="0"/>
                <a:cs typeface="Arial-Rounded" pitchFamily="34" charset="0"/>
              </a:rPr>
              <a:t>xuống</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Kiến</a:t>
            </a:r>
            <a:r>
              <a:rPr lang="en-US" sz="2700" dirty="0" smtClean="0">
                <a:solidFill>
                  <a:srgbClr val="002060"/>
                </a:solidFill>
                <a:latin typeface="Arial-Rounded" pitchFamily="34" charset="0"/>
                <a:ea typeface="Arial-Rounded" pitchFamily="34" charset="0"/>
                <a:cs typeface="Arial-Rounded" pitchFamily="34" charset="0"/>
              </a:rPr>
              <a:t> reo </a:t>
            </a:r>
            <a:r>
              <a:rPr lang="en-US" sz="2700" dirty="0" err="1" smtClean="0">
                <a:solidFill>
                  <a:srgbClr val="002060"/>
                </a:solidFill>
                <a:latin typeface="Arial-Rounded" pitchFamily="34" charset="0"/>
                <a:ea typeface="Arial-Rounded" pitchFamily="34" charset="0"/>
                <a:cs typeface="Arial-Rounded" pitchFamily="34" charset="0"/>
              </a:rPr>
              <a:t>lên</a:t>
            </a:r>
            <a:r>
              <a:rPr lang="en-US" sz="2700" dirty="0" smtClean="0">
                <a:solidFill>
                  <a:srgbClr val="002060"/>
                </a:solidFill>
                <a:latin typeface="Arial-Rounded" pitchFamily="34" charset="0"/>
                <a:ea typeface="Arial-Rounded" pitchFamily="34" charset="0"/>
                <a:cs typeface="Arial-Rounded" pitchFamily="34" charset="0"/>
              </a:rPr>
              <a:t>: “A, </a:t>
            </a:r>
            <a:r>
              <a:rPr lang="en-US" sz="2700" dirty="0" err="1" smtClean="0">
                <a:solidFill>
                  <a:srgbClr val="002060"/>
                </a:solidFill>
                <a:latin typeface="Arial-Rounded" pitchFamily="34" charset="0"/>
                <a:ea typeface="Arial-Rounded" pitchFamily="34" charset="0"/>
                <a:cs typeface="Arial-Rounded" pitchFamily="34" charset="0"/>
              </a:rPr>
              <a:t>thư</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của</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sóc</a:t>
            </a:r>
            <a:r>
              <a:rPr lang="en-US" sz="2700" dirty="0" smtClean="0">
                <a:solidFill>
                  <a:srgbClr val="002060"/>
                </a:solidFill>
                <a:latin typeface="Arial-Rounded" pitchFamily="34" charset="0"/>
                <a:ea typeface="Arial-Rounded" pitchFamily="34" charset="0"/>
                <a:cs typeface="Arial-Rounded" pitchFamily="34" charset="0"/>
              </a:rPr>
              <a:t>!”.</a:t>
            </a:r>
          </a:p>
          <a:p>
            <a:pPr algn="just"/>
            <a:r>
              <a:rPr lang="en-US" sz="2700" dirty="0">
                <a:solidFill>
                  <a:srgbClr val="002060"/>
                </a:solidFill>
                <a:latin typeface="Arial-Rounded" pitchFamily="34" charset="0"/>
                <a:ea typeface="Arial-Rounded" pitchFamily="34" charset="0"/>
                <a:cs typeface="Arial-Rounded" pitchFamily="34" charset="0"/>
              </a:rPr>
              <a:t> </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Hôm</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sau</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kiến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ngồi</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bên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thềm</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và</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viết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thư</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cho</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sóc</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Kiến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không</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biết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làm</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sao</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cho</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sóc</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biết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mình</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rất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nhớ</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bạn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Cậu</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viết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Chào</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sóc</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Nhưng</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kiến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không</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định</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chào</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sóc</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Cậu</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bèn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viết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một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lá</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thư</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khác</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Sóc</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thân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mến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Như</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thế</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vẫn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không</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đúng</a:t>
            </a:r>
            <a:r>
              <a:rPr lang="en-US" sz="2700" dirty="0" smtClean="0">
                <a:solidFill>
                  <a:srgbClr val="002060"/>
                </a:solidFill>
                <a:latin typeface="Arial-Rounded" pitchFamily="34" charset="0"/>
                <a:ea typeface="Arial-Rounded" pitchFamily="34" charset="0"/>
                <a:cs typeface="Arial-Rounded" pitchFamily="34" charset="0"/>
              </a:rPr>
              <a:t> ý </a:t>
            </a:r>
            <a:r>
              <a:rPr lang="en-US" sz="2700" dirty="0" err="1" smtClean="0">
                <a:solidFill>
                  <a:srgbClr val="002060"/>
                </a:solidFill>
                <a:latin typeface="Arial-Rounded" pitchFamily="34" charset="0"/>
                <a:ea typeface="Arial-Rounded" pitchFamily="34" charset="0"/>
                <a:cs typeface="Arial-Rounded" pitchFamily="34" charset="0"/>
              </a:rPr>
              <a:t>của</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kiến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Lấy</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một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tờ</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giấy</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mới</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kiến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ghi</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Sóc</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ơi</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Cứ</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thế</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cậu</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FF0000"/>
                </a:solidFill>
                <a:latin typeface="Arial-Rounded" pitchFamily="34" charset="0"/>
                <a:ea typeface="Arial-Rounded" pitchFamily="34" charset="0"/>
                <a:cs typeface="Arial-Rounded" pitchFamily="34" charset="0"/>
              </a:rPr>
              <a:t>cặm</a:t>
            </a:r>
            <a:r>
              <a:rPr lang="en-US" sz="2700" dirty="0" smtClean="0">
                <a:solidFill>
                  <a:srgbClr val="FF0000"/>
                </a:solidFill>
                <a:latin typeface="Arial-Rounded" pitchFamily="34" charset="0"/>
                <a:ea typeface="Arial-Rounded" pitchFamily="34" charset="0"/>
                <a:cs typeface="Arial-Rounded" pitchFamily="34" charset="0"/>
              </a:rPr>
              <a:t> </a:t>
            </a:r>
            <a:r>
              <a:rPr lang="en-US" sz="2700" dirty="0" err="1" smtClean="0">
                <a:solidFill>
                  <a:srgbClr val="FF0000"/>
                </a:solidFill>
                <a:latin typeface="Arial-Rounded" pitchFamily="34" charset="0"/>
                <a:ea typeface="Arial-Rounded" pitchFamily="34" charset="0"/>
                <a:cs typeface="Arial-Rounded" pitchFamily="34" charset="0"/>
              </a:rPr>
              <a:t>cụi</a:t>
            </a:r>
            <a:r>
              <a:rPr lang="en-US" sz="2700" dirty="0" smtClean="0">
                <a:solidFill>
                  <a:srgbClr val="FF000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viết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đi</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viết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lại</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trong</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nhiều</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giờ</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liền</a:t>
            </a:r>
            <a:r>
              <a:rPr lang="en-US" sz="2700" dirty="0" smtClean="0">
                <a:solidFill>
                  <a:srgbClr val="002060"/>
                </a:solidFill>
                <a:latin typeface="Arial-Rounded" pitchFamily="34" charset="0"/>
                <a:ea typeface="Arial-Rounded" pitchFamily="34" charset="0"/>
                <a:cs typeface="Arial-Rounded" pitchFamily="34" charset="0"/>
              </a:rPr>
              <a:t>. </a:t>
            </a:r>
          </a:p>
          <a:p>
            <a:pPr algn="just"/>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Không</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lâu</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sau</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sóc</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nhận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được</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một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lá</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thư</a:t>
            </a:r>
            <a:r>
              <a:rPr lang="en-US" sz="2700" dirty="0" smtClean="0">
                <a:solidFill>
                  <a:srgbClr val="002060"/>
                </a:solidFill>
                <a:latin typeface="Arial-Rounded" pitchFamily="34" charset="0"/>
                <a:ea typeface="Arial-Rounded" pitchFamily="34" charset="0"/>
                <a:cs typeface="Arial-Rounded" pitchFamily="34" charset="0"/>
              </a:rPr>
              <a:t> do </a:t>
            </a:r>
            <a:r>
              <a:rPr lang="en-US" sz="2700" dirty="0" err="1" smtClean="0">
                <a:solidFill>
                  <a:srgbClr val="002060"/>
                </a:solidFill>
                <a:latin typeface="Arial-Rounded" pitchFamily="34" charset="0"/>
                <a:ea typeface="Arial-Rounded" pitchFamily="34" charset="0"/>
                <a:cs typeface="Arial-Rounded" pitchFamily="34" charset="0"/>
              </a:rPr>
              <a:t>kiến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gửi</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đến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Thư</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viết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Sóc</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ơi</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tớ</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cũng</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nhớ</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cậu</a:t>
            </a:r>
            <a:r>
              <a:rPr lang="en-US" sz="2700" dirty="0" smtClean="0">
                <a:solidFill>
                  <a:srgbClr val="002060"/>
                </a:solidFill>
                <a:latin typeface="Arial-Rounded" pitchFamily="34" charset="0"/>
                <a:ea typeface="Arial-Rounded" pitchFamily="34" charset="0"/>
                <a:cs typeface="Arial-Rounded" pitchFamily="34" charset="0"/>
              </a:rPr>
              <a:t>!”.</a:t>
            </a:r>
          </a:p>
          <a:p>
            <a:pPr algn="r"/>
            <a:r>
              <a:rPr lang="en-US" sz="2700" dirty="0" smtClean="0">
                <a:solidFill>
                  <a:srgbClr val="002060"/>
                </a:solidFill>
                <a:latin typeface="Arial-Rounded" pitchFamily="34" charset="0"/>
                <a:ea typeface="Arial-Rounded" pitchFamily="34" charset="0"/>
                <a:cs typeface="Arial-Rounded" pitchFamily="34" charset="0"/>
              </a:rPr>
              <a:t>(The </a:t>
            </a:r>
            <a:r>
              <a:rPr lang="en-US" sz="2700" dirty="0" err="1" smtClean="0">
                <a:solidFill>
                  <a:srgbClr val="002060"/>
                </a:solidFill>
                <a:latin typeface="Arial-Rounded" pitchFamily="34" charset="0"/>
                <a:ea typeface="Arial-Rounded" pitchFamily="34" charset="0"/>
                <a:cs typeface="Arial-Rounded" pitchFamily="34" charset="0"/>
              </a:rPr>
              <a:t>Tun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Te</a:t>
            </a:r>
            <a:r>
              <a:rPr lang="en-US" sz="2700" dirty="0" smtClean="0">
                <a:solidFill>
                  <a:srgbClr val="002060"/>
                </a:solidFill>
                <a:latin typeface="Arial-Rounded" pitchFamily="34" charset="0"/>
                <a:ea typeface="Arial-Rounded" pitchFamily="34" charset="0"/>
                <a:cs typeface="Arial-Rounded" pitchFamily="34" charset="0"/>
              </a:rPr>
              <a:t>-le-</a:t>
            </a:r>
            <a:r>
              <a:rPr lang="en-US" sz="2700" dirty="0" err="1" smtClean="0">
                <a:solidFill>
                  <a:srgbClr val="002060"/>
                </a:solidFill>
                <a:latin typeface="Arial-Rounded" pitchFamily="34" charset="0"/>
                <a:ea typeface="Arial-Rounded" pitchFamily="34" charset="0"/>
                <a:cs typeface="Arial-Rounded" pitchFamily="34" charset="0"/>
              </a:rPr>
              <a:t>gơn</a:t>
            </a:r>
            <a:r>
              <a:rPr lang="en-US" sz="2700" dirty="0" smtClean="0">
                <a:solidFill>
                  <a:srgbClr val="002060"/>
                </a:solidFill>
                <a:latin typeface="Arial-Rounded" pitchFamily="34" charset="0"/>
                <a:ea typeface="Arial-Rounded" pitchFamily="34" charset="0"/>
                <a:cs typeface="Arial-Rounded" pitchFamily="34" charset="0"/>
              </a:rPr>
              <a:t>)</a:t>
            </a:r>
            <a:endParaRPr lang="en-US" sz="2700" dirty="0">
              <a:solidFill>
                <a:srgbClr val="002060"/>
              </a:solidFill>
              <a:latin typeface="Arial-Rounded" pitchFamily="34" charset="0"/>
              <a:ea typeface="Arial-Rounded" pitchFamily="34" charset="0"/>
              <a:cs typeface="Arial-Rounded" pitchFamily="34" charset="0"/>
            </a:endParaRPr>
          </a:p>
        </p:txBody>
      </p:sp>
      <p:sp>
        <p:nvSpPr>
          <p:cNvPr id="9" name="TextBox 8">
            <a:extLst>
              <a:ext uri="{FF2B5EF4-FFF2-40B4-BE49-F238E27FC236}">
                <a16:creationId xmlns:a16="http://schemas.microsoft.com/office/drawing/2014/main" xmlns="" id="{EC1E3D26-0FBF-489D-9BF9-77F94C02DE90}"/>
              </a:ext>
            </a:extLst>
          </p:cNvPr>
          <p:cNvSpPr txBox="1"/>
          <p:nvPr/>
        </p:nvSpPr>
        <p:spPr>
          <a:xfrm>
            <a:off x="895358" y="0"/>
            <a:ext cx="10327119" cy="584775"/>
          </a:xfrm>
          <a:prstGeom prst="rect">
            <a:avLst/>
          </a:prstGeom>
          <a:noFill/>
        </p:spPr>
        <p:txBody>
          <a:bodyPr wrap="square" rtlCol="0">
            <a:spAutoFit/>
          </a:bodyPr>
          <a:lstStyle/>
          <a:p>
            <a:pPr algn="ctr"/>
            <a:r>
              <a:rPr lang="en-US" sz="3200" b="1" dirty="0" smtClean="0">
                <a:solidFill>
                  <a:schemeClr val="accent6"/>
                </a:solidFill>
                <a:latin typeface="Arial-Rounded" pitchFamily="34" charset="0"/>
                <a:ea typeface="Arial-Rounded" pitchFamily="34" charset="0"/>
                <a:cs typeface="Arial-Rounded" pitchFamily="34" charset="0"/>
              </a:rPr>
              <a:t>TỚ NHỚ CẬU</a:t>
            </a:r>
            <a:endParaRPr lang="en-US" sz="3200" b="1" dirty="0">
              <a:solidFill>
                <a:schemeClr val="accent6"/>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6742217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61119" y="959183"/>
            <a:ext cx="685800" cy="584775"/>
          </a:xfrm>
          <a:prstGeom prst="rect">
            <a:avLst/>
          </a:prstGeom>
          <a:noFill/>
        </p:spPr>
        <p:txBody>
          <a:bodyPr wrap="square" rtlCol="0">
            <a:spAutoFit/>
          </a:bodyPr>
          <a:lstStyle/>
          <a:p>
            <a:r>
              <a:rPr lang="en-US" sz="3200" b="1" dirty="0" smtClean="0">
                <a:solidFill>
                  <a:srgbClr val="002060"/>
                </a:solidFill>
                <a:latin typeface="Arial" pitchFamily="34" charset="0"/>
                <a:cs typeface="Arial" pitchFamily="34" charset="0"/>
              </a:rPr>
              <a:t>(1)</a:t>
            </a:r>
            <a:endParaRPr lang="en-US" sz="3200" b="1" dirty="0">
              <a:solidFill>
                <a:srgbClr val="002060"/>
              </a:solidFill>
              <a:latin typeface="Arial" pitchFamily="34" charset="0"/>
              <a:cs typeface="Arial" pitchFamily="34" charset="0"/>
            </a:endParaRPr>
          </a:p>
        </p:txBody>
      </p:sp>
      <p:sp>
        <p:nvSpPr>
          <p:cNvPr id="7" name="TextBox 6"/>
          <p:cNvSpPr txBox="1"/>
          <p:nvPr/>
        </p:nvSpPr>
        <p:spPr>
          <a:xfrm>
            <a:off x="61119" y="2514600"/>
            <a:ext cx="685800" cy="584775"/>
          </a:xfrm>
          <a:prstGeom prst="rect">
            <a:avLst/>
          </a:prstGeom>
          <a:noFill/>
        </p:spPr>
        <p:txBody>
          <a:bodyPr wrap="square" rtlCol="0">
            <a:spAutoFit/>
          </a:bodyPr>
          <a:lstStyle/>
          <a:p>
            <a:r>
              <a:rPr lang="en-US" sz="3200" b="1" dirty="0" smtClean="0">
                <a:solidFill>
                  <a:srgbClr val="002060"/>
                </a:solidFill>
                <a:latin typeface="Arial" pitchFamily="34" charset="0"/>
                <a:cs typeface="Arial" pitchFamily="34" charset="0"/>
              </a:rPr>
              <a:t>(2)</a:t>
            </a:r>
            <a:endParaRPr lang="en-US" sz="3200" b="1" dirty="0">
              <a:solidFill>
                <a:srgbClr val="002060"/>
              </a:solidFill>
              <a:latin typeface="Arial" pitchFamily="34" charset="0"/>
              <a:cs typeface="Arial" pitchFamily="34" charset="0"/>
            </a:endParaRPr>
          </a:p>
        </p:txBody>
      </p:sp>
      <p:sp>
        <p:nvSpPr>
          <p:cNvPr id="9" name="TextBox 8"/>
          <p:cNvSpPr txBox="1"/>
          <p:nvPr/>
        </p:nvSpPr>
        <p:spPr>
          <a:xfrm>
            <a:off x="81868" y="4506684"/>
            <a:ext cx="685800" cy="584775"/>
          </a:xfrm>
          <a:prstGeom prst="rect">
            <a:avLst/>
          </a:prstGeom>
          <a:noFill/>
        </p:spPr>
        <p:txBody>
          <a:bodyPr wrap="square" rtlCol="0">
            <a:spAutoFit/>
          </a:bodyPr>
          <a:lstStyle/>
          <a:p>
            <a:r>
              <a:rPr lang="en-US" sz="3200" b="1" smtClean="0">
                <a:solidFill>
                  <a:srgbClr val="002060"/>
                </a:solidFill>
                <a:latin typeface="Arial" pitchFamily="34" charset="0"/>
                <a:cs typeface="Arial" pitchFamily="34" charset="0"/>
              </a:rPr>
              <a:t>(3)</a:t>
            </a:r>
            <a:endParaRPr lang="en-US" sz="3200" b="1">
              <a:solidFill>
                <a:srgbClr val="002060"/>
              </a:solidFill>
              <a:latin typeface="Arial" pitchFamily="34" charset="0"/>
              <a:cs typeface="Arial" pitchFamily="34" charset="0"/>
            </a:endParaRPr>
          </a:p>
        </p:txBody>
      </p:sp>
      <p:sp>
        <p:nvSpPr>
          <p:cNvPr id="10" name="TextBox 9">
            <a:extLst>
              <a:ext uri="{FF2B5EF4-FFF2-40B4-BE49-F238E27FC236}">
                <a16:creationId xmlns:a16="http://schemas.microsoft.com/office/drawing/2014/main" xmlns="" id="{83DE1F8B-C43D-4B7A-8155-BEAC33AC1D49}"/>
              </a:ext>
            </a:extLst>
          </p:cNvPr>
          <p:cNvSpPr txBox="1"/>
          <p:nvPr/>
        </p:nvSpPr>
        <p:spPr>
          <a:xfrm>
            <a:off x="754634" y="911959"/>
            <a:ext cx="11269885" cy="5909310"/>
          </a:xfrm>
          <a:prstGeom prst="rect">
            <a:avLst/>
          </a:prstGeom>
          <a:noFill/>
        </p:spPr>
        <p:txBody>
          <a:bodyPr wrap="square" rtlCol="0">
            <a:spAutoFit/>
          </a:bodyPr>
          <a:lstStyle/>
          <a:p>
            <a:pPr algn="just"/>
            <a:r>
              <a:rPr lang="vi-VN" sz="2700" dirty="0">
                <a:solidFill>
                  <a:srgbClr val="002060"/>
                </a:solidFill>
                <a:latin typeface="Arial-Rounded" pitchFamily="34" charset="0"/>
                <a:ea typeface="Arial-Rounded" pitchFamily="34" charset="0"/>
                <a:cs typeface="Arial-Rounded" pitchFamily="34" charset="0"/>
              </a:rPr>
              <a:t> </a:t>
            </a:r>
            <a:r>
              <a:rPr lang="en-US" sz="2700" dirty="0">
                <a:solidFill>
                  <a:srgbClr val="002060"/>
                </a:solidFill>
                <a:latin typeface="Arial-Rounded" pitchFamily="34" charset="0"/>
                <a:ea typeface="Arial-Rounded" pitchFamily="34" charset="0"/>
                <a:cs typeface="Arial-Rounded" pitchFamily="34" charset="0"/>
              </a:rPr>
              <a:t> </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Kiến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là</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bạn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thân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của</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sóc</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Hằng</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ngày</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hai</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bạn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thường</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rủ</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nhau</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đi</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học</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Thế</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rồi</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nhà</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kiến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chuyển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đến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một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khu</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rừng</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khác</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Lúc</a:t>
            </a:r>
            <a:r>
              <a:rPr lang="en-US" sz="2700" dirty="0" smtClean="0">
                <a:solidFill>
                  <a:srgbClr val="002060"/>
                </a:solidFill>
                <a:latin typeface="Arial-Rounded" pitchFamily="34" charset="0"/>
                <a:ea typeface="Arial-Rounded" pitchFamily="34" charset="0"/>
                <a:cs typeface="Arial-Rounded" pitchFamily="34" charset="0"/>
              </a:rPr>
              <a:t> chia </a:t>
            </a:r>
            <a:r>
              <a:rPr lang="en-US" sz="2700" dirty="0" err="1" smtClean="0">
                <a:solidFill>
                  <a:srgbClr val="002060"/>
                </a:solidFill>
                <a:latin typeface="Arial-Rounded" pitchFamily="34" charset="0"/>
                <a:ea typeface="Arial-Rounded" pitchFamily="34" charset="0"/>
                <a:cs typeface="Arial-Rounded" pitchFamily="34" charset="0"/>
              </a:rPr>
              <a:t>tay</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kiến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rất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buồn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Kiến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nói</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Cậu</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phải</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thường</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xuyên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nhớ</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tớ</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đấy</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Sóc</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gật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đầu</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nhận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lời</a:t>
            </a:r>
            <a:r>
              <a:rPr lang="en-US" sz="2700" dirty="0" smtClean="0">
                <a:solidFill>
                  <a:srgbClr val="002060"/>
                </a:solidFill>
                <a:latin typeface="Arial-Rounded" pitchFamily="34" charset="0"/>
                <a:ea typeface="Arial-Rounded" pitchFamily="34" charset="0"/>
                <a:cs typeface="Arial-Rounded" pitchFamily="34" charset="0"/>
              </a:rPr>
              <a:t>.</a:t>
            </a:r>
          </a:p>
          <a:p>
            <a:pPr algn="just"/>
            <a:r>
              <a:rPr lang="en-US" sz="2700" dirty="0">
                <a:solidFill>
                  <a:srgbClr val="002060"/>
                </a:solidFill>
                <a:latin typeface="Arial-Rounded" pitchFamily="34" charset="0"/>
                <a:ea typeface="Arial-Rounded" pitchFamily="34" charset="0"/>
                <a:cs typeface="Arial-Rounded" pitchFamily="34" charset="0"/>
              </a:rPr>
              <a:t> </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Một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buổi</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sáng</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sóc</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lấy</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một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tờ</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giấy</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và</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viết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thư</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cho</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kiến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Sóc</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nắn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nót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ghi</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Tớ</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nhớ</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cậu</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Một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cơn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gió</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đi</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ngang</a:t>
            </a:r>
            <a:r>
              <a:rPr lang="en-US" sz="2700" dirty="0" smtClean="0">
                <a:solidFill>
                  <a:srgbClr val="002060"/>
                </a:solidFill>
                <a:latin typeface="Arial-Rounded" pitchFamily="34" charset="0"/>
                <a:ea typeface="Arial-Rounded" pitchFamily="34" charset="0"/>
                <a:cs typeface="Arial-Rounded" pitchFamily="34" charset="0"/>
              </a:rPr>
              <a:t> qua </a:t>
            </a:r>
            <a:r>
              <a:rPr lang="en-US" sz="2700" dirty="0" err="1" smtClean="0">
                <a:solidFill>
                  <a:srgbClr val="002060"/>
                </a:solidFill>
                <a:latin typeface="Arial-Rounded" pitchFamily="34" charset="0"/>
                <a:ea typeface="Arial-Rounded" pitchFamily="34" charset="0"/>
                <a:cs typeface="Arial-Rounded" pitchFamily="34" charset="0"/>
              </a:rPr>
              <a:t>mang</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theo</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lá</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thư</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Chiều</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hôm</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đó</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kiến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đi</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dạo</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trong</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rừng</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Một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lá</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thư</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nhè</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nhẹ</a:t>
            </a:r>
            <a:r>
              <a:rPr lang="en-US" sz="2700" dirty="0" smtClean="0">
                <a:solidFill>
                  <a:srgbClr val="002060"/>
                </a:solidFill>
                <a:latin typeface="Arial-Rounded" pitchFamily="34" charset="0"/>
                <a:ea typeface="Arial-Rounded" pitchFamily="34" charset="0"/>
                <a:cs typeface="Arial-Rounded" pitchFamily="34" charset="0"/>
              </a:rPr>
              <a:t> bay </a:t>
            </a:r>
            <a:r>
              <a:rPr lang="en-US" sz="2700" dirty="0" err="1" smtClean="0">
                <a:solidFill>
                  <a:srgbClr val="002060"/>
                </a:solidFill>
                <a:latin typeface="Arial-Rounded" pitchFamily="34" charset="0"/>
                <a:ea typeface="Arial-Rounded" pitchFamily="34" charset="0"/>
                <a:cs typeface="Arial-Rounded" pitchFamily="34" charset="0"/>
              </a:rPr>
              <a:t>xuống</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Kiến</a:t>
            </a:r>
            <a:r>
              <a:rPr lang="en-US" sz="2700" dirty="0" smtClean="0">
                <a:solidFill>
                  <a:srgbClr val="002060"/>
                </a:solidFill>
                <a:latin typeface="Arial-Rounded" pitchFamily="34" charset="0"/>
                <a:ea typeface="Arial-Rounded" pitchFamily="34" charset="0"/>
                <a:cs typeface="Arial-Rounded" pitchFamily="34" charset="0"/>
              </a:rPr>
              <a:t> reo </a:t>
            </a:r>
            <a:r>
              <a:rPr lang="en-US" sz="2700" dirty="0" err="1" smtClean="0">
                <a:solidFill>
                  <a:srgbClr val="002060"/>
                </a:solidFill>
                <a:latin typeface="Arial-Rounded" pitchFamily="34" charset="0"/>
                <a:ea typeface="Arial-Rounded" pitchFamily="34" charset="0"/>
                <a:cs typeface="Arial-Rounded" pitchFamily="34" charset="0"/>
              </a:rPr>
              <a:t>lên</a:t>
            </a:r>
            <a:r>
              <a:rPr lang="en-US" sz="2700" dirty="0" smtClean="0">
                <a:solidFill>
                  <a:srgbClr val="002060"/>
                </a:solidFill>
                <a:latin typeface="Arial-Rounded" pitchFamily="34" charset="0"/>
                <a:ea typeface="Arial-Rounded" pitchFamily="34" charset="0"/>
                <a:cs typeface="Arial-Rounded" pitchFamily="34" charset="0"/>
              </a:rPr>
              <a:t>: “A, </a:t>
            </a:r>
            <a:r>
              <a:rPr lang="en-US" sz="2700" dirty="0" err="1" smtClean="0">
                <a:solidFill>
                  <a:srgbClr val="002060"/>
                </a:solidFill>
                <a:latin typeface="Arial-Rounded" pitchFamily="34" charset="0"/>
                <a:ea typeface="Arial-Rounded" pitchFamily="34" charset="0"/>
                <a:cs typeface="Arial-Rounded" pitchFamily="34" charset="0"/>
              </a:rPr>
              <a:t>thư</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của</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sóc</a:t>
            </a:r>
            <a:r>
              <a:rPr lang="en-US" sz="2700" dirty="0" smtClean="0">
                <a:solidFill>
                  <a:srgbClr val="002060"/>
                </a:solidFill>
                <a:latin typeface="Arial-Rounded" pitchFamily="34" charset="0"/>
                <a:ea typeface="Arial-Rounded" pitchFamily="34" charset="0"/>
                <a:cs typeface="Arial-Rounded" pitchFamily="34" charset="0"/>
              </a:rPr>
              <a:t>!”.</a:t>
            </a:r>
          </a:p>
          <a:p>
            <a:pPr algn="just"/>
            <a:r>
              <a:rPr lang="en-US" sz="2700" dirty="0">
                <a:solidFill>
                  <a:srgbClr val="002060"/>
                </a:solidFill>
                <a:latin typeface="Arial-Rounded" pitchFamily="34" charset="0"/>
                <a:ea typeface="Arial-Rounded" pitchFamily="34" charset="0"/>
                <a:cs typeface="Arial-Rounded" pitchFamily="34" charset="0"/>
              </a:rPr>
              <a:t> </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Hôm</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sau</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kiến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ngồi</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bên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thềm</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và</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viết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thư</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cho</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sóc</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Kiến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không</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biết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làm</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sao</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cho</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sóc</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biết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mình</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rất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nhớ</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bạn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Cậu</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viết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Chào</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sóc</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Nhưng</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kiến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không</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định</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chào</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sóc</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Cậu</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bèn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viết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một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lá</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thư</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khác</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Sóc</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thân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mến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Như</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thế</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vẫn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không</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đúng</a:t>
            </a:r>
            <a:r>
              <a:rPr lang="en-US" sz="2700" dirty="0" smtClean="0">
                <a:solidFill>
                  <a:srgbClr val="002060"/>
                </a:solidFill>
                <a:latin typeface="Arial-Rounded" pitchFamily="34" charset="0"/>
                <a:ea typeface="Arial-Rounded" pitchFamily="34" charset="0"/>
                <a:cs typeface="Arial-Rounded" pitchFamily="34" charset="0"/>
              </a:rPr>
              <a:t> ý </a:t>
            </a:r>
            <a:r>
              <a:rPr lang="en-US" sz="2700" dirty="0" err="1" smtClean="0">
                <a:solidFill>
                  <a:srgbClr val="002060"/>
                </a:solidFill>
                <a:latin typeface="Arial-Rounded" pitchFamily="34" charset="0"/>
                <a:ea typeface="Arial-Rounded" pitchFamily="34" charset="0"/>
                <a:cs typeface="Arial-Rounded" pitchFamily="34" charset="0"/>
              </a:rPr>
              <a:t>của</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kiến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Lấy</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một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tờ</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giấy</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mới</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kiến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ghi</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Sóc</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ơi</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Cứ</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thế</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cậu</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cặm</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cụi</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viết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đi</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viết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lại</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trong</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nhiều</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giờ</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liền</a:t>
            </a:r>
            <a:r>
              <a:rPr lang="en-US" sz="2700" dirty="0" smtClean="0">
                <a:solidFill>
                  <a:srgbClr val="002060"/>
                </a:solidFill>
                <a:latin typeface="Arial-Rounded" pitchFamily="34" charset="0"/>
                <a:ea typeface="Arial-Rounded" pitchFamily="34" charset="0"/>
                <a:cs typeface="Arial-Rounded" pitchFamily="34" charset="0"/>
              </a:rPr>
              <a:t>. </a:t>
            </a:r>
          </a:p>
          <a:p>
            <a:pPr algn="just"/>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Không</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lâu</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sau</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sóc</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nhận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được</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một</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lá</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thư</a:t>
            </a:r>
            <a:r>
              <a:rPr lang="en-US" sz="2700" dirty="0" smtClean="0">
                <a:solidFill>
                  <a:srgbClr val="002060"/>
                </a:solidFill>
                <a:latin typeface="Arial-Rounded" pitchFamily="34" charset="0"/>
                <a:ea typeface="Arial-Rounded" pitchFamily="34" charset="0"/>
                <a:cs typeface="Arial-Rounded" pitchFamily="34" charset="0"/>
              </a:rPr>
              <a:t> do </a:t>
            </a:r>
            <a:r>
              <a:rPr lang="en-US" sz="2700" dirty="0" err="1" smtClean="0">
                <a:solidFill>
                  <a:srgbClr val="002060"/>
                </a:solidFill>
                <a:latin typeface="Arial-Rounded" pitchFamily="34" charset="0"/>
                <a:ea typeface="Arial-Rounded" pitchFamily="34" charset="0"/>
                <a:cs typeface="Arial-Rounded" pitchFamily="34" charset="0"/>
              </a:rPr>
              <a:t>kiến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gửi</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đến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Thư</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viết</a:t>
            </a:r>
            <a:endParaRPr lang="en-US" sz="2700" dirty="0" smtClean="0">
              <a:solidFill>
                <a:srgbClr val="002060"/>
              </a:solidFill>
              <a:latin typeface="Arial-Rounded" pitchFamily="34" charset="0"/>
              <a:ea typeface="Arial-Rounded" pitchFamily="34" charset="0"/>
              <a:cs typeface="Arial-Rounded" pitchFamily="34" charset="0"/>
            </a:endParaRPr>
          </a:p>
        </p:txBody>
      </p:sp>
      <p:sp>
        <p:nvSpPr>
          <p:cNvPr id="11" name="TextBox 10">
            <a:extLst>
              <a:ext uri="{FF2B5EF4-FFF2-40B4-BE49-F238E27FC236}">
                <a16:creationId xmlns:a16="http://schemas.microsoft.com/office/drawing/2014/main" xmlns="" id="{EC1E3D26-0FBF-489D-9BF9-77F94C02DE90}"/>
              </a:ext>
            </a:extLst>
          </p:cNvPr>
          <p:cNvSpPr txBox="1"/>
          <p:nvPr/>
        </p:nvSpPr>
        <p:spPr>
          <a:xfrm>
            <a:off x="1218301" y="-3048"/>
            <a:ext cx="10327119" cy="584775"/>
          </a:xfrm>
          <a:prstGeom prst="rect">
            <a:avLst/>
          </a:prstGeom>
          <a:noFill/>
        </p:spPr>
        <p:txBody>
          <a:bodyPr wrap="square" rtlCol="0">
            <a:spAutoFit/>
          </a:bodyPr>
          <a:lstStyle/>
          <a:p>
            <a:pPr algn="ctr"/>
            <a:r>
              <a:rPr lang="en-US" sz="3200" b="1" smtClean="0">
                <a:solidFill>
                  <a:schemeClr val="accent6"/>
                </a:solidFill>
                <a:latin typeface="Arial-Rounded" pitchFamily="34" charset="0"/>
                <a:ea typeface="Arial-Rounded" pitchFamily="34" charset="0"/>
                <a:cs typeface="Arial-Rounded" pitchFamily="34" charset="0"/>
              </a:rPr>
              <a:t>TỚ NHỚ CẬU</a:t>
            </a:r>
            <a:endParaRPr lang="en-US" sz="3200" b="1" dirty="0">
              <a:solidFill>
                <a:schemeClr val="accent6"/>
              </a:solidFill>
              <a:latin typeface="Arial-Rounded" pitchFamily="34" charset="0"/>
              <a:ea typeface="Arial-Rounded" pitchFamily="34" charset="0"/>
              <a:cs typeface="Arial-Rounded" pitchFamily="34" charset="0"/>
            </a:endParaRPr>
          </a:p>
        </p:txBody>
      </p:sp>
      <p:sp>
        <p:nvSpPr>
          <p:cNvPr id="12" name="TextBox 11">
            <a:extLst>
              <a:ext uri="{FF2B5EF4-FFF2-40B4-BE49-F238E27FC236}">
                <a16:creationId xmlns:a16="http://schemas.microsoft.com/office/drawing/2014/main" xmlns="" id="{83DE1F8B-C43D-4B7A-8155-BEAC33AC1D49}"/>
              </a:ext>
            </a:extLst>
          </p:cNvPr>
          <p:cNvSpPr txBox="1"/>
          <p:nvPr/>
        </p:nvSpPr>
        <p:spPr>
          <a:xfrm>
            <a:off x="891953" y="581727"/>
            <a:ext cx="11269885" cy="6324808"/>
          </a:xfrm>
          <a:prstGeom prst="rect">
            <a:avLst/>
          </a:prstGeom>
          <a:solidFill>
            <a:schemeClr val="bg1"/>
          </a:solidFill>
        </p:spPr>
        <p:txBody>
          <a:bodyPr wrap="square" rtlCol="0">
            <a:spAutoFit/>
          </a:bodyPr>
          <a:lstStyle/>
          <a:p>
            <a:pPr algn="just"/>
            <a:r>
              <a:rPr lang="vi-VN" sz="2700" dirty="0">
                <a:solidFill>
                  <a:srgbClr val="33CC33"/>
                </a:solidFill>
                <a:latin typeface="Arial-Rounded" pitchFamily="34" charset="0"/>
                <a:ea typeface="Arial-Rounded" pitchFamily="34" charset="0"/>
                <a:cs typeface="Arial-Rounded" pitchFamily="34" charset="0"/>
              </a:rPr>
              <a:t> </a:t>
            </a:r>
            <a:r>
              <a:rPr lang="en-US" sz="2700" dirty="0">
                <a:solidFill>
                  <a:srgbClr val="33CC33"/>
                </a:solidFill>
                <a:latin typeface="Arial-Rounded" pitchFamily="34" charset="0"/>
                <a:ea typeface="Arial-Rounded" pitchFamily="34" charset="0"/>
                <a:cs typeface="Arial-Rounded" pitchFamily="34" charset="0"/>
              </a:rPr>
              <a:t> </a:t>
            </a:r>
            <a:r>
              <a:rPr lang="en-US" sz="2700" dirty="0" smtClean="0">
                <a:solidFill>
                  <a:srgbClr val="33CC33"/>
                </a:solidFill>
                <a:latin typeface="Arial-Rounded" pitchFamily="34" charset="0"/>
                <a:ea typeface="Arial-Rounded" pitchFamily="34" charset="0"/>
                <a:cs typeface="Arial-Rounded" pitchFamily="34" charset="0"/>
              </a:rPr>
              <a:t>    </a:t>
            </a:r>
            <a:r>
              <a:rPr lang="en-US" sz="2700" dirty="0" err="1" smtClean="0">
                <a:solidFill>
                  <a:srgbClr val="33CC33"/>
                </a:solidFill>
                <a:latin typeface="Arial-Rounded" pitchFamily="34" charset="0"/>
                <a:ea typeface="Arial-Rounded" pitchFamily="34" charset="0"/>
                <a:cs typeface="Arial-Rounded" pitchFamily="34" charset="0"/>
              </a:rPr>
              <a:t>Kiến</a:t>
            </a:r>
            <a:r>
              <a:rPr lang="en-US" sz="2700" dirty="0" smtClean="0">
                <a:solidFill>
                  <a:srgbClr val="33CC33"/>
                </a:solidFill>
                <a:latin typeface="Arial-Rounded" pitchFamily="34" charset="0"/>
                <a:ea typeface="Arial-Rounded" pitchFamily="34" charset="0"/>
                <a:cs typeface="Arial-Rounded" pitchFamily="34" charset="0"/>
              </a:rPr>
              <a:t> </a:t>
            </a:r>
            <a:r>
              <a:rPr lang="en-US" sz="2700" dirty="0" err="1" smtClean="0">
                <a:solidFill>
                  <a:srgbClr val="33CC33"/>
                </a:solidFill>
                <a:latin typeface="Arial-Rounded" pitchFamily="34" charset="0"/>
                <a:ea typeface="Arial-Rounded" pitchFamily="34" charset="0"/>
                <a:cs typeface="Arial-Rounded" pitchFamily="34" charset="0"/>
              </a:rPr>
              <a:t>là</a:t>
            </a:r>
            <a:r>
              <a:rPr lang="en-US" sz="2700" dirty="0" smtClean="0">
                <a:solidFill>
                  <a:srgbClr val="33CC33"/>
                </a:solidFill>
                <a:latin typeface="Arial-Rounded" pitchFamily="34" charset="0"/>
                <a:ea typeface="Arial-Rounded" pitchFamily="34" charset="0"/>
                <a:cs typeface="Arial-Rounded" pitchFamily="34" charset="0"/>
              </a:rPr>
              <a:t> </a:t>
            </a:r>
            <a:r>
              <a:rPr lang="en-US" sz="2700" dirty="0" err="1" smtClean="0">
                <a:solidFill>
                  <a:srgbClr val="33CC33"/>
                </a:solidFill>
                <a:latin typeface="Arial-Rounded" pitchFamily="34" charset="0"/>
                <a:ea typeface="Arial-Rounded" pitchFamily="34" charset="0"/>
                <a:cs typeface="Arial-Rounded" pitchFamily="34" charset="0"/>
              </a:rPr>
              <a:t>bạn</a:t>
            </a:r>
            <a:r>
              <a:rPr lang="en-US" sz="2700" dirty="0" smtClean="0">
                <a:solidFill>
                  <a:srgbClr val="33CC33"/>
                </a:solidFill>
                <a:latin typeface="Arial-Rounded" pitchFamily="34" charset="0"/>
                <a:ea typeface="Arial-Rounded" pitchFamily="34" charset="0"/>
                <a:cs typeface="Arial-Rounded" pitchFamily="34" charset="0"/>
              </a:rPr>
              <a:t> </a:t>
            </a:r>
            <a:r>
              <a:rPr lang="en-US" sz="2700" dirty="0" err="1" smtClean="0">
                <a:solidFill>
                  <a:srgbClr val="33CC33"/>
                </a:solidFill>
                <a:latin typeface="Arial-Rounded" pitchFamily="34" charset="0"/>
                <a:ea typeface="Arial-Rounded" pitchFamily="34" charset="0"/>
                <a:cs typeface="Arial-Rounded" pitchFamily="34" charset="0"/>
              </a:rPr>
              <a:t>thân</a:t>
            </a:r>
            <a:r>
              <a:rPr lang="en-US" sz="2700" dirty="0" smtClean="0">
                <a:solidFill>
                  <a:srgbClr val="33CC33"/>
                </a:solidFill>
                <a:latin typeface="Arial-Rounded" pitchFamily="34" charset="0"/>
                <a:ea typeface="Arial-Rounded" pitchFamily="34" charset="0"/>
                <a:cs typeface="Arial-Rounded" pitchFamily="34" charset="0"/>
              </a:rPr>
              <a:t> </a:t>
            </a:r>
            <a:r>
              <a:rPr lang="en-US" sz="2700" dirty="0" err="1" smtClean="0">
                <a:solidFill>
                  <a:srgbClr val="33CC33"/>
                </a:solidFill>
                <a:latin typeface="Arial-Rounded" pitchFamily="34" charset="0"/>
                <a:ea typeface="Arial-Rounded" pitchFamily="34" charset="0"/>
                <a:cs typeface="Arial-Rounded" pitchFamily="34" charset="0"/>
              </a:rPr>
              <a:t>của</a:t>
            </a:r>
            <a:r>
              <a:rPr lang="en-US" sz="2700" dirty="0" smtClean="0">
                <a:solidFill>
                  <a:srgbClr val="33CC33"/>
                </a:solidFill>
                <a:latin typeface="Arial-Rounded" pitchFamily="34" charset="0"/>
                <a:ea typeface="Arial-Rounded" pitchFamily="34" charset="0"/>
                <a:cs typeface="Arial-Rounded" pitchFamily="34" charset="0"/>
              </a:rPr>
              <a:t> </a:t>
            </a:r>
            <a:r>
              <a:rPr lang="en-US" sz="2700" dirty="0" err="1" smtClean="0">
                <a:solidFill>
                  <a:srgbClr val="33CC33"/>
                </a:solidFill>
                <a:latin typeface="Arial-Rounded" pitchFamily="34" charset="0"/>
                <a:ea typeface="Arial-Rounded" pitchFamily="34" charset="0"/>
                <a:cs typeface="Arial-Rounded" pitchFamily="34" charset="0"/>
              </a:rPr>
              <a:t>sóc</a:t>
            </a:r>
            <a:r>
              <a:rPr lang="en-US" sz="2700" dirty="0" smtClean="0">
                <a:solidFill>
                  <a:srgbClr val="33CC33"/>
                </a:solidFill>
                <a:latin typeface="Arial-Rounded" pitchFamily="34" charset="0"/>
                <a:ea typeface="Arial-Rounded" pitchFamily="34" charset="0"/>
                <a:cs typeface="Arial-Rounded" pitchFamily="34" charset="0"/>
              </a:rPr>
              <a:t>. </a:t>
            </a:r>
            <a:r>
              <a:rPr lang="en-US" sz="2700" dirty="0" err="1" smtClean="0">
                <a:solidFill>
                  <a:srgbClr val="33CC33"/>
                </a:solidFill>
                <a:latin typeface="Arial-Rounded" pitchFamily="34" charset="0"/>
                <a:ea typeface="Arial-Rounded" pitchFamily="34" charset="0"/>
                <a:cs typeface="Arial-Rounded" pitchFamily="34" charset="0"/>
              </a:rPr>
              <a:t>Hằng</a:t>
            </a:r>
            <a:r>
              <a:rPr lang="en-US" sz="2700" dirty="0" smtClean="0">
                <a:solidFill>
                  <a:srgbClr val="33CC33"/>
                </a:solidFill>
                <a:latin typeface="Arial-Rounded" pitchFamily="34" charset="0"/>
                <a:ea typeface="Arial-Rounded" pitchFamily="34" charset="0"/>
                <a:cs typeface="Arial-Rounded" pitchFamily="34" charset="0"/>
              </a:rPr>
              <a:t> </a:t>
            </a:r>
            <a:r>
              <a:rPr lang="en-US" sz="2700" dirty="0" err="1" smtClean="0">
                <a:solidFill>
                  <a:srgbClr val="33CC33"/>
                </a:solidFill>
                <a:latin typeface="Arial-Rounded" pitchFamily="34" charset="0"/>
                <a:ea typeface="Arial-Rounded" pitchFamily="34" charset="0"/>
                <a:cs typeface="Arial-Rounded" pitchFamily="34" charset="0"/>
              </a:rPr>
              <a:t>ngày</a:t>
            </a:r>
            <a:r>
              <a:rPr lang="en-US" sz="2700" dirty="0" smtClean="0">
                <a:solidFill>
                  <a:srgbClr val="33CC33"/>
                </a:solidFill>
                <a:latin typeface="Arial-Rounded" pitchFamily="34" charset="0"/>
                <a:ea typeface="Arial-Rounded" pitchFamily="34" charset="0"/>
                <a:cs typeface="Arial-Rounded" pitchFamily="34" charset="0"/>
              </a:rPr>
              <a:t>, </a:t>
            </a:r>
            <a:r>
              <a:rPr lang="en-US" sz="2700" dirty="0" err="1" smtClean="0">
                <a:solidFill>
                  <a:srgbClr val="33CC33"/>
                </a:solidFill>
                <a:latin typeface="Arial-Rounded" pitchFamily="34" charset="0"/>
                <a:ea typeface="Arial-Rounded" pitchFamily="34" charset="0"/>
                <a:cs typeface="Arial-Rounded" pitchFamily="34" charset="0"/>
              </a:rPr>
              <a:t>hai</a:t>
            </a:r>
            <a:r>
              <a:rPr lang="en-US" sz="2700" dirty="0" smtClean="0">
                <a:solidFill>
                  <a:srgbClr val="33CC33"/>
                </a:solidFill>
                <a:latin typeface="Arial-Rounded" pitchFamily="34" charset="0"/>
                <a:ea typeface="Arial-Rounded" pitchFamily="34" charset="0"/>
                <a:cs typeface="Arial-Rounded" pitchFamily="34" charset="0"/>
              </a:rPr>
              <a:t> </a:t>
            </a:r>
            <a:r>
              <a:rPr lang="en-US" sz="2700" dirty="0" err="1" smtClean="0">
                <a:solidFill>
                  <a:srgbClr val="33CC33"/>
                </a:solidFill>
                <a:latin typeface="Arial-Rounded" pitchFamily="34" charset="0"/>
                <a:ea typeface="Arial-Rounded" pitchFamily="34" charset="0"/>
                <a:cs typeface="Arial-Rounded" pitchFamily="34" charset="0"/>
              </a:rPr>
              <a:t>bạn</a:t>
            </a:r>
            <a:r>
              <a:rPr lang="en-US" sz="2700" dirty="0" smtClean="0">
                <a:solidFill>
                  <a:srgbClr val="33CC33"/>
                </a:solidFill>
                <a:latin typeface="Arial-Rounded" pitchFamily="34" charset="0"/>
                <a:ea typeface="Arial-Rounded" pitchFamily="34" charset="0"/>
                <a:cs typeface="Arial-Rounded" pitchFamily="34" charset="0"/>
              </a:rPr>
              <a:t> </a:t>
            </a:r>
            <a:r>
              <a:rPr lang="en-US" sz="2700" dirty="0" err="1" smtClean="0">
                <a:solidFill>
                  <a:srgbClr val="33CC33"/>
                </a:solidFill>
                <a:latin typeface="Arial-Rounded" pitchFamily="34" charset="0"/>
                <a:ea typeface="Arial-Rounded" pitchFamily="34" charset="0"/>
                <a:cs typeface="Arial-Rounded" pitchFamily="34" charset="0"/>
              </a:rPr>
              <a:t>thường</a:t>
            </a:r>
            <a:r>
              <a:rPr lang="en-US" sz="2700" dirty="0" smtClean="0">
                <a:solidFill>
                  <a:srgbClr val="33CC33"/>
                </a:solidFill>
                <a:latin typeface="Arial-Rounded" pitchFamily="34" charset="0"/>
                <a:ea typeface="Arial-Rounded" pitchFamily="34" charset="0"/>
                <a:cs typeface="Arial-Rounded" pitchFamily="34" charset="0"/>
              </a:rPr>
              <a:t> </a:t>
            </a:r>
            <a:r>
              <a:rPr lang="en-US" sz="2700" dirty="0" err="1" smtClean="0">
                <a:solidFill>
                  <a:srgbClr val="33CC33"/>
                </a:solidFill>
                <a:latin typeface="Arial-Rounded" pitchFamily="34" charset="0"/>
                <a:ea typeface="Arial-Rounded" pitchFamily="34" charset="0"/>
                <a:cs typeface="Arial-Rounded" pitchFamily="34" charset="0"/>
              </a:rPr>
              <a:t>rủ</a:t>
            </a:r>
            <a:r>
              <a:rPr lang="en-US" sz="2700" dirty="0" smtClean="0">
                <a:solidFill>
                  <a:srgbClr val="33CC33"/>
                </a:solidFill>
                <a:latin typeface="Arial-Rounded" pitchFamily="34" charset="0"/>
                <a:ea typeface="Arial-Rounded" pitchFamily="34" charset="0"/>
                <a:cs typeface="Arial-Rounded" pitchFamily="34" charset="0"/>
              </a:rPr>
              <a:t> </a:t>
            </a:r>
            <a:r>
              <a:rPr lang="en-US" sz="2700" dirty="0" err="1" smtClean="0">
                <a:solidFill>
                  <a:srgbClr val="33CC33"/>
                </a:solidFill>
                <a:latin typeface="Arial-Rounded" pitchFamily="34" charset="0"/>
                <a:ea typeface="Arial-Rounded" pitchFamily="34" charset="0"/>
                <a:cs typeface="Arial-Rounded" pitchFamily="34" charset="0"/>
              </a:rPr>
              <a:t>nhau</a:t>
            </a:r>
            <a:r>
              <a:rPr lang="en-US" sz="2700" dirty="0" smtClean="0">
                <a:solidFill>
                  <a:srgbClr val="33CC33"/>
                </a:solidFill>
                <a:latin typeface="Arial-Rounded" pitchFamily="34" charset="0"/>
                <a:ea typeface="Arial-Rounded" pitchFamily="34" charset="0"/>
                <a:cs typeface="Arial-Rounded" pitchFamily="34" charset="0"/>
              </a:rPr>
              <a:t> </a:t>
            </a:r>
            <a:r>
              <a:rPr lang="en-US" sz="2700" dirty="0" err="1" smtClean="0">
                <a:solidFill>
                  <a:srgbClr val="33CC33"/>
                </a:solidFill>
                <a:latin typeface="Arial-Rounded" pitchFamily="34" charset="0"/>
                <a:ea typeface="Arial-Rounded" pitchFamily="34" charset="0"/>
                <a:cs typeface="Arial-Rounded" pitchFamily="34" charset="0"/>
              </a:rPr>
              <a:t>đi</a:t>
            </a:r>
            <a:r>
              <a:rPr lang="en-US" sz="2700" dirty="0" smtClean="0">
                <a:solidFill>
                  <a:srgbClr val="33CC33"/>
                </a:solidFill>
                <a:latin typeface="Arial-Rounded" pitchFamily="34" charset="0"/>
                <a:ea typeface="Arial-Rounded" pitchFamily="34" charset="0"/>
                <a:cs typeface="Arial-Rounded" pitchFamily="34" charset="0"/>
              </a:rPr>
              <a:t> </a:t>
            </a:r>
            <a:r>
              <a:rPr lang="en-US" sz="2700" dirty="0" err="1" smtClean="0">
                <a:solidFill>
                  <a:srgbClr val="33CC33"/>
                </a:solidFill>
                <a:latin typeface="Arial-Rounded" pitchFamily="34" charset="0"/>
                <a:ea typeface="Arial-Rounded" pitchFamily="34" charset="0"/>
                <a:cs typeface="Arial-Rounded" pitchFamily="34" charset="0"/>
              </a:rPr>
              <a:t>học</a:t>
            </a:r>
            <a:r>
              <a:rPr lang="en-US" sz="2700" dirty="0" smtClean="0">
                <a:solidFill>
                  <a:srgbClr val="33CC33"/>
                </a:solidFill>
                <a:latin typeface="Arial-Rounded" pitchFamily="34" charset="0"/>
                <a:ea typeface="Arial-Rounded" pitchFamily="34" charset="0"/>
                <a:cs typeface="Arial-Rounded" pitchFamily="34" charset="0"/>
              </a:rPr>
              <a:t>. </a:t>
            </a:r>
            <a:r>
              <a:rPr lang="en-US" sz="2700" dirty="0" err="1" smtClean="0">
                <a:solidFill>
                  <a:srgbClr val="33CC33"/>
                </a:solidFill>
                <a:latin typeface="Arial-Rounded" pitchFamily="34" charset="0"/>
                <a:ea typeface="Arial-Rounded" pitchFamily="34" charset="0"/>
                <a:cs typeface="Arial-Rounded" pitchFamily="34" charset="0"/>
              </a:rPr>
              <a:t>Thế</a:t>
            </a:r>
            <a:r>
              <a:rPr lang="en-US" sz="2700" dirty="0" smtClean="0">
                <a:solidFill>
                  <a:srgbClr val="33CC33"/>
                </a:solidFill>
                <a:latin typeface="Arial-Rounded" pitchFamily="34" charset="0"/>
                <a:ea typeface="Arial-Rounded" pitchFamily="34" charset="0"/>
                <a:cs typeface="Arial-Rounded" pitchFamily="34" charset="0"/>
              </a:rPr>
              <a:t> </a:t>
            </a:r>
            <a:r>
              <a:rPr lang="en-US" sz="2700" dirty="0" err="1" smtClean="0">
                <a:solidFill>
                  <a:srgbClr val="33CC33"/>
                </a:solidFill>
                <a:latin typeface="Arial-Rounded" pitchFamily="34" charset="0"/>
                <a:ea typeface="Arial-Rounded" pitchFamily="34" charset="0"/>
                <a:cs typeface="Arial-Rounded" pitchFamily="34" charset="0"/>
              </a:rPr>
              <a:t>rồi</a:t>
            </a:r>
            <a:r>
              <a:rPr lang="en-US" sz="2700" dirty="0" smtClean="0">
                <a:solidFill>
                  <a:srgbClr val="33CC33"/>
                </a:solidFill>
                <a:latin typeface="Arial-Rounded" pitchFamily="34" charset="0"/>
                <a:ea typeface="Arial-Rounded" pitchFamily="34" charset="0"/>
                <a:cs typeface="Arial-Rounded" pitchFamily="34" charset="0"/>
              </a:rPr>
              <a:t> </a:t>
            </a:r>
            <a:r>
              <a:rPr lang="en-US" sz="2700" dirty="0" err="1" smtClean="0">
                <a:solidFill>
                  <a:srgbClr val="33CC33"/>
                </a:solidFill>
                <a:latin typeface="Arial-Rounded" pitchFamily="34" charset="0"/>
                <a:ea typeface="Arial-Rounded" pitchFamily="34" charset="0"/>
                <a:cs typeface="Arial-Rounded" pitchFamily="34" charset="0"/>
              </a:rPr>
              <a:t>nhà</a:t>
            </a:r>
            <a:r>
              <a:rPr lang="en-US" sz="2700" dirty="0" smtClean="0">
                <a:solidFill>
                  <a:srgbClr val="33CC33"/>
                </a:solidFill>
                <a:latin typeface="Arial-Rounded" pitchFamily="34" charset="0"/>
                <a:ea typeface="Arial-Rounded" pitchFamily="34" charset="0"/>
                <a:cs typeface="Arial-Rounded" pitchFamily="34" charset="0"/>
              </a:rPr>
              <a:t> </a:t>
            </a:r>
            <a:r>
              <a:rPr lang="en-US" sz="2700" dirty="0" err="1" smtClean="0">
                <a:solidFill>
                  <a:srgbClr val="33CC33"/>
                </a:solidFill>
                <a:latin typeface="Arial-Rounded" pitchFamily="34" charset="0"/>
                <a:ea typeface="Arial-Rounded" pitchFamily="34" charset="0"/>
                <a:cs typeface="Arial-Rounded" pitchFamily="34" charset="0"/>
              </a:rPr>
              <a:t>kiến</a:t>
            </a:r>
            <a:r>
              <a:rPr lang="en-US" sz="2700" dirty="0" smtClean="0">
                <a:solidFill>
                  <a:srgbClr val="33CC33"/>
                </a:solidFill>
                <a:latin typeface="Arial-Rounded" pitchFamily="34" charset="0"/>
                <a:ea typeface="Arial-Rounded" pitchFamily="34" charset="0"/>
                <a:cs typeface="Arial-Rounded" pitchFamily="34" charset="0"/>
              </a:rPr>
              <a:t> </a:t>
            </a:r>
            <a:r>
              <a:rPr lang="en-US" sz="2700" dirty="0" err="1" smtClean="0">
                <a:solidFill>
                  <a:srgbClr val="33CC33"/>
                </a:solidFill>
                <a:latin typeface="Arial-Rounded" pitchFamily="34" charset="0"/>
                <a:ea typeface="Arial-Rounded" pitchFamily="34" charset="0"/>
                <a:cs typeface="Arial-Rounded" pitchFamily="34" charset="0"/>
              </a:rPr>
              <a:t>chuyển</a:t>
            </a:r>
            <a:r>
              <a:rPr lang="en-US" sz="2700" dirty="0" smtClean="0">
                <a:solidFill>
                  <a:srgbClr val="33CC33"/>
                </a:solidFill>
                <a:latin typeface="Arial-Rounded" pitchFamily="34" charset="0"/>
                <a:ea typeface="Arial-Rounded" pitchFamily="34" charset="0"/>
                <a:cs typeface="Arial-Rounded" pitchFamily="34" charset="0"/>
              </a:rPr>
              <a:t> </a:t>
            </a:r>
            <a:r>
              <a:rPr lang="en-US" sz="2700" dirty="0" err="1" smtClean="0">
                <a:solidFill>
                  <a:srgbClr val="33CC33"/>
                </a:solidFill>
                <a:latin typeface="Arial-Rounded" pitchFamily="34" charset="0"/>
                <a:ea typeface="Arial-Rounded" pitchFamily="34" charset="0"/>
                <a:cs typeface="Arial-Rounded" pitchFamily="34" charset="0"/>
              </a:rPr>
              <a:t>đến</a:t>
            </a:r>
            <a:r>
              <a:rPr lang="en-US" sz="2700" dirty="0" smtClean="0">
                <a:solidFill>
                  <a:srgbClr val="33CC33"/>
                </a:solidFill>
                <a:latin typeface="Arial-Rounded" pitchFamily="34" charset="0"/>
                <a:ea typeface="Arial-Rounded" pitchFamily="34" charset="0"/>
                <a:cs typeface="Arial-Rounded" pitchFamily="34" charset="0"/>
              </a:rPr>
              <a:t> </a:t>
            </a:r>
            <a:r>
              <a:rPr lang="en-US" sz="2700" dirty="0" err="1" smtClean="0">
                <a:solidFill>
                  <a:srgbClr val="33CC33"/>
                </a:solidFill>
                <a:latin typeface="Arial-Rounded" pitchFamily="34" charset="0"/>
                <a:ea typeface="Arial-Rounded" pitchFamily="34" charset="0"/>
                <a:cs typeface="Arial-Rounded" pitchFamily="34" charset="0"/>
              </a:rPr>
              <a:t>một</a:t>
            </a:r>
            <a:r>
              <a:rPr lang="en-US" sz="2700" dirty="0" smtClean="0">
                <a:solidFill>
                  <a:srgbClr val="33CC33"/>
                </a:solidFill>
                <a:latin typeface="Arial-Rounded" pitchFamily="34" charset="0"/>
                <a:ea typeface="Arial-Rounded" pitchFamily="34" charset="0"/>
                <a:cs typeface="Arial-Rounded" pitchFamily="34" charset="0"/>
              </a:rPr>
              <a:t> </a:t>
            </a:r>
            <a:r>
              <a:rPr lang="en-US" sz="2700" dirty="0" err="1" smtClean="0">
                <a:solidFill>
                  <a:srgbClr val="33CC33"/>
                </a:solidFill>
                <a:latin typeface="Arial-Rounded" pitchFamily="34" charset="0"/>
                <a:ea typeface="Arial-Rounded" pitchFamily="34" charset="0"/>
                <a:cs typeface="Arial-Rounded" pitchFamily="34" charset="0"/>
              </a:rPr>
              <a:t>khu</a:t>
            </a:r>
            <a:r>
              <a:rPr lang="en-US" sz="2700" dirty="0" smtClean="0">
                <a:solidFill>
                  <a:srgbClr val="33CC33"/>
                </a:solidFill>
                <a:latin typeface="Arial-Rounded" pitchFamily="34" charset="0"/>
                <a:ea typeface="Arial-Rounded" pitchFamily="34" charset="0"/>
                <a:cs typeface="Arial-Rounded" pitchFamily="34" charset="0"/>
              </a:rPr>
              <a:t> </a:t>
            </a:r>
            <a:r>
              <a:rPr lang="en-US" sz="2700" dirty="0" err="1" smtClean="0">
                <a:solidFill>
                  <a:srgbClr val="33CC33"/>
                </a:solidFill>
                <a:latin typeface="Arial-Rounded" pitchFamily="34" charset="0"/>
                <a:ea typeface="Arial-Rounded" pitchFamily="34" charset="0"/>
                <a:cs typeface="Arial-Rounded" pitchFamily="34" charset="0"/>
              </a:rPr>
              <a:t>rừng</a:t>
            </a:r>
            <a:r>
              <a:rPr lang="en-US" sz="2700" dirty="0" smtClean="0">
                <a:solidFill>
                  <a:srgbClr val="33CC33"/>
                </a:solidFill>
                <a:latin typeface="Arial-Rounded" pitchFamily="34" charset="0"/>
                <a:ea typeface="Arial-Rounded" pitchFamily="34" charset="0"/>
                <a:cs typeface="Arial-Rounded" pitchFamily="34" charset="0"/>
              </a:rPr>
              <a:t> </a:t>
            </a:r>
            <a:r>
              <a:rPr lang="en-US" sz="2700" dirty="0" err="1" smtClean="0">
                <a:solidFill>
                  <a:srgbClr val="33CC33"/>
                </a:solidFill>
                <a:latin typeface="Arial-Rounded" pitchFamily="34" charset="0"/>
                <a:ea typeface="Arial-Rounded" pitchFamily="34" charset="0"/>
                <a:cs typeface="Arial-Rounded" pitchFamily="34" charset="0"/>
              </a:rPr>
              <a:t>khác</a:t>
            </a:r>
            <a:r>
              <a:rPr lang="en-US" sz="2700" dirty="0" smtClean="0">
                <a:solidFill>
                  <a:srgbClr val="33CC33"/>
                </a:solidFill>
                <a:latin typeface="Arial-Rounded" pitchFamily="34" charset="0"/>
                <a:ea typeface="Arial-Rounded" pitchFamily="34" charset="0"/>
                <a:cs typeface="Arial-Rounded" pitchFamily="34" charset="0"/>
              </a:rPr>
              <a:t>. </a:t>
            </a:r>
            <a:r>
              <a:rPr lang="en-US" sz="2700" dirty="0" err="1" smtClean="0">
                <a:solidFill>
                  <a:srgbClr val="33CC33"/>
                </a:solidFill>
                <a:latin typeface="Arial-Rounded" pitchFamily="34" charset="0"/>
                <a:ea typeface="Arial-Rounded" pitchFamily="34" charset="0"/>
                <a:cs typeface="Arial-Rounded" pitchFamily="34" charset="0"/>
              </a:rPr>
              <a:t>Lúc</a:t>
            </a:r>
            <a:r>
              <a:rPr lang="en-US" sz="2700" dirty="0" smtClean="0">
                <a:solidFill>
                  <a:srgbClr val="33CC33"/>
                </a:solidFill>
                <a:latin typeface="Arial-Rounded" pitchFamily="34" charset="0"/>
                <a:ea typeface="Arial-Rounded" pitchFamily="34" charset="0"/>
                <a:cs typeface="Arial-Rounded" pitchFamily="34" charset="0"/>
              </a:rPr>
              <a:t> chia </a:t>
            </a:r>
            <a:r>
              <a:rPr lang="en-US" sz="2700" dirty="0" err="1" smtClean="0">
                <a:solidFill>
                  <a:srgbClr val="33CC33"/>
                </a:solidFill>
                <a:latin typeface="Arial-Rounded" pitchFamily="34" charset="0"/>
                <a:ea typeface="Arial-Rounded" pitchFamily="34" charset="0"/>
                <a:cs typeface="Arial-Rounded" pitchFamily="34" charset="0"/>
              </a:rPr>
              <a:t>tay</a:t>
            </a:r>
            <a:r>
              <a:rPr lang="en-US" sz="2700" dirty="0" smtClean="0">
                <a:solidFill>
                  <a:srgbClr val="33CC33"/>
                </a:solidFill>
                <a:latin typeface="Arial-Rounded" pitchFamily="34" charset="0"/>
                <a:ea typeface="Arial-Rounded" pitchFamily="34" charset="0"/>
                <a:cs typeface="Arial-Rounded" pitchFamily="34" charset="0"/>
              </a:rPr>
              <a:t>, </a:t>
            </a:r>
            <a:r>
              <a:rPr lang="en-US" sz="2700" dirty="0" err="1" smtClean="0">
                <a:solidFill>
                  <a:srgbClr val="33CC33"/>
                </a:solidFill>
                <a:latin typeface="Arial-Rounded" pitchFamily="34" charset="0"/>
                <a:ea typeface="Arial-Rounded" pitchFamily="34" charset="0"/>
                <a:cs typeface="Arial-Rounded" pitchFamily="34" charset="0"/>
              </a:rPr>
              <a:t>kiến</a:t>
            </a:r>
            <a:r>
              <a:rPr lang="en-US" sz="2700" dirty="0" smtClean="0">
                <a:solidFill>
                  <a:srgbClr val="33CC33"/>
                </a:solidFill>
                <a:latin typeface="Arial-Rounded" pitchFamily="34" charset="0"/>
                <a:ea typeface="Arial-Rounded" pitchFamily="34" charset="0"/>
                <a:cs typeface="Arial-Rounded" pitchFamily="34" charset="0"/>
              </a:rPr>
              <a:t> </a:t>
            </a:r>
            <a:r>
              <a:rPr lang="en-US" sz="2700" dirty="0" err="1" smtClean="0">
                <a:solidFill>
                  <a:srgbClr val="33CC33"/>
                </a:solidFill>
                <a:latin typeface="Arial-Rounded" pitchFamily="34" charset="0"/>
                <a:ea typeface="Arial-Rounded" pitchFamily="34" charset="0"/>
                <a:cs typeface="Arial-Rounded" pitchFamily="34" charset="0"/>
              </a:rPr>
              <a:t>rất</a:t>
            </a:r>
            <a:r>
              <a:rPr lang="en-US" sz="2700" dirty="0" smtClean="0">
                <a:solidFill>
                  <a:srgbClr val="33CC33"/>
                </a:solidFill>
                <a:latin typeface="Arial-Rounded" pitchFamily="34" charset="0"/>
                <a:ea typeface="Arial-Rounded" pitchFamily="34" charset="0"/>
                <a:cs typeface="Arial-Rounded" pitchFamily="34" charset="0"/>
              </a:rPr>
              <a:t> </a:t>
            </a:r>
            <a:r>
              <a:rPr lang="en-US" sz="2700" dirty="0" err="1" smtClean="0">
                <a:solidFill>
                  <a:srgbClr val="33CC33"/>
                </a:solidFill>
                <a:latin typeface="Arial-Rounded" pitchFamily="34" charset="0"/>
                <a:ea typeface="Arial-Rounded" pitchFamily="34" charset="0"/>
                <a:cs typeface="Arial-Rounded" pitchFamily="34" charset="0"/>
              </a:rPr>
              <a:t>buồn</a:t>
            </a:r>
            <a:r>
              <a:rPr lang="en-US" sz="2700" dirty="0" smtClean="0">
                <a:solidFill>
                  <a:srgbClr val="33CC33"/>
                </a:solidFill>
                <a:latin typeface="Arial-Rounded" pitchFamily="34" charset="0"/>
                <a:ea typeface="Arial-Rounded" pitchFamily="34" charset="0"/>
                <a:cs typeface="Arial-Rounded" pitchFamily="34" charset="0"/>
              </a:rPr>
              <a:t>. </a:t>
            </a:r>
            <a:r>
              <a:rPr lang="en-US" sz="2700" dirty="0" err="1" smtClean="0">
                <a:solidFill>
                  <a:srgbClr val="33CC33"/>
                </a:solidFill>
                <a:latin typeface="Arial-Rounded" pitchFamily="34" charset="0"/>
                <a:ea typeface="Arial-Rounded" pitchFamily="34" charset="0"/>
                <a:cs typeface="Arial-Rounded" pitchFamily="34" charset="0"/>
              </a:rPr>
              <a:t>Kiến</a:t>
            </a:r>
            <a:r>
              <a:rPr lang="en-US" sz="2700" dirty="0" smtClean="0">
                <a:solidFill>
                  <a:srgbClr val="33CC33"/>
                </a:solidFill>
                <a:latin typeface="Arial-Rounded" pitchFamily="34" charset="0"/>
                <a:ea typeface="Arial-Rounded" pitchFamily="34" charset="0"/>
                <a:cs typeface="Arial-Rounded" pitchFamily="34" charset="0"/>
              </a:rPr>
              <a:t> </a:t>
            </a:r>
            <a:r>
              <a:rPr lang="en-US" sz="2700" dirty="0" err="1" smtClean="0">
                <a:solidFill>
                  <a:srgbClr val="33CC33"/>
                </a:solidFill>
                <a:latin typeface="Arial-Rounded" pitchFamily="34" charset="0"/>
                <a:ea typeface="Arial-Rounded" pitchFamily="34" charset="0"/>
                <a:cs typeface="Arial-Rounded" pitchFamily="34" charset="0"/>
              </a:rPr>
              <a:t>nói</a:t>
            </a:r>
            <a:r>
              <a:rPr lang="en-US" sz="2700" dirty="0" smtClean="0">
                <a:solidFill>
                  <a:srgbClr val="33CC33"/>
                </a:solidFill>
                <a:latin typeface="Arial-Rounded" pitchFamily="34" charset="0"/>
                <a:ea typeface="Arial-Rounded" pitchFamily="34" charset="0"/>
                <a:cs typeface="Arial-Rounded" pitchFamily="34" charset="0"/>
              </a:rPr>
              <a:t>: “</a:t>
            </a:r>
            <a:r>
              <a:rPr lang="en-US" sz="2700" dirty="0" err="1" smtClean="0">
                <a:solidFill>
                  <a:srgbClr val="33CC33"/>
                </a:solidFill>
                <a:latin typeface="Arial-Rounded" pitchFamily="34" charset="0"/>
                <a:ea typeface="Arial-Rounded" pitchFamily="34" charset="0"/>
                <a:cs typeface="Arial-Rounded" pitchFamily="34" charset="0"/>
              </a:rPr>
              <a:t>Cậu</a:t>
            </a:r>
            <a:r>
              <a:rPr lang="en-US" sz="2700" dirty="0" smtClean="0">
                <a:solidFill>
                  <a:srgbClr val="33CC33"/>
                </a:solidFill>
                <a:latin typeface="Arial-Rounded" pitchFamily="34" charset="0"/>
                <a:ea typeface="Arial-Rounded" pitchFamily="34" charset="0"/>
                <a:cs typeface="Arial-Rounded" pitchFamily="34" charset="0"/>
              </a:rPr>
              <a:t> </a:t>
            </a:r>
            <a:r>
              <a:rPr lang="en-US" sz="2700" dirty="0" err="1" smtClean="0">
                <a:solidFill>
                  <a:srgbClr val="33CC33"/>
                </a:solidFill>
                <a:latin typeface="Arial-Rounded" pitchFamily="34" charset="0"/>
                <a:ea typeface="Arial-Rounded" pitchFamily="34" charset="0"/>
                <a:cs typeface="Arial-Rounded" pitchFamily="34" charset="0"/>
              </a:rPr>
              <a:t>phải</a:t>
            </a:r>
            <a:r>
              <a:rPr lang="en-US" sz="2700" dirty="0" smtClean="0">
                <a:solidFill>
                  <a:srgbClr val="33CC33"/>
                </a:solidFill>
                <a:latin typeface="Arial-Rounded" pitchFamily="34" charset="0"/>
                <a:ea typeface="Arial-Rounded" pitchFamily="34" charset="0"/>
                <a:cs typeface="Arial-Rounded" pitchFamily="34" charset="0"/>
              </a:rPr>
              <a:t> </a:t>
            </a:r>
            <a:r>
              <a:rPr lang="en-US" sz="2700" dirty="0" err="1" smtClean="0">
                <a:solidFill>
                  <a:srgbClr val="33CC33"/>
                </a:solidFill>
                <a:latin typeface="Arial-Rounded" pitchFamily="34" charset="0"/>
                <a:ea typeface="Arial-Rounded" pitchFamily="34" charset="0"/>
                <a:cs typeface="Arial-Rounded" pitchFamily="34" charset="0"/>
              </a:rPr>
              <a:t>thường</a:t>
            </a:r>
            <a:r>
              <a:rPr lang="en-US" sz="2700" dirty="0" smtClean="0">
                <a:solidFill>
                  <a:srgbClr val="33CC33"/>
                </a:solidFill>
                <a:latin typeface="Arial-Rounded" pitchFamily="34" charset="0"/>
                <a:ea typeface="Arial-Rounded" pitchFamily="34" charset="0"/>
                <a:cs typeface="Arial-Rounded" pitchFamily="34" charset="0"/>
              </a:rPr>
              <a:t> </a:t>
            </a:r>
            <a:r>
              <a:rPr lang="en-US" sz="2700" dirty="0" err="1" smtClean="0">
                <a:solidFill>
                  <a:srgbClr val="33CC33"/>
                </a:solidFill>
                <a:latin typeface="Arial-Rounded" pitchFamily="34" charset="0"/>
                <a:ea typeface="Arial-Rounded" pitchFamily="34" charset="0"/>
                <a:cs typeface="Arial-Rounded" pitchFamily="34" charset="0"/>
              </a:rPr>
              <a:t>xuyên</a:t>
            </a:r>
            <a:r>
              <a:rPr lang="en-US" sz="2700" dirty="0" smtClean="0">
                <a:solidFill>
                  <a:srgbClr val="33CC33"/>
                </a:solidFill>
                <a:latin typeface="Arial-Rounded" pitchFamily="34" charset="0"/>
                <a:ea typeface="Arial-Rounded" pitchFamily="34" charset="0"/>
                <a:cs typeface="Arial-Rounded" pitchFamily="34" charset="0"/>
              </a:rPr>
              <a:t> </a:t>
            </a:r>
            <a:r>
              <a:rPr lang="en-US" sz="2700" dirty="0" err="1" smtClean="0">
                <a:solidFill>
                  <a:srgbClr val="33CC33"/>
                </a:solidFill>
                <a:latin typeface="Arial-Rounded" pitchFamily="34" charset="0"/>
                <a:ea typeface="Arial-Rounded" pitchFamily="34" charset="0"/>
                <a:cs typeface="Arial-Rounded" pitchFamily="34" charset="0"/>
              </a:rPr>
              <a:t>nhớ</a:t>
            </a:r>
            <a:r>
              <a:rPr lang="en-US" sz="2700" dirty="0" smtClean="0">
                <a:solidFill>
                  <a:srgbClr val="33CC33"/>
                </a:solidFill>
                <a:latin typeface="Arial-Rounded" pitchFamily="34" charset="0"/>
                <a:ea typeface="Arial-Rounded" pitchFamily="34" charset="0"/>
                <a:cs typeface="Arial-Rounded" pitchFamily="34" charset="0"/>
              </a:rPr>
              <a:t> </a:t>
            </a:r>
            <a:r>
              <a:rPr lang="en-US" sz="2700" dirty="0" err="1" smtClean="0">
                <a:solidFill>
                  <a:srgbClr val="33CC33"/>
                </a:solidFill>
                <a:latin typeface="Arial-Rounded" pitchFamily="34" charset="0"/>
                <a:ea typeface="Arial-Rounded" pitchFamily="34" charset="0"/>
                <a:cs typeface="Arial-Rounded" pitchFamily="34" charset="0"/>
              </a:rPr>
              <a:t>tớ</a:t>
            </a:r>
            <a:r>
              <a:rPr lang="en-US" sz="2700" dirty="0" smtClean="0">
                <a:solidFill>
                  <a:srgbClr val="33CC33"/>
                </a:solidFill>
                <a:latin typeface="Arial-Rounded" pitchFamily="34" charset="0"/>
                <a:ea typeface="Arial-Rounded" pitchFamily="34" charset="0"/>
                <a:cs typeface="Arial-Rounded" pitchFamily="34" charset="0"/>
              </a:rPr>
              <a:t> </a:t>
            </a:r>
            <a:r>
              <a:rPr lang="en-US" sz="2700" dirty="0" err="1" smtClean="0">
                <a:solidFill>
                  <a:srgbClr val="33CC33"/>
                </a:solidFill>
                <a:latin typeface="Arial-Rounded" pitchFamily="34" charset="0"/>
                <a:ea typeface="Arial-Rounded" pitchFamily="34" charset="0"/>
                <a:cs typeface="Arial-Rounded" pitchFamily="34" charset="0"/>
              </a:rPr>
              <a:t>đấy</a:t>
            </a:r>
            <a:r>
              <a:rPr lang="en-US" sz="2700" dirty="0" smtClean="0">
                <a:solidFill>
                  <a:srgbClr val="33CC33"/>
                </a:solidFill>
                <a:latin typeface="Arial-Rounded" pitchFamily="34" charset="0"/>
                <a:ea typeface="Arial-Rounded" pitchFamily="34" charset="0"/>
                <a:cs typeface="Arial-Rounded" pitchFamily="34" charset="0"/>
              </a:rPr>
              <a:t>.”. </a:t>
            </a:r>
            <a:r>
              <a:rPr lang="en-US" sz="2700" dirty="0" err="1" smtClean="0">
                <a:solidFill>
                  <a:srgbClr val="33CC33"/>
                </a:solidFill>
                <a:latin typeface="Arial-Rounded" pitchFamily="34" charset="0"/>
                <a:ea typeface="Arial-Rounded" pitchFamily="34" charset="0"/>
                <a:cs typeface="Arial-Rounded" pitchFamily="34" charset="0"/>
              </a:rPr>
              <a:t>Sóc</a:t>
            </a:r>
            <a:r>
              <a:rPr lang="en-US" sz="2700" dirty="0" smtClean="0">
                <a:solidFill>
                  <a:srgbClr val="33CC33"/>
                </a:solidFill>
                <a:latin typeface="Arial-Rounded" pitchFamily="34" charset="0"/>
                <a:ea typeface="Arial-Rounded" pitchFamily="34" charset="0"/>
                <a:cs typeface="Arial-Rounded" pitchFamily="34" charset="0"/>
              </a:rPr>
              <a:t> </a:t>
            </a:r>
            <a:r>
              <a:rPr lang="en-US" sz="2700" dirty="0" err="1" smtClean="0">
                <a:solidFill>
                  <a:srgbClr val="33CC33"/>
                </a:solidFill>
                <a:latin typeface="Arial-Rounded" pitchFamily="34" charset="0"/>
                <a:ea typeface="Arial-Rounded" pitchFamily="34" charset="0"/>
                <a:cs typeface="Arial-Rounded" pitchFamily="34" charset="0"/>
              </a:rPr>
              <a:t>gật</a:t>
            </a:r>
            <a:r>
              <a:rPr lang="en-US" sz="2700" dirty="0" smtClean="0">
                <a:solidFill>
                  <a:srgbClr val="33CC33"/>
                </a:solidFill>
                <a:latin typeface="Arial-Rounded" pitchFamily="34" charset="0"/>
                <a:ea typeface="Arial-Rounded" pitchFamily="34" charset="0"/>
                <a:cs typeface="Arial-Rounded" pitchFamily="34" charset="0"/>
              </a:rPr>
              <a:t> </a:t>
            </a:r>
            <a:r>
              <a:rPr lang="en-US" sz="2700" dirty="0" err="1" smtClean="0">
                <a:solidFill>
                  <a:srgbClr val="33CC33"/>
                </a:solidFill>
                <a:latin typeface="Arial-Rounded" pitchFamily="34" charset="0"/>
                <a:ea typeface="Arial-Rounded" pitchFamily="34" charset="0"/>
                <a:cs typeface="Arial-Rounded" pitchFamily="34" charset="0"/>
              </a:rPr>
              <a:t>đầu</a:t>
            </a:r>
            <a:r>
              <a:rPr lang="en-US" sz="2700" dirty="0" smtClean="0">
                <a:solidFill>
                  <a:srgbClr val="33CC33"/>
                </a:solidFill>
                <a:latin typeface="Arial-Rounded" pitchFamily="34" charset="0"/>
                <a:ea typeface="Arial-Rounded" pitchFamily="34" charset="0"/>
                <a:cs typeface="Arial-Rounded" pitchFamily="34" charset="0"/>
              </a:rPr>
              <a:t> </a:t>
            </a:r>
            <a:r>
              <a:rPr lang="en-US" sz="2700" dirty="0" err="1" smtClean="0">
                <a:solidFill>
                  <a:srgbClr val="33CC33"/>
                </a:solidFill>
                <a:latin typeface="Arial-Rounded" pitchFamily="34" charset="0"/>
                <a:ea typeface="Arial-Rounded" pitchFamily="34" charset="0"/>
                <a:cs typeface="Arial-Rounded" pitchFamily="34" charset="0"/>
              </a:rPr>
              <a:t>nhận</a:t>
            </a:r>
            <a:r>
              <a:rPr lang="en-US" sz="2700" dirty="0" smtClean="0">
                <a:solidFill>
                  <a:srgbClr val="33CC33"/>
                </a:solidFill>
                <a:latin typeface="Arial-Rounded" pitchFamily="34" charset="0"/>
                <a:ea typeface="Arial-Rounded" pitchFamily="34" charset="0"/>
                <a:cs typeface="Arial-Rounded" pitchFamily="34" charset="0"/>
              </a:rPr>
              <a:t> </a:t>
            </a:r>
            <a:r>
              <a:rPr lang="en-US" sz="2700" dirty="0" err="1" smtClean="0">
                <a:solidFill>
                  <a:srgbClr val="33CC33"/>
                </a:solidFill>
                <a:latin typeface="Arial-Rounded" pitchFamily="34" charset="0"/>
                <a:ea typeface="Arial-Rounded" pitchFamily="34" charset="0"/>
                <a:cs typeface="Arial-Rounded" pitchFamily="34" charset="0"/>
              </a:rPr>
              <a:t>lời</a:t>
            </a:r>
            <a:r>
              <a:rPr lang="en-US" sz="2700" dirty="0" smtClean="0">
                <a:solidFill>
                  <a:srgbClr val="33CC33"/>
                </a:solidFill>
                <a:latin typeface="Arial-Rounded" pitchFamily="34" charset="0"/>
                <a:ea typeface="Arial-Rounded" pitchFamily="34" charset="0"/>
                <a:cs typeface="Arial-Rounded" pitchFamily="34" charset="0"/>
              </a:rPr>
              <a:t>.</a:t>
            </a:r>
          </a:p>
          <a:p>
            <a:pPr algn="just"/>
            <a:r>
              <a:rPr lang="en-US" sz="2700" dirty="0">
                <a:solidFill>
                  <a:srgbClr val="0070C0"/>
                </a:solidFill>
                <a:latin typeface="Arial-Rounded" pitchFamily="34" charset="0"/>
                <a:ea typeface="Arial-Rounded" pitchFamily="34" charset="0"/>
                <a:cs typeface="Arial-Rounded" pitchFamily="34" charset="0"/>
              </a:rPr>
              <a:t> </a:t>
            </a:r>
            <a:r>
              <a:rPr lang="en-US" sz="2700" dirty="0" smtClean="0">
                <a:solidFill>
                  <a:srgbClr val="0070C0"/>
                </a:solidFill>
                <a:latin typeface="Arial-Rounded" pitchFamily="34" charset="0"/>
                <a:ea typeface="Arial-Rounded" pitchFamily="34" charset="0"/>
                <a:cs typeface="Arial-Rounded" pitchFamily="34" charset="0"/>
              </a:rPr>
              <a:t>    </a:t>
            </a:r>
            <a:r>
              <a:rPr lang="en-US" sz="2700" dirty="0" err="1" smtClean="0">
                <a:solidFill>
                  <a:srgbClr val="0070C0"/>
                </a:solidFill>
                <a:latin typeface="Arial-Rounded" pitchFamily="34" charset="0"/>
                <a:ea typeface="Arial-Rounded" pitchFamily="34" charset="0"/>
                <a:cs typeface="Arial-Rounded" pitchFamily="34" charset="0"/>
              </a:rPr>
              <a:t>Một</a:t>
            </a:r>
            <a:r>
              <a:rPr lang="en-US" sz="2700" dirty="0" smtClean="0">
                <a:solidFill>
                  <a:srgbClr val="0070C0"/>
                </a:solidFill>
                <a:latin typeface="Arial-Rounded" pitchFamily="34" charset="0"/>
                <a:ea typeface="Arial-Rounded" pitchFamily="34" charset="0"/>
                <a:cs typeface="Arial-Rounded" pitchFamily="34" charset="0"/>
              </a:rPr>
              <a:t> </a:t>
            </a:r>
            <a:r>
              <a:rPr lang="en-US" sz="2700" dirty="0" err="1" smtClean="0">
                <a:solidFill>
                  <a:srgbClr val="0070C0"/>
                </a:solidFill>
                <a:latin typeface="Arial-Rounded" pitchFamily="34" charset="0"/>
                <a:ea typeface="Arial-Rounded" pitchFamily="34" charset="0"/>
                <a:cs typeface="Arial-Rounded" pitchFamily="34" charset="0"/>
              </a:rPr>
              <a:t>buổi</a:t>
            </a:r>
            <a:r>
              <a:rPr lang="en-US" sz="2700" dirty="0" smtClean="0">
                <a:solidFill>
                  <a:srgbClr val="0070C0"/>
                </a:solidFill>
                <a:latin typeface="Arial-Rounded" pitchFamily="34" charset="0"/>
                <a:ea typeface="Arial-Rounded" pitchFamily="34" charset="0"/>
                <a:cs typeface="Arial-Rounded" pitchFamily="34" charset="0"/>
              </a:rPr>
              <a:t> </a:t>
            </a:r>
            <a:r>
              <a:rPr lang="en-US" sz="2700" dirty="0" err="1" smtClean="0">
                <a:solidFill>
                  <a:srgbClr val="0070C0"/>
                </a:solidFill>
                <a:latin typeface="Arial-Rounded" pitchFamily="34" charset="0"/>
                <a:ea typeface="Arial-Rounded" pitchFamily="34" charset="0"/>
                <a:cs typeface="Arial-Rounded" pitchFamily="34" charset="0"/>
              </a:rPr>
              <a:t>sáng</a:t>
            </a:r>
            <a:r>
              <a:rPr lang="en-US" sz="2700" dirty="0" smtClean="0">
                <a:solidFill>
                  <a:srgbClr val="0070C0"/>
                </a:solidFill>
                <a:latin typeface="Arial-Rounded" pitchFamily="34" charset="0"/>
                <a:ea typeface="Arial-Rounded" pitchFamily="34" charset="0"/>
                <a:cs typeface="Arial-Rounded" pitchFamily="34" charset="0"/>
              </a:rPr>
              <a:t>, </a:t>
            </a:r>
            <a:r>
              <a:rPr lang="en-US" sz="2700" dirty="0" err="1" smtClean="0">
                <a:solidFill>
                  <a:srgbClr val="0070C0"/>
                </a:solidFill>
                <a:latin typeface="Arial-Rounded" pitchFamily="34" charset="0"/>
                <a:ea typeface="Arial-Rounded" pitchFamily="34" charset="0"/>
                <a:cs typeface="Arial-Rounded" pitchFamily="34" charset="0"/>
              </a:rPr>
              <a:t>sóc</a:t>
            </a:r>
            <a:r>
              <a:rPr lang="en-US" sz="2700" dirty="0" smtClean="0">
                <a:solidFill>
                  <a:srgbClr val="0070C0"/>
                </a:solidFill>
                <a:latin typeface="Arial-Rounded" pitchFamily="34" charset="0"/>
                <a:ea typeface="Arial-Rounded" pitchFamily="34" charset="0"/>
                <a:cs typeface="Arial-Rounded" pitchFamily="34" charset="0"/>
              </a:rPr>
              <a:t> </a:t>
            </a:r>
            <a:r>
              <a:rPr lang="en-US" sz="2700" dirty="0" err="1" smtClean="0">
                <a:solidFill>
                  <a:srgbClr val="0070C0"/>
                </a:solidFill>
                <a:latin typeface="Arial-Rounded" pitchFamily="34" charset="0"/>
                <a:ea typeface="Arial-Rounded" pitchFamily="34" charset="0"/>
                <a:cs typeface="Arial-Rounded" pitchFamily="34" charset="0"/>
              </a:rPr>
              <a:t>lấy</a:t>
            </a:r>
            <a:r>
              <a:rPr lang="en-US" sz="2700" dirty="0" smtClean="0">
                <a:solidFill>
                  <a:srgbClr val="0070C0"/>
                </a:solidFill>
                <a:latin typeface="Arial-Rounded" pitchFamily="34" charset="0"/>
                <a:ea typeface="Arial-Rounded" pitchFamily="34" charset="0"/>
                <a:cs typeface="Arial-Rounded" pitchFamily="34" charset="0"/>
              </a:rPr>
              <a:t> </a:t>
            </a:r>
            <a:r>
              <a:rPr lang="en-US" sz="2700" dirty="0" err="1" smtClean="0">
                <a:solidFill>
                  <a:srgbClr val="0070C0"/>
                </a:solidFill>
                <a:latin typeface="Arial-Rounded" pitchFamily="34" charset="0"/>
                <a:ea typeface="Arial-Rounded" pitchFamily="34" charset="0"/>
                <a:cs typeface="Arial-Rounded" pitchFamily="34" charset="0"/>
              </a:rPr>
              <a:t>một</a:t>
            </a:r>
            <a:r>
              <a:rPr lang="en-US" sz="2700" dirty="0" smtClean="0">
                <a:solidFill>
                  <a:srgbClr val="0070C0"/>
                </a:solidFill>
                <a:latin typeface="Arial-Rounded" pitchFamily="34" charset="0"/>
                <a:ea typeface="Arial-Rounded" pitchFamily="34" charset="0"/>
                <a:cs typeface="Arial-Rounded" pitchFamily="34" charset="0"/>
              </a:rPr>
              <a:t> </a:t>
            </a:r>
            <a:r>
              <a:rPr lang="en-US" sz="2700" dirty="0" err="1" smtClean="0">
                <a:solidFill>
                  <a:srgbClr val="0070C0"/>
                </a:solidFill>
                <a:latin typeface="Arial-Rounded" pitchFamily="34" charset="0"/>
                <a:ea typeface="Arial-Rounded" pitchFamily="34" charset="0"/>
                <a:cs typeface="Arial-Rounded" pitchFamily="34" charset="0"/>
              </a:rPr>
              <a:t>tờ</a:t>
            </a:r>
            <a:r>
              <a:rPr lang="en-US" sz="2700" dirty="0" smtClean="0">
                <a:solidFill>
                  <a:srgbClr val="0070C0"/>
                </a:solidFill>
                <a:latin typeface="Arial-Rounded" pitchFamily="34" charset="0"/>
                <a:ea typeface="Arial-Rounded" pitchFamily="34" charset="0"/>
                <a:cs typeface="Arial-Rounded" pitchFamily="34" charset="0"/>
              </a:rPr>
              <a:t> </a:t>
            </a:r>
            <a:r>
              <a:rPr lang="en-US" sz="2700" dirty="0" err="1" smtClean="0">
                <a:solidFill>
                  <a:srgbClr val="0070C0"/>
                </a:solidFill>
                <a:latin typeface="Arial-Rounded" pitchFamily="34" charset="0"/>
                <a:ea typeface="Arial-Rounded" pitchFamily="34" charset="0"/>
                <a:cs typeface="Arial-Rounded" pitchFamily="34" charset="0"/>
              </a:rPr>
              <a:t>giấy</a:t>
            </a:r>
            <a:r>
              <a:rPr lang="en-US" sz="2700" dirty="0" smtClean="0">
                <a:solidFill>
                  <a:srgbClr val="0070C0"/>
                </a:solidFill>
                <a:latin typeface="Arial-Rounded" pitchFamily="34" charset="0"/>
                <a:ea typeface="Arial-Rounded" pitchFamily="34" charset="0"/>
                <a:cs typeface="Arial-Rounded" pitchFamily="34" charset="0"/>
              </a:rPr>
              <a:t> </a:t>
            </a:r>
            <a:r>
              <a:rPr lang="en-US" sz="2700" dirty="0" err="1" smtClean="0">
                <a:solidFill>
                  <a:srgbClr val="0070C0"/>
                </a:solidFill>
                <a:latin typeface="Arial-Rounded" pitchFamily="34" charset="0"/>
                <a:ea typeface="Arial-Rounded" pitchFamily="34" charset="0"/>
                <a:cs typeface="Arial-Rounded" pitchFamily="34" charset="0"/>
              </a:rPr>
              <a:t>và</a:t>
            </a:r>
            <a:r>
              <a:rPr lang="en-US" sz="2700" dirty="0" smtClean="0">
                <a:solidFill>
                  <a:srgbClr val="0070C0"/>
                </a:solidFill>
                <a:latin typeface="Arial-Rounded" pitchFamily="34" charset="0"/>
                <a:ea typeface="Arial-Rounded" pitchFamily="34" charset="0"/>
                <a:cs typeface="Arial-Rounded" pitchFamily="34" charset="0"/>
              </a:rPr>
              <a:t> </a:t>
            </a:r>
            <a:r>
              <a:rPr lang="en-US" sz="2700" dirty="0" err="1" smtClean="0">
                <a:solidFill>
                  <a:srgbClr val="0070C0"/>
                </a:solidFill>
                <a:latin typeface="Arial-Rounded" pitchFamily="34" charset="0"/>
                <a:ea typeface="Arial-Rounded" pitchFamily="34" charset="0"/>
                <a:cs typeface="Arial-Rounded" pitchFamily="34" charset="0"/>
              </a:rPr>
              <a:t>viết</a:t>
            </a:r>
            <a:r>
              <a:rPr lang="en-US" sz="2700" dirty="0" smtClean="0">
                <a:solidFill>
                  <a:srgbClr val="0070C0"/>
                </a:solidFill>
                <a:latin typeface="Arial-Rounded" pitchFamily="34" charset="0"/>
                <a:ea typeface="Arial-Rounded" pitchFamily="34" charset="0"/>
                <a:cs typeface="Arial-Rounded" pitchFamily="34" charset="0"/>
              </a:rPr>
              <a:t> </a:t>
            </a:r>
            <a:r>
              <a:rPr lang="en-US" sz="2700" dirty="0" err="1" smtClean="0">
                <a:solidFill>
                  <a:srgbClr val="0070C0"/>
                </a:solidFill>
                <a:latin typeface="Arial-Rounded" pitchFamily="34" charset="0"/>
                <a:ea typeface="Arial-Rounded" pitchFamily="34" charset="0"/>
                <a:cs typeface="Arial-Rounded" pitchFamily="34" charset="0"/>
              </a:rPr>
              <a:t>thư</a:t>
            </a:r>
            <a:r>
              <a:rPr lang="en-US" sz="2700" dirty="0" smtClean="0">
                <a:solidFill>
                  <a:srgbClr val="0070C0"/>
                </a:solidFill>
                <a:latin typeface="Arial-Rounded" pitchFamily="34" charset="0"/>
                <a:ea typeface="Arial-Rounded" pitchFamily="34" charset="0"/>
                <a:cs typeface="Arial-Rounded" pitchFamily="34" charset="0"/>
              </a:rPr>
              <a:t> </a:t>
            </a:r>
            <a:r>
              <a:rPr lang="en-US" sz="2700" dirty="0" err="1" smtClean="0">
                <a:solidFill>
                  <a:srgbClr val="0070C0"/>
                </a:solidFill>
                <a:latin typeface="Arial-Rounded" pitchFamily="34" charset="0"/>
                <a:ea typeface="Arial-Rounded" pitchFamily="34" charset="0"/>
                <a:cs typeface="Arial-Rounded" pitchFamily="34" charset="0"/>
              </a:rPr>
              <a:t>cho</a:t>
            </a:r>
            <a:r>
              <a:rPr lang="en-US" sz="2700" dirty="0" smtClean="0">
                <a:solidFill>
                  <a:srgbClr val="0070C0"/>
                </a:solidFill>
                <a:latin typeface="Arial-Rounded" pitchFamily="34" charset="0"/>
                <a:ea typeface="Arial-Rounded" pitchFamily="34" charset="0"/>
                <a:cs typeface="Arial-Rounded" pitchFamily="34" charset="0"/>
              </a:rPr>
              <a:t> </a:t>
            </a:r>
            <a:r>
              <a:rPr lang="en-US" sz="2700" dirty="0" err="1" smtClean="0">
                <a:solidFill>
                  <a:srgbClr val="0070C0"/>
                </a:solidFill>
                <a:latin typeface="Arial-Rounded" pitchFamily="34" charset="0"/>
                <a:ea typeface="Arial-Rounded" pitchFamily="34" charset="0"/>
                <a:cs typeface="Arial-Rounded" pitchFamily="34" charset="0"/>
              </a:rPr>
              <a:t>kiến</a:t>
            </a:r>
            <a:r>
              <a:rPr lang="en-US" sz="2700" dirty="0" smtClean="0">
                <a:solidFill>
                  <a:srgbClr val="0070C0"/>
                </a:solidFill>
                <a:latin typeface="Arial-Rounded" pitchFamily="34" charset="0"/>
                <a:ea typeface="Arial-Rounded" pitchFamily="34" charset="0"/>
                <a:cs typeface="Arial-Rounded" pitchFamily="34" charset="0"/>
              </a:rPr>
              <a:t>. </a:t>
            </a:r>
            <a:r>
              <a:rPr lang="en-US" sz="2700" dirty="0" err="1" smtClean="0">
                <a:solidFill>
                  <a:srgbClr val="0070C0"/>
                </a:solidFill>
                <a:latin typeface="Arial-Rounded" pitchFamily="34" charset="0"/>
                <a:ea typeface="Arial-Rounded" pitchFamily="34" charset="0"/>
                <a:cs typeface="Arial-Rounded" pitchFamily="34" charset="0"/>
              </a:rPr>
              <a:t>Sóc</a:t>
            </a:r>
            <a:r>
              <a:rPr lang="en-US" sz="2700" dirty="0" smtClean="0">
                <a:solidFill>
                  <a:srgbClr val="0070C0"/>
                </a:solidFill>
                <a:latin typeface="Arial-Rounded" pitchFamily="34" charset="0"/>
                <a:ea typeface="Arial-Rounded" pitchFamily="34" charset="0"/>
                <a:cs typeface="Arial-Rounded" pitchFamily="34" charset="0"/>
              </a:rPr>
              <a:t> </a:t>
            </a:r>
            <a:r>
              <a:rPr lang="en-US" sz="2700" dirty="0" err="1" smtClean="0">
                <a:solidFill>
                  <a:srgbClr val="0070C0"/>
                </a:solidFill>
                <a:latin typeface="Arial-Rounded" pitchFamily="34" charset="0"/>
                <a:ea typeface="Arial-Rounded" pitchFamily="34" charset="0"/>
                <a:cs typeface="Arial-Rounded" pitchFamily="34" charset="0"/>
              </a:rPr>
              <a:t>nắn</a:t>
            </a:r>
            <a:r>
              <a:rPr lang="en-US" sz="2700" dirty="0" smtClean="0">
                <a:solidFill>
                  <a:srgbClr val="0070C0"/>
                </a:solidFill>
                <a:latin typeface="Arial-Rounded" pitchFamily="34" charset="0"/>
                <a:ea typeface="Arial-Rounded" pitchFamily="34" charset="0"/>
                <a:cs typeface="Arial-Rounded" pitchFamily="34" charset="0"/>
              </a:rPr>
              <a:t> </a:t>
            </a:r>
            <a:r>
              <a:rPr lang="en-US" sz="2700" dirty="0" err="1" smtClean="0">
                <a:solidFill>
                  <a:srgbClr val="0070C0"/>
                </a:solidFill>
                <a:latin typeface="Arial-Rounded" pitchFamily="34" charset="0"/>
                <a:ea typeface="Arial-Rounded" pitchFamily="34" charset="0"/>
                <a:cs typeface="Arial-Rounded" pitchFamily="34" charset="0"/>
              </a:rPr>
              <a:t>nót</a:t>
            </a:r>
            <a:r>
              <a:rPr lang="en-US" sz="2700" dirty="0" smtClean="0">
                <a:solidFill>
                  <a:srgbClr val="0070C0"/>
                </a:solidFill>
                <a:latin typeface="Arial-Rounded" pitchFamily="34" charset="0"/>
                <a:ea typeface="Arial-Rounded" pitchFamily="34" charset="0"/>
                <a:cs typeface="Arial-Rounded" pitchFamily="34" charset="0"/>
              </a:rPr>
              <a:t> </a:t>
            </a:r>
            <a:r>
              <a:rPr lang="en-US" sz="2700" dirty="0" err="1" smtClean="0">
                <a:solidFill>
                  <a:srgbClr val="0070C0"/>
                </a:solidFill>
                <a:latin typeface="Arial-Rounded" pitchFamily="34" charset="0"/>
                <a:ea typeface="Arial-Rounded" pitchFamily="34" charset="0"/>
                <a:cs typeface="Arial-Rounded" pitchFamily="34" charset="0"/>
              </a:rPr>
              <a:t>ghi</a:t>
            </a:r>
            <a:r>
              <a:rPr lang="en-US" sz="2700" dirty="0" smtClean="0">
                <a:solidFill>
                  <a:srgbClr val="0070C0"/>
                </a:solidFill>
                <a:latin typeface="Arial-Rounded" pitchFamily="34" charset="0"/>
                <a:ea typeface="Arial-Rounded" pitchFamily="34" charset="0"/>
                <a:cs typeface="Arial-Rounded" pitchFamily="34" charset="0"/>
              </a:rPr>
              <a:t>: “</a:t>
            </a:r>
            <a:r>
              <a:rPr lang="en-US" sz="2700" dirty="0" err="1" smtClean="0">
                <a:solidFill>
                  <a:srgbClr val="0070C0"/>
                </a:solidFill>
                <a:latin typeface="Arial-Rounded" pitchFamily="34" charset="0"/>
                <a:ea typeface="Arial-Rounded" pitchFamily="34" charset="0"/>
                <a:cs typeface="Arial-Rounded" pitchFamily="34" charset="0"/>
              </a:rPr>
              <a:t>Tớ</a:t>
            </a:r>
            <a:r>
              <a:rPr lang="en-US" sz="2700" dirty="0" smtClean="0">
                <a:solidFill>
                  <a:srgbClr val="0070C0"/>
                </a:solidFill>
                <a:latin typeface="Arial-Rounded" pitchFamily="34" charset="0"/>
                <a:ea typeface="Arial-Rounded" pitchFamily="34" charset="0"/>
                <a:cs typeface="Arial-Rounded" pitchFamily="34" charset="0"/>
              </a:rPr>
              <a:t> </a:t>
            </a:r>
            <a:r>
              <a:rPr lang="en-US" sz="2700" dirty="0" err="1" smtClean="0">
                <a:solidFill>
                  <a:srgbClr val="0070C0"/>
                </a:solidFill>
                <a:latin typeface="Arial-Rounded" pitchFamily="34" charset="0"/>
                <a:ea typeface="Arial-Rounded" pitchFamily="34" charset="0"/>
                <a:cs typeface="Arial-Rounded" pitchFamily="34" charset="0"/>
              </a:rPr>
              <a:t>nhớ</a:t>
            </a:r>
            <a:r>
              <a:rPr lang="en-US" sz="2700" dirty="0" smtClean="0">
                <a:solidFill>
                  <a:srgbClr val="0070C0"/>
                </a:solidFill>
                <a:latin typeface="Arial-Rounded" pitchFamily="34" charset="0"/>
                <a:ea typeface="Arial-Rounded" pitchFamily="34" charset="0"/>
                <a:cs typeface="Arial-Rounded" pitchFamily="34" charset="0"/>
              </a:rPr>
              <a:t> </a:t>
            </a:r>
            <a:r>
              <a:rPr lang="en-US" sz="2700" dirty="0" err="1" smtClean="0">
                <a:solidFill>
                  <a:srgbClr val="0070C0"/>
                </a:solidFill>
                <a:latin typeface="Arial-Rounded" pitchFamily="34" charset="0"/>
                <a:ea typeface="Arial-Rounded" pitchFamily="34" charset="0"/>
                <a:cs typeface="Arial-Rounded" pitchFamily="34" charset="0"/>
              </a:rPr>
              <a:t>cậu</a:t>
            </a:r>
            <a:r>
              <a:rPr lang="en-US" sz="2700" dirty="0" smtClean="0">
                <a:solidFill>
                  <a:srgbClr val="0070C0"/>
                </a:solidFill>
                <a:latin typeface="Arial-Rounded" pitchFamily="34" charset="0"/>
                <a:ea typeface="Arial-Rounded" pitchFamily="34" charset="0"/>
                <a:cs typeface="Arial-Rounded" pitchFamily="34" charset="0"/>
              </a:rPr>
              <a:t>.”. </a:t>
            </a:r>
            <a:r>
              <a:rPr lang="en-US" sz="2700" dirty="0" err="1" smtClean="0">
                <a:solidFill>
                  <a:srgbClr val="0070C0"/>
                </a:solidFill>
                <a:latin typeface="Arial-Rounded" pitchFamily="34" charset="0"/>
                <a:ea typeface="Arial-Rounded" pitchFamily="34" charset="0"/>
                <a:cs typeface="Arial-Rounded" pitchFamily="34" charset="0"/>
              </a:rPr>
              <a:t>Một</a:t>
            </a:r>
            <a:r>
              <a:rPr lang="en-US" sz="2700" dirty="0" smtClean="0">
                <a:solidFill>
                  <a:srgbClr val="0070C0"/>
                </a:solidFill>
                <a:latin typeface="Arial-Rounded" pitchFamily="34" charset="0"/>
                <a:ea typeface="Arial-Rounded" pitchFamily="34" charset="0"/>
                <a:cs typeface="Arial-Rounded" pitchFamily="34" charset="0"/>
              </a:rPr>
              <a:t> </a:t>
            </a:r>
            <a:r>
              <a:rPr lang="en-US" sz="2700" dirty="0" err="1" smtClean="0">
                <a:solidFill>
                  <a:srgbClr val="0070C0"/>
                </a:solidFill>
                <a:latin typeface="Arial-Rounded" pitchFamily="34" charset="0"/>
                <a:ea typeface="Arial-Rounded" pitchFamily="34" charset="0"/>
                <a:cs typeface="Arial-Rounded" pitchFamily="34" charset="0"/>
              </a:rPr>
              <a:t>cơn</a:t>
            </a:r>
            <a:r>
              <a:rPr lang="en-US" sz="2700" dirty="0" smtClean="0">
                <a:solidFill>
                  <a:srgbClr val="0070C0"/>
                </a:solidFill>
                <a:latin typeface="Arial-Rounded" pitchFamily="34" charset="0"/>
                <a:ea typeface="Arial-Rounded" pitchFamily="34" charset="0"/>
                <a:cs typeface="Arial-Rounded" pitchFamily="34" charset="0"/>
              </a:rPr>
              <a:t> </a:t>
            </a:r>
            <a:r>
              <a:rPr lang="en-US" sz="2700" dirty="0" err="1" smtClean="0">
                <a:solidFill>
                  <a:srgbClr val="0070C0"/>
                </a:solidFill>
                <a:latin typeface="Arial-Rounded" pitchFamily="34" charset="0"/>
                <a:ea typeface="Arial-Rounded" pitchFamily="34" charset="0"/>
                <a:cs typeface="Arial-Rounded" pitchFamily="34" charset="0"/>
              </a:rPr>
              <a:t>gió</a:t>
            </a:r>
            <a:r>
              <a:rPr lang="en-US" sz="2700" dirty="0" smtClean="0">
                <a:solidFill>
                  <a:srgbClr val="0070C0"/>
                </a:solidFill>
                <a:latin typeface="Arial-Rounded" pitchFamily="34" charset="0"/>
                <a:ea typeface="Arial-Rounded" pitchFamily="34" charset="0"/>
                <a:cs typeface="Arial-Rounded" pitchFamily="34" charset="0"/>
              </a:rPr>
              <a:t> </a:t>
            </a:r>
            <a:r>
              <a:rPr lang="en-US" sz="2700" dirty="0" err="1" smtClean="0">
                <a:solidFill>
                  <a:srgbClr val="0070C0"/>
                </a:solidFill>
                <a:latin typeface="Arial-Rounded" pitchFamily="34" charset="0"/>
                <a:ea typeface="Arial-Rounded" pitchFamily="34" charset="0"/>
                <a:cs typeface="Arial-Rounded" pitchFamily="34" charset="0"/>
              </a:rPr>
              <a:t>đi</a:t>
            </a:r>
            <a:r>
              <a:rPr lang="en-US" sz="2700" dirty="0" smtClean="0">
                <a:solidFill>
                  <a:srgbClr val="0070C0"/>
                </a:solidFill>
                <a:latin typeface="Arial-Rounded" pitchFamily="34" charset="0"/>
                <a:ea typeface="Arial-Rounded" pitchFamily="34" charset="0"/>
                <a:cs typeface="Arial-Rounded" pitchFamily="34" charset="0"/>
              </a:rPr>
              <a:t> </a:t>
            </a:r>
            <a:r>
              <a:rPr lang="en-US" sz="2700" dirty="0" err="1" smtClean="0">
                <a:solidFill>
                  <a:srgbClr val="0070C0"/>
                </a:solidFill>
                <a:latin typeface="Arial-Rounded" pitchFamily="34" charset="0"/>
                <a:ea typeface="Arial-Rounded" pitchFamily="34" charset="0"/>
                <a:cs typeface="Arial-Rounded" pitchFamily="34" charset="0"/>
              </a:rPr>
              <a:t>ngang</a:t>
            </a:r>
            <a:r>
              <a:rPr lang="en-US" sz="2700" dirty="0" smtClean="0">
                <a:solidFill>
                  <a:srgbClr val="0070C0"/>
                </a:solidFill>
                <a:latin typeface="Arial-Rounded" pitchFamily="34" charset="0"/>
                <a:ea typeface="Arial-Rounded" pitchFamily="34" charset="0"/>
                <a:cs typeface="Arial-Rounded" pitchFamily="34" charset="0"/>
              </a:rPr>
              <a:t> qua </a:t>
            </a:r>
            <a:r>
              <a:rPr lang="en-US" sz="2700" dirty="0" err="1" smtClean="0">
                <a:solidFill>
                  <a:srgbClr val="0070C0"/>
                </a:solidFill>
                <a:latin typeface="Arial-Rounded" pitchFamily="34" charset="0"/>
                <a:ea typeface="Arial-Rounded" pitchFamily="34" charset="0"/>
                <a:cs typeface="Arial-Rounded" pitchFamily="34" charset="0"/>
              </a:rPr>
              <a:t>mang</a:t>
            </a:r>
            <a:r>
              <a:rPr lang="en-US" sz="2700" dirty="0" smtClean="0">
                <a:solidFill>
                  <a:srgbClr val="0070C0"/>
                </a:solidFill>
                <a:latin typeface="Arial-Rounded" pitchFamily="34" charset="0"/>
                <a:ea typeface="Arial-Rounded" pitchFamily="34" charset="0"/>
                <a:cs typeface="Arial-Rounded" pitchFamily="34" charset="0"/>
              </a:rPr>
              <a:t> </a:t>
            </a:r>
            <a:r>
              <a:rPr lang="en-US" sz="2700" dirty="0" err="1" smtClean="0">
                <a:solidFill>
                  <a:srgbClr val="0070C0"/>
                </a:solidFill>
                <a:latin typeface="Arial-Rounded" pitchFamily="34" charset="0"/>
                <a:ea typeface="Arial-Rounded" pitchFamily="34" charset="0"/>
                <a:cs typeface="Arial-Rounded" pitchFamily="34" charset="0"/>
              </a:rPr>
              <a:t>theo</a:t>
            </a:r>
            <a:r>
              <a:rPr lang="en-US" sz="2700" dirty="0" smtClean="0">
                <a:solidFill>
                  <a:srgbClr val="0070C0"/>
                </a:solidFill>
                <a:latin typeface="Arial-Rounded" pitchFamily="34" charset="0"/>
                <a:ea typeface="Arial-Rounded" pitchFamily="34" charset="0"/>
                <a:cs typeface="Arial-Rounded" pitchFamily="34" charset="0"/>
              </a:rPr>
              <a:t> </a:t>
            </a:r>
            <a:r>
              <a:rPr lang="en-US" sz="2700" dirty="0" err="1" smtClean="0">
                <a:solidFill>
                  <a:srgbClr val="0070C0"/>
                </a:solidFill>
                <a:latin typeface="Arial-Rounded" pitchFamily="34" charset="0"/>
                <a:ea typeface="Arial-Rounded" pitchFamily="34" charset="0"/>
                <a:cs typeface="Arial-Rounded" pitchFamily="34" charset="0"/>
              </a:rPr>
              <a:t>lá</a:t>
            </a:r>
            <a:r>
              <a:rPr lang="en-US" sz="2700" dirty="0" smtClean="0">
                <a:solidFill>
                  <a:srgbClr val="0070C0"/>
                </a:solidFill>
                <a:latin typeface="Arial-Rounded" pitchFamily="34" charset="0"/>
                <a:ea typeface="Arial-Rounded" pitchFamily="34" charset="0"/>
                <a:cs typeface="Arial-Rounded" pitchFamily="34" charset="0"/>
              </a:rPr>
              <a:t> </a:t>
            </a:r>
            <a:r>
              <a:rPr lang="en-US" sz="2700" dirty="0" err="1" smtClean="0">
                <a:solidFill>
                  <a:srgbClr val="0070C0"/>
                </a:solidFill>
                <a:latin typeface="Arial-Rounded" pitchFamily="34" charset="0"/>
                <a:ea typeface="Arial-Rounded" pitchFamily="34" charset="0"/>
                <a:cs typeface="Arial-Rounded" pitchFamily="34" charset="0"/>
              </a:rPr>
              <a:t>thư</a:t>
            </a:r>
            <a:r>
              <a:rPr lang="en-US" sz="2700" dirty="0" smtClean="0">
                <a:solidFill>
                  <a:srgbClr val="0070C0"/>
                </a:solidFill>
                <a:latin typeface="Arial-Rounded" pitchFamily="34" charset="0"/>
                <a:ea typeface="Arial-Rounded" pitchFamily="34" charset="0"/>
                <a:cs typeface="Arial-Rounded" pitchFamily="34" charset="0"/>
              </a:rPr>
              <a:t>. </a:t>
            </a:r>
            <a:r>
              <a:rPr lang="en-US" sz="2700" dirty="0" err="1" smtClean="0">
                <a:solidFill>
                  <a:srgbClr val="0070C0"/>
                </a:solidFill>
                <a:latin typeface="Arial-Rounded" pitchFamily="34" charset="0"/>
                <a:ea typeface="Arial-Rounded" pitchFamily="34" charset="0"/>
                <a:cs typeface="Arial-Rounded" pitchFamily="34" charset="0"/>
              </a:rPr>
              <a:t>Chiều</a:t>
            </a:r>
            <a:r>
              <a:rPr lang="en-US" sz="2700" dirty="0" smtClean="0">
                <a:solidFill>
                  <a:srgbClr val="0070C0"/>
                </a:solidFill>
                <a:latin typeface="Arial-Rounded" pitchFamily="34" charset="0"/>
                <a:ea typeface="Arial-Rounded" pitchFamily="34" charset="0"/>
                <a:cs typeface="Arial-Rounded" pitchFamily="34" charset="0"/>
              </a:rPr>
              <a:t> </a:t>
            </a:r>
            <a:r>
              <a:rPr lang="en-US" sz="2700" dirty="0" err="1" smtClean="0">
                <a:solidFill>
                  <a:srgbClr val="0070C0"/>
                </a:solidFill>
                <a:latin typeface="Arial-Rounded" pitchFamily="34" charset="0"/>
                <a:ea typeface="Arial-Rounded" pitchFamily="34" charset="0"/>
                <a:cs typeface="Arial-Rounded" pitchFamily="34" charset="0"/>
              </a:rPr>
              <a:t>hôm</a:t>
            </a:r>
            <a:r>
              <a:rPr lang="en-US" sz="2700" dirty="0" smtClean="0">
                <a:solidFill>
                  <a:srgbClr val="0070C0"/>
                </a:solidFill>
                <a:latin typeface="Arial-Rounded" pitchFamily="34" charset="0"/>
                <a:ea typeface="Arial-Rounded" pitchFamily="34" charset="0"/>
                <a:cs typeface="Arial-Rounded" pitchFamily="34" charset="0"/>
              </a:rPr>
              <a:t> </a:t>
            </a:r>
            <a:r>
              <a:rPr lang="en-US" sz="2700" dirty="0" err="1" smtClean="0">
                <a:solidFill>
                  <a:srgbClr val="0070C0"/>
                </a:solidFill>
                <a:latin typeface="Arial-Rounded" pitchFamily="34" charset="0"/>
                <a:ea typeface="Arial-Rounded" pitchFamily="34" charset="0"/>
                <a:cs typeface="Arial-Rounded" pitchFamily="34" charset="0"/>
              </a:rPr>
              <a:t>đó</a:t>
            </a:r>
            <a:r>
              <a:rPr lang="en-US" sz="2700" dirty="0" smtClean="0">
                <a:solidFill>
                  <a:srgbClr val="0070C0"/>
                </a:solidFill>
                <a:latin typeface="Arial-Rounded" pitchFamily="34" charset="0"/>
                <a:ea typeface="Arial-Rounded" pitchFamily="34" charset="0"/>
                <a:cs typeface="Arial-Rounded" pitchFamily="34" charset="0"/>
              </a:rPr>
              <a:t>, </a:t>
            </a:r>
            <a:r>
              <a:rPr lang="en-US" sz="2700" dirty="0" err="1" smtClean="0">
                <a:solidFill>
                  <a:srgbClr val="0070C0"/>
                </a:solidFill>
                <a:latin typeface="Arial-Rounded" pitchFamily="34" charset="0"/>
                <a:ea typeface="Arial-Rounded" pitchFamily="34" charset="0"/>
                <a:cs typeface="Arial-Rounded" pitchFamily="34" charset="0"/>
              </a:rPr>
              <a:t>kiến</a:t>
            </a:r>
            <a:r>
              <a:rPr lang="en-US" sz="2700" dirty="0" smtClean="0">
                <a:solidFill>
                  <a:srgbClr val="0070C0"/>
                </a:solidFill>
                <a:latin typeface="Arial-Rounded" pitchFamily="34" charset="0"/>
                <a:ea typeface="Arial-Rounded" pitchFamily="34" charset="0"/>
                <a:cs typeface="Arial-Rounded" pitchFamily="34" charset="0"/>
              </a:rPr>
              <a:t> </a:t>
            </a:r>
            <a:r>
              <a:rPr lang="en-US" sz="2700" dirty="0" err="1" smtClean="0">
                <a:solidFill>
                  <a:srgbClr val="0070C0"/>
                </a:solidFill>
                <a:latin typeface="Arial-Rounded" pitchFamily="34" charset="0"/>
                <a:ea typeface="Arial-Rounded" pitchFamily="34" charset="0"/>
                <a:cs typeface="Arial-Rounded" pitchFamily="34" charset="0"/>
              </a:rPr>
              <a:t>đi</a:t>
            </a:r>
            <a:r>
              <a:rPr lang="en-US" sz="2700" dirty="0" smtClean="0">
                <a:solidFill>
                  <a:srgbClr val="0070C0"/>
                </a:solidFill>
                <a:latin typeface="Arial-Rounded" pitchFamily="34" charset="0"/>
                <a:ea typeface="Arial-Rounded" pitchFamily="34" charset="0"/>
                <a:cs typeface="Arial-Rounded" pitchFamily="34" charset="0"/>
              </a:rPr>
              <a:t> </a:t>
            </a:r>
            <a:r>
              <a:rPr lang="en-US" sz="2700" dirty="0" err="1" smtClean="0">
                <a:solidFill>
                  <a:srgbClr val="0070C0"/>
                </a:solidFill>
                <a:latin typeface="Arial-Rounded" pitchFamily="34" charset="0"/>
                <a:ea typeface="Arial-Rounded" pitchFamily="34" charset="0"/>
                <a:cs typeface="Arial-Rounded" pitchFamily="34" charset="0"/>
              </a:rPr>
              <a:t>dạo</a:t>
            </a:r>
            <a:r>
              <a:rPr lang="en-US" sz="2700" dirty="0" smtClean="0">
                <a:solidFill>
                  <a:srgbClr val="0070C0"/>
                </a:solidFill>
                <a:latin typeface="Arial-Rounded" pitchFamily="34" charset="0"/>
                <a:ea typeface="Arial-Rounded" pitchFamily="34" charset="0"/>
                <a:cs typeface="Arial-Rounded" pitchFamily="34" charset="0"/>
              </a:rPr>
              <a:t> </a:t>
            </a:r>
            <a:r>
              <a:rPr lang="en-US" sz="2700" dirty="0" err="1" smtClean="0">
                <a:solidFill>
                  <a:srgbClr val="0070C0"/>
                </a:solidFill>
                <a:latin typeface="Arial-Rounded" pitchFamily="34" charset="0"/>
                <a:ea typeface="Arial-Rounded" pitchFamily="34" charset="0"/>
                <a:cs typeface="Arial-Rounded" pitchFamily="34" charset="0"/>
              </a:rPr>
              <a:t>trong</a:t>
            </a:r>
            <a:r>
              <a:rPr lang="en-US" sz="2700" dirty="0" smtClean="0">
                <a:solidFill>
                  <a:srgbClr val="0070C0"/>
                </a:solidFill>
                <a:latin typeface="Arial-Rounded" pitchFamily="34" charset="0"/>
                <a:ea typeface="Arial-Rounded" pitchFamily="34" charset="0"/>
                <a:cs typeface="Arial-Rounded" pitchFamily="34" charset="0"/>
              </a:rPr>
              <a:t> </a:t>
            </a:r>
            <a:r>
              <a:rPr lang="en-US" sz="2700" dirty="0" err="1" smtClean="0">
                <a:solidFill>
                  <a:srgbClr val="0070C0"/>
                </a:solidFill>
                <a:latin typeface="Arial-Rounded" pitchFamily="34" charset="0"/>
                <a:ea typeface="Arial-Rounded" pitchFamily="34" charset="0"/>
                <a:cs typeface="Arial-Rounded" pitchFamily="34" charset="0"/>
              </a:rPr>
              <a:t>rừng</a:t>
            </a:r>
            <a:r>
              <a:rPr lang="en-US" sz="2700" dirty="0" smtClean="0">
                <a:solidFill>
                  <a:srgbClr val="0070C0"/>
                </a:solidFill>
                <a:latin typeface="Arial-Rounded" pitchFamily="34" charset="0"/>
                <a:ea typeface="Arial-Rounded" pitchFamily="34" charset="0"/>
                <a:cs typeface="Arial-Rounded" pitchFamily="34" charset="0"/>
              </a:rPr>
              <a:t>. </a:t>
            </a:r>
            <a:r>
              <a:rPr lang="en-US" sz="2700" dirty="0" err="1" smtClean="0">
                <a:solidFill>
                  <a:srgbClr val="0070C0"/>
                </a:solidFill>
                <a:latin typeface="Arial-Rounded" pitchFamily="34" charset="0"/>
                <a:ea typeface="Arial-Rounded" pitchFamily="34" charset="0"/>
                <a:cs typeface="Arial-Rounded" pitchFamily="34" charset="0"/>
              </a:rPr>
              <a:t>Một</a:t>
            </a:r>
            <a:r>
              <a:rPr lang="en-US" sz="2700" dirty="0" smtClean="0">
                <a:solidFill>
                  <a:srgbClr val="0070C0"/>
                </a:solidFill>
                <a:latin typeface="Arial-Rounded" pitchFamily="34" charset="0"/>
                <a:ea typeface="Arial-Rounded" pitchFamily="34" charset="0"/>
                <a:cs typeface="Arial-Rounded" pitchFamily="34" charset="0"/>
              </a:rPr>
              <a:t> </a:t>
            </a:r>
            <a:r>
              <a:rPr lang="en-US" sz="2700" dirty="0" err="1" smtClean="0">
                <a:solidFill>
                  <a:srgbClr val="0070C0"/>
                </a:solidFill>
                <a:latin typeface="Arial-Rounded" pitchFamily="34" charset="0"/>
                <a:ea typeface="Arial-Rounded" pitchFamily="34" charset="0"/>
                <a:cs typeface="Arial-Rounded" pitchFamily="34" charset="0"/>
              </a:rPr>
              <a:t>lá</a:t>
            </a:r>
            <a:r>
              <a:rPr lang="en-US" sz="2700" dirty="0" smtClean="0">
                <a:solidFill>
                  <a:srgbClr val="0070C0"/>
                </a:solidFill>
                <a:latin typeface="Arial-Rounded" pitchFamily="34" charset="0"/>
                <a:ea typeface="Arial-Rounded" pitchFamily="34" charset="0"/>
                <a:cs typeface="Arial-Rounded" pitchFamily="34" charset="0"/>
              </a:rPr>
              <a:t> </a:t>
            </a:r>
            <a:r>
              <a:rPr lang="en-US" sz="2700" dirty="0" err="1" smtClean="0">
                <a:solidFill>
                  <a:srgbClr val="0070C0"/>
                </a:solidFill>
                <a:latin typeface="Arial-Rounded" pitchFamily="34" charset="0"/>
                <a:ea typeface="Arial-Rounded" pitchFamily="34" charset="0"/>
                <a:cs typeface="Arial-Rounded" pitchFamily="34" charset="0"/>
              </a:rPr>
              <a:t>thư</a:t>
            </a:r>
            <a:r>
              <a:rPr lang="en-US" sz="2700" dirty="0" smtClean="0">
                <a:solidFill>
                  <a:srgbClr val="0070C0"/>
                </a:solidFill>
                <a:latin typeface="Arial-Rounded" pitchFamily="34" charset="0"/>
                <a:ea typeface="Arial-Rounded" pitchFamily="34" charset="0"/>
                <a:cs typeface="Arial-Rounded" pitchFamily="34" charset="0"/>
              </a:rPr>
              <a:t> </a:t>
            </a:r>
            <a:r>
              <a:rPr lang="en-US" sz="2700" dirty="0" err="1" smtClean="0">
                <a:solidFill>
                  <a:srgbClr val="0070C0"/>
                </a:solidFill>
                <a:latin typeface="Arial-Rounded" pitchFamily="34" charset="0"/>
                <a:ea typeface="Arial-Rounded" pitchFamily="34" charset="0"/>
                <a:cs typeface="Arial-Rounded" pitchFamily="34" charset="0"/>
              </a:rPr>
              <a:t>nhè</a:t>
            </a:r>
            <a:r>
              <a:rPr lang="en-US" sz="2700" dirty="0" smtClean="0">
                <a:solidFill>
                  <a:srgbClr val="0070C0"/>
                </a:solidFill>
                <a:latin typeface="Arial-Rounded" pitchFamily="34" charset="0"/>
                <a:ea typeface="Arial-Rounded" pitchFamily="34" charset="0"/>
                <a:cs typeface="Arial-Rounded" pitchFamily="34" charset="0"/>
              </a:rPr>
              <a:t> </a:t>
            </a:r>
            <a:r>
              <a:rPr lang="en-US" sz="2700" dirty="0" err="1" smtClean="0">
                <a:solidFill>
                  <a:srgbClr val="0070C0"/>
                </a:solidFill>
                <a:latin typeface="Arial-Rounded" pitchFamily="34" charset="0"/>
                <a:ea typeface="Arial-Rounded" pitchFamily="34" charset="0"/>
                <a:cs typeface="Arial-Rounded" pitchFamily="34" charset="0"/>
              </a:rPr>
              <a:t>nhẹ</a:t>
            </a:r>
            <a:r>
              <a:rPr lang="en-US" sz="2700" dirty="0" smtClean="0">
                <a:solidFill>
                  <a:srgbClr val="0070C0"/>
                </a:solidFill>
                <a:latin typeface="Arial-Rounded" pitchFamily="34" charset="0"/>
                <a:ea typeface="Arial-Rounded" pitchFamily="34" charset="0"/>
                <a:cs typeface="Arial-Rounded" pitchFamily="34" charset="0"/>
              </a:rPr>
              <a:t> bay </a:t>
            </a:r>
            <a:r>
              <a:rPr lang="en-US" sz="2700" dirty="0" err="1" smtClean="0">
                <a:solidFill>
                  <a:srgbClr val="0070C0"/>
                </a:solidFill>
                <a:latin typeface="Arial-Rounded" pitchFamily="34" charset="0"/>
                <a:ea typeface="Arial-Rounded" pitchFamily="34" charset="0"/>
                <a:cs typeface="Arial-Rounded" pitchFamily="34" charset="0"/>
              </a:rPr>
              <a:t>xuống</a:t>
            </a:r>
            <a:r>
              <a:rPr lang="en-US" sz="2700" dirty="0" smtClean="0">
                <a:solidFill>
                  <a:srgbClr val="0070C0"/>
                </a:solidFill>
                <a:latin typeface="Arial-Rounded" pitchFamily="34" charset="0"/>
                <a:ea typeface="Arial-Rounded" pitchFamily="34" charset="0"/>
                <a:cs typeface="Arial-Rounded" pitchFamily="34" charset="0"/>
              </a:rPr>
              <a:t>. </a:t>
            </a:r>
            <a:r>
              <a:rPr lang="en-US" sz="2700" dirty="0" err="1" smtClean="0">
                <a:solidFill>
                  <a:srgbClr val="0070C0"/>
                </a:solidFill>
                <a:latin typeface="Arial-Rounded" pitchFamily="34" charset="0"/>
                <a:ea typeface="Arial-Rounded" pitchFamily="34" charset="0"/>
                <a:cs typeface="Arial-Rounded" pitchFamily="34" charset="0"/>
              </a:rPr>
              <a:t>Kiến</a:t>
            </a:r>
            <a:r>
              <a:rPr lang="en-US" sz="2700" dirty="0" smtClean="0">
                <a:solidFill>
                  <a:srgbClr val="0070C0"/>
                </a:solidFill>
                <a:latin typeface="Arial-Rounded" pitchFamily="34" charset="0"/>
                <a:ea typeface="Arial-Rounded" pitchFamily="34" charset="0"/>
                <a:cs typeface="Arial-Rounded" pitchFamily="34" charset="0"/>
              </a:rPr>
              <a:t> reo </a:t>
            </a:r>
            <a:r>
              <a:rPr lang="en-US" sz="2700" dirty="0" err="1" smtClean="0">
                <a:solidFill>
                  <a:srgbClr val="0070C0"/>
                </a:solidFill>
                <a:latin typeface="Arial-Rounded" pitchFamily="34" charset="0"/>
                <a:ea typeface="Arial-Rounded" pitchFamily="34" charset="0"/>
                <a:cs typeface="Arial-Rounded" pitchFamily="34" charset="0"/>
              </a:rPr>
              <a:t>lên</a:t>
            </a:r>
            <a:r>
              <a:rPr lang="en-US" sz="2700" dirty="0" smtClean="0">
                <a:solidFill>
                  <a:srgbClr val="0070C0"/>
                </a:solidFill>
                <a:latin typeface="Arial-Rounded" pitchFamily="34" charset="0"/>
                <a:ea typeface="Arial-Rounded" pitchFamily="34" charset="0"/>
                <a:cs typeface="Arial-Rounded" pitchFamily="34" charset="0"/>
              </a:rPr>
              <a:t>: “A, </a:t>
            </a:r>
            <a:r>
              <a:rPr lang="en-US" sz="2700" dirty="0" err="1" smtClean="0">
                <a:solidFill>
                  <a:srgbClr val="0070C0"/>
                </a:solidFill>
                <a:latin typeface="Arial-Rounded" pitchFamily="34" charset="0"/>
                <a:ea typeface="Arial-Rounded" pitchFamily="34" charset="0"/>
                <a:cs typeface="Arial-Rounded" pitchFamily="34" charset="0"/>
              </a:rPr>
              <a:t>thư</a:t>
            </a:r>
            <a:r>
              <a:rPr lang="en-US" sz="2700" dirty="0" smtClean="0">
                <a:solidFill>
                  <a:srgbClr val="0070C0"/>
                </a:solidFill>
                <a:latin typeface="Arial-Rounded" pitchFamily="34" charset="0"/>
                <a:ea typeface="Arial-Rounded" pitchFamily="34" charset="0"/>
                <a:cs typeface="Arial-Rounded" pitchFamily="34" charset="0"/>
              </a:rPr>
              <a:t> </a:t>
            </a:r>
            <a:r>
              <a:rPr lang="en-US" sz="2700" dirty="0" err="1" smtClean="0">
                <a:solidFill>
                  <a:srgbClr val="0070C0"/>
                </a:solidFill>
                <a:latin typeface="Arial-Rounded" pitchFamily="34" charset="0"/>
                <a:ea typeface="Arial-Rounded" pitchFamily="34" charset="0"/>
                <a:cs typeface="Arial-Rounded" pitchFamily="34" charset="0"/>
              </a:rPr>
              <a:t>của</a:t>
            </a:r>
            <a:r>
              <a:rPr lang="en-US" sz="2700" dirty="0" smtClean="0">
                <a:solidFill>
                  <a:srgbClr val="0070C0"/>
                </a:solidFill>
                <a:latin typeface="Arial-Rounded" pitchFamily="34" charset="0"/>
                <a:ea typeface="Arial-Rounded" pitchFamily="34" charset="0"/>
                <a:cs typeface="Arial-Rounded" pitchFamily="34" charset="0"/>
              </a:rPr>
              <a:t> </a:t>
            </a:r>
            <a:r>
              <a:rPr lang="en-US" sz="2700" dirty="0" err="1" smtClean="0">
                <a:solidFill>
                  <a:srgbClr val="0070C0"/>
                </a:solidFill>
                <a:latin typeface="Arial-Rounded" pitchFamily="34" charset="0"/>
                <a:ea typeface="Arial-Rounded" pitchFamily="34" charset="0"/>
                <a:cs typeface="Arial-Rounded" pitchFamily="34" charset="0"/>
              </a:rPr>
              <a:t>sóc</a:t>
            </a:r>
            <a:r>
              <a:rPr lang="en-US" sz="2700" dirty="0" smtClean="0">
                <a:solidFill>
                  <a:srgbClr val="0070C0"/>
                </a:solidFill>
                <a:latin typeface="Arial-Rounded" pitchFamily="34" charset="0"/>
                <a:ea typeface="Arial-Rounded" pitchFamily="34" charset="0"/>
                <a:cs typeface="Arial-Rounded" pitchFamily="34" charset="0"/>
              </a:rPr>
              <a:t>!”.</a:t>
            </a:r>
          </a:p>
          <a:p>
            <a:pPr algn="just"/>
            <a:r>
              <a:rPr lang="en-US" sz="2700" dirty="0">
                <a:solidFill>
                  <a:srgbClr val="002060"/>
                </a:solidFill>
                <a:latin typeface="Arial-Rounded" pitchFamily="34" charset="0"/>
                <a:ea typeface="Arial-Rounded" pitchFamily="34" charset="0"/>
                <a:cs typeface="Arial-Rounded" pitchFamily="34" charset="0"/>
              </a:rPr>
              <a:t> </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Hôm</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sau</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kiến</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ngồi</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bên</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thềm</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và</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viết</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thư</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cho</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sóc</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Kiến</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không</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biết</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làm</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sao</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cho</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sóc</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biết</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mình</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rất</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nhớ</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bạn</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Cậu</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viết</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Chào</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sóc</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Nhưng</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kiến</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không</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định</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chào</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sóc</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Cậu</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bèn</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viết</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một</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lá</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thư</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khác</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Sóc</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thân</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mến</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Như</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thế</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vẫn</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không</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đúng</a:t>
            </a:r>
            <a:r>
              <a:rPr lang="en-US" sz="2700" dirty="0" smtClean="0">
                <a:solidFill>
                  <a:srgbClr val="C00000"/>
                </a:solidFill>
                <a:latin typeface="Arial-Rounded" pitchFamily="34" charset="0"/>
                <a:ea typeface="Arial-Rounded" pitchFamily="34" charset="0"/>
                <a:cs typeface="Arial-Rounded" pitchFamily="34" charset="0"/>
              </a:rPr>
              <a:t> ý </a:t>
            </a:r>
            <a:r>
              <a:rPr lang="en-US" sz="2700" dirty="0" err="1" smtClean="0">
                <a:solidFill>
                  <a:srgbClr val="C00000"/>
                </a:solidFill>
                <a:latin typeface="Arial-Rounded" pitchFamily="34" charset="0"/>
                <a:ea typeface="Arial-Rounded" pitchFamily="34" charset="0"/>
                <a:cs typeface="Arial-Rounded" pitchFamily="34" charset="0"/>
              </a:rPr>
              <a:t>của</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kiến</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Lấy</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một</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tờ</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giấy</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mới</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kiến</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ghi</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Sóc</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ơi</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Cứ</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thế</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cậu</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cặm</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cụi</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viết</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đi</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viết</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lại</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trong</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nhiều</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giờ</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liền</a:t>
            </a:r>
            <a:r>
              <a:rPr lang="en-US" sz="2700" dirty="0" smtClean="0">
                <a:solidFill>
                  <a:srgbClr val="C00000"/>
                </a:solidFill>
                <a:latin typeface="Arial-Rounded" pitchFamily="34" charset="0"/>
                <a:ea typeface="Arial-Rounded" pitchFamily="34" charset="0"/>
                <a:cs typeface="Arial-Rounded" pitchFamily="34" charset="0"/>
              </a:rPr>
              <a:t>. </a:t>
            </a:r>
          </a:p>
          <a:p>
            <a:pPr algn="just"/>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Không</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lâu</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sau</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sóc</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nhận</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được</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một</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lá</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thư</a:t>
            </a:r>
            <a:r>
              <a:rPr lang="en-US" sz="2700" dirty="0" smtClean="0">
                <a:solidFill>
                  <a:srgbClr val="C00000"/>
                </a:solidFill>
                <a:latin typeface="Arial-Rounded" pitchFamily="34" charset="0"/>
                <a:ea typeface="Arial-Rounded" pitchFamily="34" charset="0"/>
                <a:cs typeface="Arial-Rounded" pitchFamily="34" charset="0"/>
              </a:rPr>
              <a:t> do </a:t>
            </a:r>
            <a:r>
              <a:rPr lang="en-US" sz="2700" dirty="0" err="1" smtClean="0">
                <a:solidFill>
                  <a:srgbClr val="C00000"/>
                </a:solidFill>
                <a:latin typeface="Arial-Rounded" pitchFamily="34" charset="0"/>
                <a:ea typeface="Arial-Rounded" pitchFamily="34" charset="0"/>
                <a:cs typeface="Arial-Rounded" pitchFamily="34" charset="0"/>
              </a:rPr>
              <a:t>kiến</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gửi</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đến</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Thư</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viết</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Sóc</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ơi</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tớ</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cũng</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nhớ</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err="1" smtClean="0">
                <a:solidFill>
                  <a:srgbClr val="C00000"/>
                </a:solidFill>
                <a:latin typeface="Arial-Rounded" pitchFamily="34" charset="0"/>
                <a:ea typeface="Arial-Rounded" pitchFamily="34" charset="0"/>
                <a:cs typeface="Arial-Rounded" pitchFamily="34" charset="0"/>
              </a:rPr>
              <a:t>cậu</a:t>
            </a:r>
            <a:r>
              <a:rPr lang="en-US" sz="2700" dirty="0" smtClean="0">
                <a:solidFill>
                  <a:srgbClr val="C00000"/>
                </a:solidFill>
                <a:latin typeface="Arial-Rounded" pitchFamily="34" charset="0"/>
                <a:ea typeface="Arial-Rounded" pitchFamily="34" charset="0"/>
                <a:cs typeface="Arial-Rounded" pitchFamily="34" charset="0"/>
              </a:rPr>
              <a:t>!”. </a:t>
            </a:r>
            <a:r>
              <a:rPr lang="en-US" sz="2700" dirty="0" smtClean="0">
                <a:solidFill>
                  <a:srgbClr val="002060"/>
                </a:solidFill>
                <a:latin typeface="Arial-Rounded" pitchFamily="34" charset="0"/>
                <a:ea typeface="Arial-Rounded" pitchFamily="34" charset="0"/>
                <a:cs typeface="Arial-Rounded" pitchFamily="34" charset="0"/>
              </a:rPr>
              <a:t>(</a:t>
            </a:r>
            <a:r>
              <a:rPr lang="en-US" sz="2700" dirty="0" smtClean="0">
                <a:solidFill>
                  <a:srgbClr val="002060"/>
                </a:solidFill>
                <a:latin typeface="Arial-Rounded" pitchFamily="34" charset="0"/>
                <a:ea typeface="Arial-Rounded" pitchFamily="34" charset="0"/>
                <a:cs typeface="Arial-Rounded" pitchFamily="34" charset="0"/>
              </a:rPr>
              <a:t>The </a:t>
            </a:r>
            <a:r>
              <a:rPr lang="en-US" sz="2700" dirty="0" err="1" smtClean="0">
                <a:solidFill>
                  <a:srgbClr val="002060"/>
                </a:solidFill>
                <a:latin typeface="Arial-Rounded" pitchFamily="34" charset="0"/>
                <a:ea typeface="Arial-Rounded" pitchFamily="34" charset="0"/>
                <a:cs typeface="Arial-Rounded" pitchFamily="34" charset="0"/>
              </a:rPr>
              <a:t>Tun</a:t>
            </a:r>
            <a:r>
              <a:rPr lang="en-US" sz="2700" dirty="0" smtClean="0">
                <a:solidFill>
                  <a:srgbClr val="002060"/>
                </a:solidFill>
                <a:latin typeface="Arial-Rounded" pitchFamily="34" charset="0"/>
                <a:ea typeface="Arial-Rounded" pitchFamily="34" charset="0"/>
                <a:cs typeface="Arial-Rounded" pitchFamily="34" charset="0"/>
              </a:rPr>
              <a:t> </a:t>
            </a:r>
            <a:r>
              <a:rPr lang="en-US" sz="2700" dirty="0" err="1" smtClean="0">
                <a:solidFill>
                  <a:srgbClr val="002060"/>
                </a:solidFill>
                <a:latin typeface="Arial-Rounded" pitchFamily="34" charset="0"/>
                <a:ea typeface="Arial-Rounded" pitchFamily="34" charset="0"/>
                <a:cs typeface="Arial-Rounded" pitchFamily="34" charset="0"/>
              </a:rPr>
              <a:t>Te</a:t>
            </a:r>
            <a:r>
              <a:rPr lang="en-US" sz="2700" dirty="0" smtClean="0">
                <a:solidFill>
                  <a:srgbClr val="002060"/>
                </a:solidFill>
                <a:latin typeface="Arial-Rounded" pitchFamily="34" charset="0"/>
                <a:ea typeface="Arial-Rounded" pitchFamily="34" charset="0"/>
                <a:cs typeface="Arial-Rounded" pitchFamily="34" charset="0"/>
              </a:rPr>
              <a:t>-le-</a:t>
            </a:r>
            <a:r>
              <a:rPr lang="en-US" sz="2700" dirty="0" err="1" smtClean="0">
                <a:solidFill>
                  <a:srgbClr val="002060"/>
                </a:solidFill>
                <a:latin typeface="Arial-Rounded" pitchFamily="34" charset="0"/>
                <a:ea typeface="Arial-Rounded" pitchFamily="34" charset="0"/>
                <a:cs typeface="Arial-Rounded" pitchFamily="34" charset="0"/>
              </a:rPr>
              <a:t>gơn</a:t>
            </a:r>
            <a:r>
              <a:rPr lang="en-US" sz="2700" dirty="0" smtClean="0">
                <a:solidFill>
                  <a:srgbClr val="002060"/>
                </a:solidFill>
                <a:latin typeface="Arial-Rounded" pitchFamily="34" charset="0"/>
                <a:ea typeface="Arial-Rounded" pitchFamily="34" charset="0"/>
                <a:cs typeface="Arial-Rounded" pitchFamily="34" charset="0"/>
              </a:rPr>
              <a:t>)</a:t>
            </a:r>
            <a:endParaRPr lang="en-US" sz="2700" dirty="0">
              <a:solidFill>
                <a:srgbClr val="00206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347055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874;p79"/>
          <p:cNvSpPr txBox="1"/>
          <p:nvPr/>
        </p:nvSpPr>
        <p:spPr>
          <a:xfrm>
            <a:off x="975519" y="1676400"/>
            <a:ext cx="10972800" cy="906000"/>
          </a:xfrm>
          <a:prstGeom prst="rect">
            <a:avLst/>
          </a:prstGeom>
          <a:noFill/>
          <a:ln>
            <a:noFill/>
          </a:ln>
        </p:spPr>
        <p:txBody>
          <a:bodyPr spcFirstLastPara="1" wrap="square" lIns="121705" tIns="121705" rIns="121705" bIns="121705" anchor="t" anchorCtr="0">
            <a:noAutofit/>
          </a:bodyPr>
          <a:lstStyle/>
          <a:p>
            <a:pPr algn="just"/>
            <a:r>
              <a:rPr lang="en-US" sz="4400" dirty="0" err="1">
                <a:solidFill>
                  <a:srgbClr val="002060"/>
                </a:solidFill>
                <a:latin typeface="Arial-Rounded" pitchFamily="34" charset="0"/>
                <a:ea typeface="Arial-Rounded" pitchFamily="34" charset="0"/>
                <a:cs typeface="Arial-Rounded" pitchFamily="34" charset="0"/>
              </a:rPr>
              <a:t>Kiến</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không</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biết</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làm</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sao</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cho</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sóc</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biết</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mình</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rất</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nhớ</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bạn</a:t>
            </a:r>
            <a:r>
              <a:rPr lang="en-US" sz="4400" dirty="0">
                <a:solidFill>
                  <a:srgbClr val="002060"/>
                </a:solidFill>
                <a:latin typeface="Arial-Rounded" pitchFamily="34" charset="0"/>
                <a:ea typeface="Arial-Rounded" pitchFamily="34" charset="0"/>
                <a:cs typeface="Arial-Rounded" pitchFamily="34" charset="0"/>
              </a:rPr>
              <a:t>.</a:t>
            </a:r>
            <a:endParaRPr lang="vi-VN" sz="4400" dirty="0">
              <a:solidFill>
                <a:srgbClr val="002060"/>
              </a:solidFill>
              <a:latin typeface="Arial-Rounded" pitchFamily="34" charset="0"/>
              <a:ea typeface="Arial-Rounded" pitchFamily="34" charset="0"/>
              <a:cs typeface="Arial-Rounded" pitchFamily="34" charset="0"/>
            </a:endParaRPr>
          </a:p>
        </p:txBody>
      </p:sp>
      <p:grpSp>
        <p:nvGrpSpPr>
          <p:cNvPr id="3" name="Group 2"/>
          <p:cNvGrpSpPr/>
          <p:nvPr/>
        </p:nvGrpSpPr>
        <p:grpSpPr>
          <a:xfrm>
            <a:off x="2924618" y="240066"/>
            <a:ext cx="6488986" cy="1369646"/>
            <a:chOff x="4117077" y="4415931"/>
            <a:chExt cx="6488986" cy="1369646"/>
          </a:xfrm>
        </p:grpSpPr>
        <p:sp>
          <p:nvSpPr>
            <p:cNvPr id="4" name="Rounded Rectangular Callout 3"/>
            <p:cNvSpPr/>
            <p:nvPr/>
          </p:nvSpPr>
          <p:spPr>
            <a:xfrm>
              <a:off x="5428346" y="4441331"/>
              <a:ext cx="4849091" cy="1219200"/>
            </a:xfrm>
            <a:prstGeom prst="wedgeRoundRectCallout">
              <a:avLst>
                <a:gd name="adj1" fmla="val -61435"/>
                <a:gd name="adj2" fmla="val -26786"/>
                <a:gd name="adj3" fmla="val 16667"/>
              </a:avLst>
            </a:prstGeom>
            <a:solidFill>
              <a:schemeClr val="bg1"/>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p:cNvGrpSpPr/>
            <p:nvPr/>
          </p:nvGrpSpPr>
          <p:grpSpPr>
            <a:xfrm>
              <a:off x="4117077" y="4415931"/>
              <a:ext cx="6488986" cy="1369646"/>
              <a:chOff x="4117077" y="4415931"/>
              <a:chExt cx="6488986" cy="1369646"/>
            </a:xfrm>
          </p:grpSpPr>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58327" t="3036" r="11970" b="50000"/>
              <a:stretch/>
            </p:blipFill>
            <p:spPr>
              <a:xfrm>
                <a:off x="4117077" y="4415931"/>
                <a:ext cx="802840" cy="1369646"/>
              </a:xfrm>
              <a:prstGeom prst="rect">
                <a:avLst/>
              </a:prstGeom>
            </p:spPr>
          </p:pic>
          <p:sp>
            <p:nvSpPr>
              <p:cNvPr id="7" name="TextBox 6"/>
              <p:cNvSpPr txBox="1"/>
              <p:nvPr/>
            </p:nvSpPr>
            <p:spPr>
              <a:xfrm>
                <a:off x="5325997" y="4506895"/>
                <a:ext cx="5280066" cy="1200329"/>
              </a:xfrm>
              <a:prstGeom prst="rect">
                <a:avLst/>
              </a:prstGeom>
              <a:noFill/>
            </p:spPr>
            <p:txBody>
              <a:bodyPr wrap="square" rtlCol="0">
                <a:spAutoFit/>
              </a:bodyPr>
              <a:lstStyle/>
              <a:p>
                <a:pPr algn="ctr"/>
                <a:r>
                  <a:rPr lang="en-US" sz="3600" smtClean="0">
                    <a:solidFill>
                      <a:srgbClr val="002060"/>
                    </a:solidFill>
                    <a:latin typeface="Arial-Rounded" pitchFamily="34" charset="0"/>
                    <a:ea typeface="Arial-Rounded" pitchFamily="34" charset="0"/>
                    <a:cs typeface="Arial-Rounded" pitchFamily="34" charset="0"/>
                  </a:rPr>
                  <a:t>Chúng mình </a:t>
                </a:r>
              </a:p>
              <a:p>
                <a:pPr algn="ctr"/>
                <a:r>
                  <a:rPr lang="en-US" sz="3600" smtClean="0">
                    <a:solidFill>
                      <a:srgbClr val="002060"/>
                    </a:solidFill>
                    <a:latin typeface="Arial-Rounded" pitchFamily="34" charset="0"/>
                    <a:ea typeface="Arial-Rounded" pitchFamily="34" charset="0"/>
                    <a:cs typeface="Arial-Rounded" pitchFamily="34" charset="0"/>
                  </a:rPr>
                  <a:t>luyện đọc câu dài.</a:t>
                </a:r>
                <a:endParaRPr lang="en-US" sz="3600">
                  <a:solidFill>
                    <a:srgbClr val="002060"/>
                  </a:solidFill>
                  <a:latin typeface="Arial-Rounded" pitchFamily="34" charset="0"/>
                  <a:ea typeface="Arial-Rounded" pitchFamily="34" charset="0"/>
                  <a:cs typeface="Arial-Rounded" pitchFamily="34" charset="0"/>
                </a:endParaRPr>
              </a:p>
            </p:txBody>
          </p:sp>
        </p:grpSp>
      </p:grpSp>
      <p:cxnSp>
        <p:nvCxnSpPr>
          <p:cNvPr id="8" name="Straight Connector 7"/>
          <p:cNvCxnSpPr/>
          <p:nvPr/>
        </p:nvCxnSpPr>
        <p:spPr>
          <a:xfrm flipH="1">
            <a:off x="7300119" y="1899058"/>
            <a:ext cx="64519" cy="5556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4235886" y="2588777"/>
            <a:ext cx="64519" cy="5556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H="1">
            <a:off x="4171367" y="2582400"/>
            <a:ext cx="64519" cy="5556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Google Shape;874;p79"/>
          <p:cNvSpPr txBox="1"/>
          <p:nvPr/>
        </p:nvSpPr>
        <p:spPr>
          <a:xfrm>
            <a:off x="975519" y="3331342"/>
            <a:ext cx="10972800" cy="906000"/>
          </a:xfrm>
          <a:prstGeom prst="rect">
            <a:avLst/>
          </a:prstGeom>
          <a:noFill/>
          <a:ln>
            <a:noFill/>
          </a:ln>
        </p:spPr>
        <p:txBody>
          <a:bodyPr spcFirstLastPara="1" wrap="square" lIns="121705" tIns="121705" rIns="121705" bIns="121705" anchor="t" anchorCtr="0">
            <a:noAutofit/>
          </a:bodyPr>
          <a:lstStyle/>
          <a:p>
            <a:pPr algn="just"/>
            <a:r>
              <a:rPr lang="en-US" sz="4400" dirty="0" err="1">
                <a:solidFill>
                  <a:srgbClr val="002060"/>
                </a:solidFill>
                <a:latin typeface="Arial-Rounded" pitchFamily="34" charset="0"/>
                <a:ea typeface="Arial-Rounded" pitchFamily="34" charset="0"/>
                <a:cs typeface="Arial-Rounded" pitchFamily="34" charset="0"/>
              </a:rPr>
              <a:t>Cứ</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thế</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cậu</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cặm</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cụi</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viết</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đi</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viết</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lại</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trong</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nhiều</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giờ</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liền</a:t>
            </a:r>
            <a:r>
              <a:rPr lang="en-US" sz="4400" dirty="0">
                <a:solidFill>
                  <a:srgbClr val="002060"/>
                </a:solidFill>
                <a:latin typeface="Arial-Rounded" pitchFamily="34" charset="0"/>
                <a:ea typeface="Arial-Rounded" pitchFamily="34" charset="0"/>
                <a:cs typeface="Arial-Rounded" pitchFamily="34" charset="0"/>
              </a:rPr>
              <a:t>.</a:t>
            </a:r>
            <a:endParaRPr lang="vi-VN" sz="4400" dirty="0">
              <a:solidFill>
                <a:srgbClr val="002060"/>
              </a:solidFill>
              <a:latin typeface="Arial-Rounded" pitchFamily="34" charset="0"/>
              <a:ea typeface="Arial-Rounded" pitchFamily="34" charset="0"/>
              <a:cs typeface="Arial-Rounded" pitchFamily="34" charset="0"/>
            </a:endParaRPr>
          </a:p>
        </p:txBody>
      </p:sp>
      <p:cxnSp>
        <p:nvCxnSpPr>
          <p:cNvPr id="14" name="Straight Connector 13"/>
          <p:cNvCxnSpPr/>
          <p:nvPr/>
        </p:nvCxnSpPr>
        <p:spPr>
          <a:xfrm flipH="1">
            <a:off x="3003090" y="3527959"/>
            <a:ext cx="64519" cy="5556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4621438" y="4237342"/>
            <a:ext cx="64519" cy="5556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4556919" y="4237342"/>
            <a:ext cx="64519" cy="5556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10424319" y="3506501"/>
            <a:ext cx="64519" cy="5556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Google Shape;874;p79"/>
          <p:cNvSpPr txBox="1"/>
          <p:nvPr/>
        </p:nvSpPr>
        <p:spPr>
          <a:xfrm>
            <a:off x="975519" y="5061858"/>
            <a:ext cx="10972800" cy="906000"/>
          </a:xfrm>
          <a:prstGeom prst="rect">
            <a:avLst/>
          </a:prstGeom>
          <a:noFill/>
          <a:ln>
            <a:noFill/>
          </a:ln>
        </p:spPr>
        <p:txBody>
          <a:bodyPr spcFirstLastPara="1" wrap="square" lIns="121705" tIns="121705" rIns="121705" bIns="121705" anchor="t" anchorCtr="0">
            <a:noAutofit/>
          </a:bodyPr>
          <a:lstStyle/>
          <a:p>
            <a:pPr algn="just"/>
            <a:r>
              <a:rPr lang="en-US" sz="4400" dirty="0" err="1">
                <a:solidFill>
                  <a:srgbClr val="002060"/>
                </a:solidFill>
                <a:latin typeface="Arial-Rounded" pitchFamily="34" charset="0"/>
                <a:ea typeface="Arial-Rounded" pitchFamily="34" charset="0"/>
                <a:cs typeface="Arial-Rounded" pitchFamily="34" charset="0"/>
              </a:rPr>
              <a:t>Không</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lâu</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sau</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sóc</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nhận</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được</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một</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lá</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thư</a:t>
            </a:r>
            <a:r>
              <a:rPr lang="en-US" sz="4400" dirty="0">
                <a:solidFill>
                  <a:srgbClr val="002060"/>
                </a:solidFill>
                <a:latin typeface="Arial-Rounded" pitchFamily="34" charset="0"/>
                <a:ea typeface="Arial-Rounded" pitchFamily="34" charset="0"/>
                <a:cs typeface="Arial-Rounded" pitchFamily="34" charset="0"/>
              </a:rPr>
              <a:t> do </a:t>
            </a:r>
            <a:r>
              <a:rPr lang="en-US" sz="4400" dirty="0" err="1">
                <a:solidFill>
                  <a:srgbClr val="002060"/>
                </a:solidFill>
                <a:latin typeface="Arial-Rounded" pitchFamily="34" charset="0"/>
                <a:ea typeface="Arial-Rounded" pitchFamily="34" charset="0"/>
                <a:cs typeface="Arial-Rounded" pitchFamily="34" charset="0"/>
              </a:rPr>
              <a:t>kiến</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gửi</a:t>
            </a:r>
            <a:r>
              <a:rPr lang="en-US" sz="4400" dirty="0">
                <a:solidFill>
                  <a:srgbClr val="002060"/>
                </a:solidFill>
                <a:latin typeface="Arial-Rounded" pitchFamily="34" charset="0"/>
                <a:ea typeface="Arial-Rounded" pitchFamily="34" charset="0"/>
                <a:cs typeface="Arial-Rounded" pitchFamily="34" charset="0"/>
              </a:rPr>
              <a:t> </a:t>
            </a:r>
            <a:r>
              <a:rPr lang="en-US" sz="4400" dirty="0" err="1">
                <a:solidFill>
                  <a:srgbClr val="002060"/>
                </a:solidFill>
                <a:latin typeface="Arial-Rounded" pitchFamily="34" charset="0"/>
                <a:ea typeface="Arial-Rounded" pitchFamily="34" charset="0"/>
                <a:cs typeface="Arial-Rounded" pitchFamily="34" charset="0"/>
              </a:rPr>
              <a:t>đến</a:t>
            </a:r>
            <a:r>
              <a:rPr lang="en-US" sz="4400" dirty="0">
                <a:solidFill>
                  <a:srgbClr val="002060"/>
                </a:solidFill>
                <a:latin typeface="Arial-Rounded" pitchFamily="34" charset="0"/>
                <a:ea typeface="Arial-Rounded" pitchFamily="34" charset="0"/>
                <a:cs typeface="Arial-Rounded" pitchFamily="34" charset="0"/>
              </a:rPr>
              <a:t>.</a:t>
            </a:r>
            <a:endParaRPr lang="vi-VN" sz="4400" dirty="0">
              <a:solidFill>
                <a:srgbClr val="002060"/>
              </a:solidFill>
              <a:latin typeface="Arial-Rounded" pitchFamily="34" charset="0"/>
              <a:ea typeface="Arial-Rounded" pitchFamily="34" charset="0"/>
              <a:cs typeface="Arial-Rounded" pitchFamily="34" charset="0"/>
            </a:endParaRPr>
          </a:p>
        </p:txBody>
      </p:sp>
      <p:cxnSp>
        <p:nvCxnSpPr>
          <p:cNvPr id="19" name="Straight Connector 18"/>
          <p:cNvCxnSpPr/>
          <p:nvPr/>
        </p:nvCxnSpPr>
        <p:spPr>
          <a:xfrm flipH="1">
            <a:off x="4785519" y="5237017"/>
            <a:ext cx="64519" cy="5556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5235028" y="5909310"/>
            <a:ext cx="64519" cy="5556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5166519" y="5931635"/>
            <a:ext cx="64519" cy="5556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11876397" y="5263097"/>
            <a:ext cx="64519" cy="5556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98754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par>
                                <p:cTn id="23" presetID="10"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500"/>
                                        <p:tgtEl>
                                          <p:spTgt spid="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fade">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0" presetClass="entr" presetSubtype="0" fill="hold"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19"/>
                                        </p:tgtEl>
                                        <p:attrNameLst>
                                          <p:attrName>style.visibility</p:attrName>
                                        </p:attrNameLst>
                                      </p:cBhvr>
                                      <p:to>
                                        <p:strVal val="visible"/>
                                      </p:to>
                                    </p:set>
                                    <p:animEffect transition="in" filter="fade">
                                      <p:cBhvr>
                                        <p:cTn id="58" dur="500"/>
                                        <p:tgtEl>
                                          <p:spTgt spid="19"/>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22"/>
                                        </p:tgtEl>
                                        <p:attrNameLst>
                                          <p:attrName>style.visibility</p:attrName>
                                        </p:attrNameLst>
                                      </p:cBhvr>
                                      <p:to>
                                        <p:strVal val="visible"/>
                                      </p:to>
                                    </p:set>
                                    <p:animEffect transition="in" filter="fade">
                                      <p:cBhvr>
                                        <p:cTn id="63" dur="500"/>
                                        <p:tgtEl>
                                          <p:spTgt spid="2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20"/>
                                        </p:tgtEl>
                                        <p:attrNameLst>
                                          <p:attrName>style.visibility</p:attrName>
                                        </p:attrNameLst>
                                      </p:cBhvr>
                                      <p:to>
                                        <p:strVal val="visible"/>
                                      </p:to>
                                    </p:set>
                                    <p:animEffect transition="in" filter="fade">
                                      <p:cBhvr>
                                        <p:cTn id="68" dur="500"/>
                                        <p:tgtEl>
                                          <p:spTgt spid="20"/>
                                        </p:tgtEl>
                                      </p:cBhvr>
                                    </p:animEffect>
                                  </p:childTnLst>
                                </p:cTn>
                              </p:par>
                              <p:par>
                                <p:cTn id="69" presetID="10" presetClass="entr" presetSubtype="0" fill="hold" nodeType="withEffect">
                                  <p:stCondLst>
                                    <p:cond delay="0"/>
                                  </p:stCondLst>
                                  <p:childTnLst>
                                    <p:set>
                                      <p:cBhvr>
                                        <p:cTn id="70" dur="1" fill="hold">
                                          <p:stCondLst>
                                            <p:cond delay="0"/>
                                          </p:stCondLst>
                                        </p:cTn>
                                        <p:tgtEl>
                                          <p:spTgt spid="21"/>
                                        </p:tgtEl>
                                        <p:attrNameLst>
                                          <p:attrName>style.visibility</p:attrName>
                                        </p:attrNameLst>
                                      </p:cBhvr>
                                      <p:to>
                                        <p:strVal val="visible"/>
                                      </p:to>
                                    </p:set>
                                    <p:animEffect transition="in" filter="fade">
                                      <p:cBhvr>
                                        <p:cTn id="7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747;p69"/>
          <p:cNvSpPr/>
          <p:nvPr/>
        </p:nvSpPr>
        <p:spPr>
          <a:xfrm>
            <a:off x="823120" y="1859257"/>
            <a:ext cx="601309" cy="602800"/>
          </a:xfrm>
          <a:prstGeom prst="ellipse">
            <a:avLst/>
          </a:prstGeom>
          <a:solidFill>
            <a:schemeClr val="accent3"/>
          </a:solidFill>
          <a:ln>
            <a:noFill/>
          </a:ln>
        </p:spPr>
        <p:txBody>
          <a:bodyPr spcFirstLastPara="1" wrap="square" lIns="121705" tIns="121705" rIns="121705" bIns="121705" anchor="ctr" anchorCtr="0">
            <a:noAutofit/>
          </a:bodyPr>
          <a:lstStyle/>
          <a:p>
            <a:endParaRPr/>
          </a:p>
        </p:txBody>
      </p:sp>
      <p:sp>
        <p:nvSpPr>
          <p:cNvPr id="3" name="TextBox 2"/>
          <p:cNvSpPr txBox="1"/>
          <p:nvPr/>
        </p:nvSpPr>
        <p:spPr>
          <a:xfrm>
            <a:off x="1424429" y="1806714"/>
            <a:ext cx="2446690" cy="707886"/>
          </a:xfrm>
          <a:prstGeom prst="rect">
            <a:avLst/>
          </a:prstGeom>
          <a:noFill/>
        </p:spPr>
        <p:txBody>
          <a:bodyPr wrap="square" rtlCol="0">
            <a:spAutoFit/>
          </a:bodyPr>
          <a:lstStyle/>
          <a:p>
            <a:r>
              <a:rPr lang="en-US" sz="4000" smtClean="0">
                <a:solidFill>
                  <a:srgbClr val="FF0000"/>
                </a:solidFill>
                <a:latin typeface="Arial-Rounded" pitchFamily="34" charset="0"/>
                <a:ea typeface="Arial-Rounded" pitchFamily="34" charset="0"/>
                <a:cs typeface="Arial-Rounded" pitchFamily="34" charset="0"/>
              </a:rPr>
              <a:t>Nắn nót: </a:t>
            </a:r>
            <a:endParaRPr lang="en-US" sz="4000">
              <a:latin typeface="Arial-Rounded" pitchFamily="34" charset="0"/>
              <a:ea typeface="Arial-Rounded" pitchFamily="34" charset="0"/>
              <a:cs typeface="Arial-Rounded" pitchFamily="34" charset="0"/>
            </a:endParaRPr>
          </a:p>
        </p:txBody>
      </p:sp>
      <p:sp>
        <p:nvSpPr>
          <p:cNvPr id="4" name="TextBox 3"/>
          <p:cNvSpPr txBox="1"/>
          <p:nvPr/>
        </p:nvSpPr>
        <p:spPr>
          <a:xfrm>
            <a:off x="3261519" y="1806714"/>
            <a:ext cx="8610600" cy="707886"/>
          </a:xfrm>
          <a:prstGeom prst="rect">
            <a:avLst/>
          </a:prstGeom>
          <a:noFill/>
        </p:spPr>
        <p:txBody>
          <a:bodyPr wrap="square" rtlCol="0">
            <a:spAutoFit/>
          </a:bodyPr>
          <a:lstStyle/>
          <a:p>
            <a:r>
              <a:rPr lang="en-US" sz="4000" smtClean="0">
                <a:solidFill>
                  <a:srgbClr val="002060"/>
                </a:solidFill>
                <a:latin typeface="Arial-Rounded" pitchFamily="34" charset="0"/>
                <a:ea typeface="Arial-Rounded" pitchFamily="34" charset="0"/>
                <a:cs typeface="Arial-Rounded" pitchFamily="34" charset="0"/>
              </a:rPr>
              <a:t> viết rất cẩn thận cho đẹp.</a:t>
            </a:r>
            <a:endParaRPr lang="en-US" sz="4000">
              <a:solidFill>
                <a:srgbClr val="002060"/>
              </a:solidFill>
              <a:latin typeface="Arial-Rounded" pitchFamily="34" charset="0"/>
              <a:ea typeface="Arial-Rounded" pitchFamily="34" charset="0"/>
              <a:cs typeface="Arial-Rounded" pitchFamily="34" charset="0"/>
            </a:endParaRPr>
          </a:p>
        </p:txBody>
      </p:sp>
      <p:sp>
        <p:nvSpPr>
          <p:cNvPr id="5" name="Google Shape;747;p69"/>
          <p:cNvSpPr/>
          <p:nvPr/>
        </p:nvSpPr>
        <p:spPr>
          <a:xfrm>
            <a:off x="808129" y="2926057"/>
            <a:ext cx="601309" cy="602800"/>
          </a:xfrm>
          <a:prstGeom prst="ellipse">
            <a:avLst/>
          </a:prstGeom>
          <a:solidFill>
            <a:srgbClr val="FF66FF"/>
          </a:solidFill>
          <a:ln>
            <a:noFill/>
          </a:ln>
        </p:spPr>
        <p:txBody>
          <a:bodyPr spcFirstLastPara="1" wrap="square" lIns="121705" tIns="121705" rIns="121705" bIns="121705" anchor="ctr" anchorCtr="0">
            <a:noAutofit/>
          </a:bodyPr>
          <a:lstStyle/>
          <a:p>
            <a:endParaRPr/>
          </a:p>
        </p:txBody>
      </p:sp>
      <p:sp>
        <p:nvSpPr>
          <p:cNvPr id="6" name="TextBox 5"/>
          <p:cNvSpPr txBox="1"/>
          <p:nvPr/>
        </p:nvSpPr>
        <p:spPr>
          <a:xfrm>
            <a:off x="1409438" y="2873514"/>
            <a:ext cx="2446690" cy="707886"/>
          </a:xfrm>
          <a:prstGeom prst="rect">
            <a:avLst/>
          </a:prstGeom>
          <a:noFill/>
        </p:spPr>
        <p:txBody>
          <a:bodyPr wrap="square" rtlCol="0">
            <a:spAutoFit/>
          </a:bodyPr>
          <a:lstStyle/>
          <a:p>
            <a:r>
              <a:rPr lang="en-US" sz="4000" smtClean="0">
                <a:solidFill>
                  <a:srgbClr val="FF0000"/>
                </a:solidFill>
                <a:latin typeface="Arial-Rounded" pitchFamily="34" charset="0"/>
                <a:ea typeface="Arial-Rounded" pitchFamily="34" charset="0"/>
                <a:cs typeface="Arial-Rounded" pitchFamily="34" charset="0"/>
              </a:rPr>
              <a:t>Cặm cụi:</a:t>
            </a:r>
            <a:endParaRPr lang="en-US" sz="4000">
              <a:latin typeface="Arial-Rounded" pitchFamily="34" charset="0"/>
              <a:ea typeface="Arial-Rounded" pitchFamily="34" charset="0"/>
              <a:cs typeface="Arial-Rounded" pitchFamily="34" charset="0"/>
            </a:endParaRPr>
          </a:p>
        </p:txBody>
      </p:sp>
      <p:sp>
        <p:nvSpPr>
          <p:cNvPr id="7" name="TextBox 6"/>
          <p:cNvSpPr txBox="1"/>
          <p:nvPr/>
        </p:nvSpPr>
        <p:spPr>
          <a:xfrm>
            <a:off x="3490119" y="2873514"/>
            <a:ext cx="8610600" cy="707886"/>
          </a:xfrm>
          <a:prstGeom prst="rect">
            <a:avLst/>
          </a:prstGeom>
          <a:noFill/>
        </p:spPr>
        <p:txBody>
          <a:bodyPr wrap="square" rtlCol="0">
            <a:spAutoFit/>
          </a:bodyPr>
          <a:lstStyle/>
          <a:p>
            <a:r>
              <a:rPr lang="en-US" sz="4000" smtClean="0">
                <a:solidFill>
                  <a:srgbClr val="002060"/>
                </a:solidFill>
                <a:latin typeface="Arial-Rounded" pitchFamily="34" charset="0"/>
                <a:ea typeface="Arial-Rounded" pitchFamily="34" charset="0"/>
                <a:cs typeface="Arial-Rounded" pitchFamily="34" charset="0"/>
              </a:rPr>
              <a:t>chăm chú, tập trung vào việc đang làm.</a:t>
            </a:r>
            <a:endParaRPr lang="en-US" sz="4000">
              <a:solidFill>
                <a:srgbClr val="002060"/>
              </a:solidFill>
              <a:latin typeface="Arial-Rounded" pitchFamily="34" charset="0"/>
              <a:ea typeface="Arial-Rounded" pitchFamily="34" charset="0"/>
              <a:cs typeface="Arial-Rounded" pitchFamily="34" charset="0"/>
            </a:endParaRPr>
          </a:p>
        </p:txBody>
      </p:sp>
      <p:sp>
        <p:nvSpPr>
          <p:cNvPr id="14" name="TextBox 13"/>
          <p:cNvSpPr txBox="1"/>
          <p:nvPr/>
        </p:nvSpPr>
        <p:spPr>
          <a:xfrm>
            <a:off x="3852159" y="609600"/>
            <a:ext cx="3981360" cy="769441"/>
          </a:xfrm>
          <a:prstGeom prst="rect">
            <a:avLst/>
          </a:prstGeom>
          <a:noFill/>
        </p:spPr>
        <p:txBody>
          <a:bodyPr wrap="square" rtlCol="0">
            <a:spAutoFit/>
          </a:bodyPr>
          <a:lstStyle/>
          <a:p>
            <a:pPr algn="ctr"/>
            <a:r>
              <a:rPr lang="en-US" sz="4400" b="1" smtClean="0">
                <a:solidFill>
                  <a:srgbClr val="CC0066"/>
                </a:solidFill>
                <a:latin typeface="Microsoft New Tai Lue" pitchFamily="34" charset="0"/>
                <a:ea typeface="Arial-Rounded" pitchFamily="34" charset="0"/>
                <a:cs typeface="Microsoft New Tai Lue" pitchFamily="34" charset="0"/>
              </a:rPr>
              <a:t>Từ ngữ</a:t>
            </a:r>
            <a:endParaRPr lang="en-US" sz="4400" b="1">
              <a:solidFill>
                <a:srgbClr val="CC0066"/>
              </a:solidFill>
              <a:latin typeface="Microsoft New Tai Lue" pitchFamily="34" charset="0"/>
              <a:ea typeface="Arial-Rounded" pitchFamily="34" charset="0"/>
              <a:cs typeface="Microsoft New Tai Lue" pitchFamily="34" charset="0"/>
            </a:endParaRPr>
          </a:p>
        </p:txBody>
      </p:sp>
    </p:spTree>
    <p:extLst>
      <p:ext uri="{BB962C8B-B14F-4D97-AF65-F5344CB8AC3E}">
        <p14:creationId xmlns:p14="http://schemas.microsoft.com/office/powerpoint/2010/main" val="4179285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5" grpId="0" animBg="1"/>
      <p:bldP spid="6" grpId="0"/>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4069" y="2667000"/>
            <a:ext cx="4286849" cy="3134163"/>
          </a:xfrm>
          <a:prstGeom prst="rect">
            <a:avLst/>
          </a:prstGeom>
        </p:spPr>
      </p:pic>
      <p:grpSp>
        <p:nvGrpSpPr>
          <p:cNvPr id="5" name="Group 4"/>
          <p:cNvGrpSpPr/>
          <p:nvPr/>
        </p:nvGrpSpPr>
        <p:grpSpPr>
          <a:xfrm>
            <a:off x="2728118" y="168947"/>
            <a:ext cx="6705600" cy="3964903"/>
            <a:chOff x="2728118" y="168947"/>
            <a:chExt cx="6705600" cy="3964903"/>
          </a:xfrm>
        </p:grpSpPr>
        <p:pic>
          <p:nvPicPr>
            <p:cNvPr id="3" name="Picture 2"/>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28300" y1="32778" x2="40300" y2="30278"/>
                        </a14:backgroundRemoval>
                      </a14:imgEffect>
                    </a14:imgLayer>
                  </a14:imgProps>
                </a:ext>
                <a:ext uri="{28A0092B-C50C-407E-A947-70E740481C1C}">
                  <a14:useLocalDpi xmlns:a14="http://schemas.microsoft.com/office/drawing/2010/main" val="0"/>
                </a:ext>
              </a:extLst>
            </a:blip>
            <a:srcRect t="26136" r="21478"/>
            <a:stretch/>
          </p:blipFill>
          <p:spPr>
            <a:xfrm>
              <a:off x="2728118" y="168947"/>
              <a:ext cx="6705600" cy="3964903"/>
            </a:xfrm>
            <a:prstGeom prst="rect">
              <a:avLst/>
            </a:prstGeom>
          </p:spPr>
        </p:pic>
        <p:sp>
          <p:nvSpPr>
            <p:cNvPr id="4" name="TextBox 3"/>
            <p:cNvSpPr txBox="1"/>
            <p:nvPr/>
          </p:nvSpPr>
          <p:spPr>
            <a:xfrm>
              <a:off x="5128419" y="495300"/>
              <a:ext cx="3803622" cy="1446550"/>
            </a:xfrm>
            <a:prstGeom prst="rect">
              <a:avLst/>
            </a:prstGeom>
            <a:noFill/>
          </p:spPr>
          <p:txBody>
            <a:bodyPr wrap="square" rtlCol="0">
              <a:spAutoFit/>
            </a:bodyPr>
            <a:lstStyle/>
            <a:p>
              <a:pPr algn="ctr"/>
              <a:r>
                <a:rPr lang="en-US" sz="4400" smtClean="0">
                  <a:latin typeface="Arial-Rounded" pitchFamily="34" charset="0"/>
                  <a:ea typeface="Arial-Rounded" pitchFamily="34" charset="0"/>
                  <a:cs typeface="Arial-Rounded" pitchFamily="34" charset="0"/>
                </a:rPr>
                <a:t>Luyện đọc</a:t>
              </a:r>
            </a:p>
            <a:p>
              <a:pPr algn="ctr"/>
              <a:r>
                <a:rPr lang="en-US" sz="4400" smtClean="0">
                  <a:latin typeface="Arial-Rounded" pitchFamily="34" charset="0"/>
                  <a:ea typeface="Arial-Rounded" pitchFamily="34" charset="0"/>
                  <a:cs typeface="Arial-Rounded" pitchFamily="34" charset="0"/>
                </a:rPr>
                <a:t>toàn bài</a:t>
              </a:r>
              <a:endParaRPr lang="en-US" sz="4400">
                <a:latin typeface="Arial-Rounde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303239904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1889</TotalTime>
  <Words>1677</Words>
  <Application>Microsoft Office PowerPoint</Application>
  <PresentationFormat>Custom</PresentationFormat>
  <Paragraphs>102</Paragraphs>
  <Slides>23</Slides>
  <Notes>10</Notes>
  <HiddenSlides>0</HiddenSlides>
  <MMClips>1</MMClips>
  <ScaleCrop>false</ScaleCrop>
  <HeadingPairs>
    <vt:vector size="4" baseType="variant">
      <vt:variant>
        <vt:lpstr>Theme</vt:lpstr>
      </vt:variant>
      <vt:variant>
        <vt:i4>2</vt:i4>
      </vt:variant>
      <vt:variant>
        <vt:lpstr>Slide Titles</vt:lpstr>
      </vt:variant>
      <vt:variant>
        <vt:i4>23</vt:i4>
      </vt:variant>
    </vt:vector>
  </HeadingPairs>
  <TitlesOfParts>
    <vt:vector size="25" baseType="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SKY</cp:lastModifiedBy>
  <cp:revision>223</cp:revision>
  <dcterms:created xsi:type="dcterms:W3CDTF">2020-09-01T15:19:38Z</dcterms:created>
  <dcterms:modified xsi:type="dcterms:W3CDTF">2023-11-08T06:35:36Z</dcterms:modified>
</cp:coreProperties>
</file>