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72" r:id="rId4"/>
    <p:sldId id="273" r:id="rId5"/>
    <p:sldId id="257" r:id="rId6"/>
    <p:sldId id="261" r:id="rId7"/>
    <p:sldId id="259" r:id="rId8"/>
    <p:sldId id="260" r:id="rId9"/>
    <p:sldId id="264" r:id="rId10"/>
    <p:sldId id="262" r:id="rId11"/>
  </p:sldIdLst>
  <p:sldSz cx="18288000" cy="10287000"/>
  <p:notesSz cx="6858000" cy="9144000"/>
  <p:embeddedFontLst>
    <p:embeddedFont>
      <p:font typeface="Cambria Math" panose="02040503050406030204" pitchFamily="18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P001 Kieu 2 5H" panose="020B0604020202020204" charset="0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E1E1"/>
    <a:srgbClr val="0000FF"/>
    <a:srgbClr val="FF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3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601D8-95C9-4C48-8AA8-E9A1B5F29E9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4368A-A287-4694-A444-0F280B82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368A-A287-4694-A444-0F280B82F5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0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openxmlformats.org/officeDocument/2006/relationships/image" Target="../media/image124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9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6.svg"/><Relationship Id="rId15" Type="http://schemas.openxmlformats.org/officeDocument/2006/relationships/image" Target="../media/image57.svg"/><Relationship Id="rId31" Type="http://schemas.openxmlformats.org/officeDocument/2006/relationships/image" Target="../media/image10.png"/><Relationship Id="rId4" Type="http://schemas.openxmlformats.org/officeDocument/2006/relationships/image" Target="../media/image2.png"/><Relationship Id="rId14" Type="http://schemas.openxmlformats.org/officeDocument/2006/relationships/image" Target="../media/image6.png"/><Relationship Id="rId3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2.png"/><Relationship Id="rId3" Type="http://schemas.openxmlformats.org/officeDocument/2006/relationships/image" Target="../media/image75.svg"/><Relationship Id="rId12" Type="http://schemas.openxmlformats.org/officeDocument/2006/relationships/image" Target="../media/image14.svg"/><Relationship Id="rId17" Type="http://schemas.openxmlformats.org/officeDocument/2006/relationships/image" Target="../media/image10.svg"/><Relationship Id="rId2" Type="http://schemas.openxmlformats.org/officeDocument/2006/relationships/image" Target="../media/image70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svg"/><Relationship Id="rId15" Type="http://schemas.openxmlformats.org/officeDocument/2006/relationships/image" Target="../media/image44.svg"/><Relationship Id="rId10" Type="http://schemas.openxmlformats.org/officeDocument/2006/relationships/image" Target="../media/image82.svg"/><Relationship Id="rId4" Type="http://schemas.openxmlformats.org/officeDocument/2006/relationships/image" Target="../media/image71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jpeg"/><Relationship Id="rId5" Type="http://schemas.openxmlformats.org/officeDocument/2006/relationships/image" Target="../media/image15.gif"/><Relationship Id="rId15" Type="http://schemas.openxmlformats.org/officeDocument/2006/relationships/image" Target="../media/image21.gif"/><Relationship Id="rId10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image" Target="../media/image28.png"/><Relationship Id="rId5" Type="http://schemas.openxmlformats.org/officeDocument/2006/relationships/image" Target="../media/image11.jp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svg"/><Relationship Id="rId18" Type="http://schemas.openxmlformats.org/officeDocument/2006/relationships/image" Target="../media/image32.png"/><Relationship Id="rId3" Type="http://schemas.openxmlformats.org/officeDocument/2006/relationships/image" Target="../media/image2.svg"/><Relationship Id="rId21" Type="http://schemas.openxmlformats.org/officeDocument/2006/relationships/image" Target="../media/image7.png"/><Relationship Id="rId7" Type="http://schemas.openxmlformats.org/officeDocument/2006/relationships/image" Target="../media/image20.sv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6.svg"/><Relationship Id="rId15" Type="http://schemas.openxmlformats.org/officeDocument/2006/relationships/image" Target="../media/image28.svg"/><Relationship Id="rId19" Type="http://schemas.openxmlformats.org/officeDocument/2006/relationships/image" Target="../media/image32.svg"/><Relationship Id="rId4" Type="http://schemas.openxmlformats.org/officeDocument/2006/relationships/image" Target="../media/image2.png"/><Relationship Id="rId14" Type="http://schemas.openxmlformats.org/officeDocument/2006/relationships/image" Target="../media/image30.png"/><Relationship Id="rId22" Type="http://schemas.openxmlformats.org/officeDocument/2006/relationships/image" Target="../media/image1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12" Type="http://schemas.openxmlformats.org/officeDocument/2006/relationships/image" Target="../media/image32.svg"/><Relationship Id="rId17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image" Target="../media/image69.svg"/><Relationship Id="rId15" Type="http://schemas.openxmlformats.org/officeDocument/2006/relationships/image" Target="../media/image42.png"/><Relationship Id="rId10" Type="http://schemas.openxmlformats.org/officeDocument/2006/relationships/image" Target="../media/image73.svg"/><Relationship Id="rId19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48.png"/><Relationship Id="rId3" Type="http://schemas.openxmlformats.org/officeDocument/2006/relationships/image" Target="../media/image46.svg"/><Relationship Id="rId21" Type="http://schemas.openxmlformats.org/officeDocument/2006/relationships/image" Target="../media/image54.png"/><Relationship Id="rId12" Type="http://schemas.openxmlformats.org/officeDocument/2006/relationships/image" Target="../media/image55.svg"/><Relationship Id="rId17" Type="http://schemas.openxmlformats.org/officeDocument/2006/relationships/image" Target="../media/image51.png"/><Relationship Id="rId25" Type="http://schemas.openxmlformats.org/officeDocument/2006/relationships/image" Target="../media/image38.svg"/><Relationship Id="rId2" Type="http://schemas.openxmlformats.org/officeDocument/2006/relationships/image" Target="../media/image2.png"/><Relationship Id="rId16" Type="http://schemas.openxmlformats.org/officeDocument/2006/relationships/image" Target="../media/image59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0.png"/><Relationship Id="rId15" Type="http://schemas.openxmlformats.org/officeDocument/2006/relationships/image" Target="../media/image39.png"/><Relationship Id="rId5" Type="http://schemas.openxmlformats.org/officeDocument/2006/relationships/image" Target="../media/image34.svg"/><Relationship Id="rId23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9.png"/><Relationship Id="rId4" Type="http://schemas.openxmlformats.org/officeDocument/2006/relationships/image" Target="../media/image36.png"/><Relationship Id="rId9" Type="http://schemas.openxmlformats.org/officeDocument/2006/relationships/image" Target="../media/image52.svg"/><Relationship Id="rId14" Type="http://schemas.openxmlformats.org/officeDocument/2006/relationships/image" Target="../media/image57.svg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7.svg"/><Relationship Id="rId18" Type="http://schemas.openxmlformats.org/officeDocument/2006/relationships/image" Target="../media/image63.svg"/><Relationship Id="rId26" Type="http://schemas.openxmlformats.org/officeDocument/2006/relationships/image" Target="../media/image66.png"/><Relationship Id="rId3" Type="http://schemas.openxmlformats.org/officeDocument/2006/relationships/image" Target="../media/image52.png"/><Relationship Id="rId21" Type="http://schemas.openxmlformats.org/officeDocument/2006/relationships/image" Target="../media/image65.png"/><Relationship Id="rId7" Type="http://schemas.openxmlformats.org/officeDocument/2006/relationships/image" Target="../media/image2.svg"/><Relationship Id="rId12" Type="http://schemas.openxmlformats.org/officeDocument/2006/relationships/image" Target="../media/image57.png"/><Relationship Id="rId17" Type="http://schemas.openxmlformats.org/officeDocument/2006/relationships/image" Target="../media/image59.png"/><Relationship Id="rId25" Type="http://schemas.openxmlformats.org/officeDocument/2006/relationships/image" Target="../media/image4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sv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5.svg"/><Relationship Id="rId24" Type="http://schemas.openxmlformats.org/officeDocument/2006/relationships/image" Target="../media/image49.png"/><Relationship Id="rId5" Type="http://schemas.openxmlformats.org/officeDocument/2006/relationships/image" Target="../media/image4.svg"/><Relationship Id="rId15" Type="http://schemas.microsoft.com/office/2007/relationships/hdphoto" Target="../media/hdphoto1.wdp"/><Relationship Id="rId23" Type="http://schemas.openxmlformats.org/officeDocument/2006/relationships/image" Target="../media/image34.svg"/><Relationship Id="rId28" Type="http://schemas.openxmlformats.org/officeDocument/2006/relationships/image" Target="../media/image98.svg"/><Relationship Id="rId10" Type="http://schemas.openxmlformats.org/officeDocument/2006/relationships/image" Target="../media/image53.png"/><Relationship Id="rId19" Type="http://schemas.openxmlformats.org/officeDocument/2006/relationships/image" Target="../media/image63.png"/><Relationship Id="rId9" Type="http://schemas.openxmlformats.org/officeDocument/2006/relationships/image" Target="../media/image12.svg"/><Relationship Id="rId14" Type="http://schemas.openxmlformats.org/officeDocument/2006/relationships/image" Target="../media/image58.png"/><Relationship Id="rId22" Type="http://schemas.openxmlformats.org/officeDocument/2006/relationships/image" Target="../media/image48.png"/><Relationship Id="rId27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73.png"/><Relationship Id="rId26" Type="http://schemas.openxmlformats.org/officeDocument/2006/relationships/image" Target="../media/image79.png"/><Relationship Id="rId3" Type="http://schemas.openxmlformats.org/officeDocument/2006/relationships/image" Target="../media/image2.svg"/><Relationship Id="rId21" Type="http://schemas.openxmlformats.org/officeDocument/2006/relationships/image" Target="../media/image76.png"/><Relationship Id="rId12" Type="http://schemas.openxmlformats.org/officeDocument/2006/relationships/image" Target="../media/image100.svg"/><Relationship Id="rId17" Type="http://schemas.openxmlformats.org/officeDocument/2006/relationships/image" Target="../media/image72.png"/><Relationship Id="rId25" Type="http://schemas.openxmlformats.org/officeDocument/2006/relationships/image" Target="../media/image61.sv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24" Type="http://schemas.microsoft.com/office/2007/relationships/hdphoto" Target="../media/hdphoto2.wdp"/><Relationship Id="rId5" Type="http://schemas.openxmlformats.org/officeDocument/2006/relationships/image" Target="../media/image93.svg"/><Relationship Id="rId15" Type="http://schemas.openxmlformats.org/officeDocument/2006/relationships/image" Target="../media/image68.png"/><Relationship Id="rId23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image" Target="../media/image61.png"/><Relationship Id="rId14" Type="http://schemas.openxmlformats.org/officeDocument/2006/relationships/image" Target="../media/image50.svg"/><Relationship Id="rId9" Type="http://schemas.openxmlformats.org/officeDocument/2006/relationships/image" Target="../media/image52.svg"/><Relationship Id="rId2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2050"/>
            <a:ext cx="18288000" cy="1028039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17023" y="389404"/>
            <a:ext cx="11017977" cy="91835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21517257">
            <a:off x="4183594" y="3523486"/>
            <a:ext cx="7284832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7200" dirty="0" err="1" smtClean="0">
                <a:solidFill>
                  <a:srgbClr val="000000"/>
                </a:solidFill>
                <a:latin typeface="UTM Agin" panose="02040603050506020204" pitchFamily="18" charset="0"/>
              </a:rPr>
              <a:t>Toán</a:t>
            </a:r>
            <a:r>
              <a:rPr lang="en-US" sz="7200" dirty="0" smtClean="0">
                <a:solidFill>
                  <a:srgbClr val="000000"/>
                </a:solidFill>
                <a:latin typeface="UTM Agin" panose="02040603050506020204" pitchFamily="18" charset="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UTM Agin" panose="02040603050506020204" pitchFamily="18" charset="0"/>
              </a:rPr>
              <a:t>lớp</a:t>
            </a:r>
            <a:r>
              <a:rPr lang="en-US" sz="7200" dirty="0" smtClean="0">
                <a:solidFill>
                  <a:srgbClr val="000000"/>
                </a:solidFill>
                <a:latin typeface="UTM Agin" panose="02040603050506020204" pitchFamily="18" charset="0"/>
              </a:rPr>
              <a:t> 5</a:t>
            </a:r>
            <a:endParaRPr lang="en-US" sz="7200" dirty="0">
              <a:solidFill>
                <a:srgbClr val="000000"/>
              </a:solidFill>
              <a:latin typeface="UTM Agin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543252" y="1258337"/>
            <a:ext cx="6147135" cy="57322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10072598" y="896335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26627" y="6072065"/>
            <a:ext cx="1061203" cy="1061203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16445" y="795262"/>
            <a:ext cx="1462949" cy="1436350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419542" y="7105952"/>
            <a:ext cx="2744258" cy="2522948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1385697" y="7305620"/>
            <a:ext cx="1568303" cy="2060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3105951" y="2049060"/>
            <a:ext cx="5182049" cy="4316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2530947" y="6527901"/>
            <a:ext cx="3796758" cy="379675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91743" y="426918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4304" y="3755447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81543" y="4710118"/>
            <a:ext cx="8231509" cy="229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Chúc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các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em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học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tốt</a:t>
            </a:r>
            <a:endParaRPr lang="en-US" sz="9600" dirty="0">
              <a:solidFill>
                <a:srgbClr val="000000"/>
              </a:solidFill>
              <a:latin typeface="HP001 Kieu 2 5H" panose="020B06030503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13426830" y="363157"/>
            <a:ext cx="5165752" cy="44997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3959">
            <a:off x="14948439" y="1949203"/>
            <a:ext cx="2122534" cy="1966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365089" y="338408"/>
            <a:ext cx="2482113" cy="2635449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126139">
            <a:off x="15167952" y="7284144"/>
            <a:ext cx="2348424" cy="768575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605935">
            <a:off x="1488718" y="8962812"/>
            <a:ext cx="2348424" cy="768575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5158756" y="3774150"/>
            <a:ext cx="8231509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Muốn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chuyển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các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hỗn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số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thành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phân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số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ta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làm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thế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nào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?</a:t>
            </a:r>
            <a:endParaRPr lang="en-US" sz="9600" dirty="0">
              <a:solidFill>
                <a:srgbClr val="000000"/>
              </a:solidFill>
              <a:latin typeface="HP001 Kieu 2 5H" panose="020B0603050302020204" pitchFamily="34" charset="0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5186243" y="4543048"/>
            <a:ext cx="8231509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Muốn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so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sánh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các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hỗn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số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ta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làm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thế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 smtClean="0">
                <a:solidFill>
                  <a:srgbClr val="000000"/>
                </a:solidFill>
                <a:latin typeface="HP001 Kieu 2 5H" panose="020B0603050302020204" pitchFamily="34" charset="0"/>
              </a:rPr>
              <a:t>nào</a:t>
            </a:r>
            <a:r>
              <a:rPr lang="en-US" sz="9600" dirty="0" smtClean="0">
                <a:solidFill>
                  <a:srgbClr val="000000"/>
                </a:solidFill>
                <a:latin typeface="HP001 Kieu 2 5H" panose="020B0603050302020204" pitchFamily="34" charset="0"/>
              </a:rPr>
              <a:t>?</a:t>
            </a:r>
            <a:endParaRPr lang="en-US" sz="9600" dirty="0">
              <a:solidFill>
                <a:srgbClr val="000000"/>
              </a:solidFill>
              <a:latin typeface="HP001 Kieu 2 5H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0" grpId="1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410" y="-5765"/>
            <a:ext cx="36901874" cy="1485186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37" y="3338991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5001" y="4871219"/>
            <a:ext cx="6684861" cy="6096900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xmlns="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8744" y="297264"/>
            <a:ext cx="104394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70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21164" y="9861"/>
            <a:ext cx="36788892" cy="10277091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7356" y="4641260"/>
            <a:ext cx="7062318" cy="64411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93691" y="753738"/>
            <a:ext cx="15751277" cy="431843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804182" y="6637246"/>
                <a:ext cx="7025705" cy="1333260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182" y="6637246"/>
                <a:ext cx="7025705" cy="13332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11942" y="8261614"/>
                <a:ext cx="7025705" cy="1261208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sz="4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2" y="8261614"/>
                <a:ext cx="7025705" cy="12612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804182" y="8338441"/>
                <a:ext cx="7025705" cy="1336756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182" y="8338441"/>
                <a:ext cx="7025705" cy="1336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44073" y="617393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5699" y="2439593"/>
            <a:ext cx="6647109" cy="60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3680136" y="1511948"/>
                <a:ext cx="11578385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 dirty="0">
                  <a:ln w="0"/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136" y="1511948"/>
                <a:ext cx="11578385" cy="1170192"/>
              </a:xfrm>
              <a:prstGeom prst="rect">
                <a:avLst/>
              </a:prstGeom>
              <a:blipFill rotWithShape="0">
                <a:blip r:embed="rId14"/>
                <a:stretch>
                  <a:fillRect l="-242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70809" y="3653318"/>
            <a:ext cx="6476765" cy="6113643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8284" y="3580424"/>
            <a:ext cx="6476765" cy="61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21164" y="9861"/>
            <a:ext cx="36788892" cy="10277091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xmlns="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231" y="3919422"/>
            <a:ext cx="6823733" cy="6441159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1215" y="3791258"/>
            <a:ext cx="6823733" cy="64411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55576" y="592116"/>
            <a:ext cx="15751277" cy="430811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778517" y="8318349"/>
                <a:ext cx="7025705" cy="1280629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17" y="8318349"/>
                <a:ext cx="7025705" cy="12806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11942" y="8261613"/>
                <a:ext cx="7025705" cy="122937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4400" b="0" i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2" y="8261613"/>
                <a:ext cx="7025705" cy="12293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778517" y="6738479"/>
                <a:ext cx="7025705" cy="118031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17" y="6738479"/>
                <a:ext cx="7025705" cy="11803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71468" y="6386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18408" y="785504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187" y="3774678"/>
            <a:ext cx="6647109" cy="60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84369" y="2136299"/>
                <a:ext cx="13959483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369" y="2136299"/>
                <a:ext cx="13959483" cy="1156407"/>
              </a:xfrm>
              <a:prstGeom prst="rect">
                <a:avLst/>
              </a:prstGeom>
              <a:blipFill>
                <a:blip r:embed="rId15"/>
                <a:stretch>
                  <a:fillRect l="-2009" b="-1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xmlns="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33" y="-104283"/>
            <a:ext cx="7161198" cy="71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96083" y="1094035"/>
            <a:ext cx="8080684" cy="67352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9740581" y="7159902"/>
            <a:ext cx="2071506" cy="27217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9114158" y="6289283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2536802" y="821726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1330478" y="5159115"/>
            <a:ext cx="1794567" cy="308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45904" y="3423731"/>
            <a:ext cx="7877358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 smtClean="0">
                <a:solidFill>
                  <a:schemeClr val="accent6">
                    <a:lumMod val="75000"/>
                  </a:schemeClr>
                </a:solidFill>
                <a:latin typeface="UTM Ambrosia" panose="02040603050506020204" pitchFamily="18" charset="0"/>
              </a:rPr>
              <a:t>Toán</a:t>
            </a:r>
            <a:endParaRPr lang="en-US" sz="9600" dirty="0" smtClean="0">
              <a:solidFill>
                <a:schemeClr val="accent6">
                  <a:lumMod val="75000"/>
                </a:schemeClr>
              </a:solidFill>
              <a:latin typeface="UTM Ambrosia" panose="02040603050506020204" pitchFamily="18" charset="0"/>
            </a:endParaRPr>
          </a:p>
          <a:p>
            <a:pPr algn="ctr">
              <a:lnSpc>
                <a:spcPts val="8640"/>
              </a:lnSpc>
            </a:pPr>
            <a:r>
              <a:rPr lang="en-US" sz="12000" dirty="0" err="1" smtClean="0">
                <a:solidFill>
                  <a:srgbClr val="FF3399"/>
                </a:solidFill>
                <a:latin typeface="UTM Ambrosia" panose="02040603050506020204" pitchFamily="18" charset="0"/>
              </a:rPr>
              <a:t>Luyện</a:t>
            </a:r>
            <a:r>
              <a:rPr lang="en-US" sz="12000" dirty="0" smtClean="0">
                <a:solidFill>
                  <a:srgbClr val="FF3399"/>
                </a:solidFill>
                <a:latin typeface="UTM Ambrosia" panose="02040603050506020204" pitchFamily="18" charset="0"/>
              </a:rPr>
              <a:t> </a:t>
            </a:r>
            <a:r>
              <a:rPr lang="en-US" sz="12000" dirty="0" err="1" smtClean="0">
                <a:solidFill>
                  <a:srgbClr val="FF3399"/>
                </a:solidFill>
                <a:latin typeface="UTM Ambrosia" panose="02040603050506020204" pitchFamily="18" charset="0"/>
              </a:rPr>
              <a:t>tập</a:t>
            </a:r>
            <a:endParaRPr lang="en-US" sz="12000" dirty="0">
              <a:solidFill>
                <a:srgbClr val="FF3399"/>
              </a:solidFill>
              <a:latin typeface="UTM Ambrosia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119">
            <a:off x="8827680" y="-306790"/>
            <a:ext cx="3796758" cy="3796758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731365" y="4114242"/>
            <a:ext cx="2744258" cy="25229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1985" y="725578"/>
            <a:ext cx="16216732" cy="914232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24200" y="3174682"/>
            <a:ext cx="6019800" cy="5685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/>
              <p:cNvSpPr txBox="1"/>
              <p:nvPr/>
            </p:nvSpPr>
            <p:spPr>
              <a:xfrm>
                <a:off x="2286000" y="1107597"/>
                <a:ext cx="14358040" cy="195515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800"/>
                  </a:lnSpc>
                </a:pPr>
                <a:r>
                  <a:rPr lang="en-US" sz="4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ts val="4800"/>
                  </a:lnSpc>
                </a:pPr>
                <a:endPara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4800"/>
                  </a:lnSpc>
                </a:pPr>
                <a:r>
                  <a:rPr lang="en-US" sz="4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107597"/>
                <a:ext cx="14358040" cy="1955151"/>
              </a:xfrm>
              <a:prstGeom prst="rect">
                <a:avLst/>
              </a:prstGeom>
              <a:blipFill>
                <a:blip r:embed="rId6"/>
                <a:stretch>
                  <a:fillRect t="-15625" b="-9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3163">
            <a:off x="14616588" y="7111264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62934">
            <a:off x="5942944" y="8852278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0983">
            <a:off x="1628530" y="7191514"/>
            <a:ext cx="1794567" cy="3087917"/>
          </a:xfrm>
          <a:prstGeom prst="rect">
            <a:avLst/>
          </a:prstGeom>
        </p:spPr>
      </p:pic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3962400" y="4305300"/>
            <a:ext cx="4343400" cy="248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986885" y="4184152"/>
            <a:ext cx="511050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31999" y="328113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999" y="3281133"/>
                <a:ext cx="1374842" cy="14800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483593" y="3278499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×5+3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593" y="3278499"/>
                <a:ext cx="6517938" cy="22337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177501" y="3308083"/>
                <a:ext cx="137484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5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01" y="3308083"/>
                <a:ext cx="1374842" cy="1477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605072" y="3255741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072" y="3255741"/>
                <a:ext cx="6517938" cy="22337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71436" y="505198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9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436" y="5051983"/>
                <a:ext cx="1374842" cy="14800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387730" y="5016492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730" y="5016492"/>
                <a:ext cx="6517938" cy="22337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960079" y="5179927"/>
                <a:ext cx="1374842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079" y="5179927"/>
                <a:ext cx="1374842" cy="1475212"/>
              </a:xfrm>
              <a:prstGeom prst="rect">
                <a:avLst/>
              </a:prstGeom>
              <a:blipFill>
                <a:blip r:embed="rId19"/>
                <a:stretch>
                  <a:fillRect r="-1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227478" y="5199820"/>
                <a:ext cx="6517938" cy="2282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478" y="5199820"/>
                <a:ext cx="6517938" cy="22824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8531793" y="3673784"/>
            <a:ext cx="457297" cy="84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14088" y="5441499"/>
            <a:ext cx="457297" cy="84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46"/>
          <p:cNvGrpSpPr/>
          <p:nvPr/>
        </p:nvGrpSpPr>
        <p:grpSpPr>
          <a:xfrm rot="21037578">
            <a:off x="1316566" y="700175"/>
            <a:ext cx="3074873" cy="1093865"/>
            <a:chOff x="0" y="0"/>
            <a:chExt cx="1294189" cy="1292488"/>
          </a:xfrm>
        </p:grpSpPr>
        <p:grpSp>
          <p:nvGrpSpPr>
            <p:cNvPr id="29" name="Group 47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1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4"/>
              </a:solidFill>
            </p:spPr>
          </p:sp>
        </p:grpSp>
        <p:sp>
          <p:nvSpPr>
            <p:cNvPr id="30" name="TextBox 49"/>
            <p:cNvSpPr txBox="1"/>
            <p:nvPr/>
          </p:nvSpPr>
          <p:spPr>
            <a:xfrm>
              <a:off x="361375" y="228627"/>
              <a:ext cx="634729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695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endParaRPr lang="en-US" sz="469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5" grpId="1"/>
      <p:bldP spid="16" grpId="0"/>
      <p:bldP spid="16" grpId="1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600" y="767648"/>
            <a:ext cx="154686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2987">
            <a:off x="481945" y="-78004"/>
            <a:ext cx="4125857" cy="22199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22592" y="8161275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503575" y="8603257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13221" y="439453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6614" y="3249654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614" y="3249654"/>
                <a:ext cx="5656874" cy="1141466"/>
              </a:xfrm>
              <a:prstGeom prst="rect">
                <a:avLst/>
              </a:prstGeom>
              <a:blipFill>
                <a:blip r:embed="rId17"/>
                <a:stretch>
                  <a:fillRect l="-4849" b="-12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utoShape 16"/>
          <p:cNvSpPr>
            <a:spLocks/>
          </p:cNvSpPr>
          <p:nvPr/>
        </p:nvSpPr>
        <p:spPr bwMode="auto">
          <a:xfrm rot="5400000">
            <a:off x="4846475" y="4117005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18" name="AutoShape 16"/>
          <p:cNvSpPr>
            <a:spLocks/>
          </p:cNvSpPr>
          <p:nvPr/>
        </p:nvSpPr>
        <p:spPr bwMode="auto">
          <a:xfrm rot="5400000">
            <a:off x="6819900" y="4073664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1985"/>
          <a:stretch/>
        </p:blipFill>
        <p:spPr>
          <a:xfrm>
            <a:off x="9116983" y="3050006"/>
            <a:ext cx="7072236" cy="5429240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16706">
            <a:off x="8859834" y="2621409"/>
            <a:ext cx="673623" cy="18907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10982" y="3109422"/>
            <a:ext cx="5166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82100" y="4730873"/>
            <a:ext cx="5166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105091" y="4777644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091" y="4777644"/>
                <a:ext cx="1374842" cy="14800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131316" y="4754851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16" y="4754851"/>
                <a:ext cx="1374842" cy="148002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628270" y="5188167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628270" y="3390900"/>
            <a:ext cx="120474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 smtClean="0">
                <a:latin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784724" y="3415681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396"/>
          <a:stretch/>
        </p:blipFill>
        <p:spPr>
          <a:xfrm>
            <a:off x="9628182" y="2326654"/>
            <a:ext cx="7072236" cy="6931645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16706">
            <a:off x="9371033" y="1898058"/>
            <a:ext cx="673623" cy="189077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11382" y="2350541"/>
            <a:ext cx="21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1000370" y="3247549"/>
                <a:ext cx="5166273" cy="3717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Phần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&gt; 2 Vậy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0370" y="3247549"/>
                <a:ext cx="5166273" cy="3717300"/>
              </a:xfrm>
              <a:prstGeom prst="rect">
                <a:avLst/>
              </a:prstGeom>
              <a:blipFill>
                <a:blip r:embed="rId23"/>
                <a:stretch>
                  <a:fillRect l="-4250" t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404314">
            <a:off x="1335616" y="6333758"/>
            <a:ext cx="3137285" cy="2748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21" grpId="0"/>
      <p:bldP spid="21" grpId="1"/>
      <p:bldP spid="22" grpId="0"/>
      <p:bldP spid="22" grpId="1"/>
      <p:bldP spid="23" grpId="0"/>
      <p:bldP spid="24" grpId="0"/>
      <p:bldP spid="25" grpId="0"/>
      <p:bldP spid="26" grpId="0"/>
      <p:bldP spid="26" grpId="1"/>
      <p:bldP spid="27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802" y="633274"/>
            <a:ext cx="15204487" cy="868626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95437" y="62780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15703" y="8146761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582769" y="6307433"/>
            <a:ext cx="1499829" cy="3158683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452987">
            <a:off x="460158" y="290516"/>
            <a:ext cx="4125857" cy="22199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317294">
            <a:off x="138426" y="2362689"/>
            <a:ext cx="2348424" cy="768575"/>
          </a:xfrm>
          <a:prstGeom prst="rect">
            <a:avLst/>
          </a:prstGeom>
        </p:spPr>
      </p:pic>
      <p:sp>
        <p:nvSpPr>
          <p:cNvPr id="21" name="TextBox 9"/>
          <p:cNvSpPr txBox="1"/>
          <p:nvPr/>
        </p:nvSpPr>
        <p:spPr>
          <a:xfrm>
            <a:off x="1413221" y="439453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810363" y="2877088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363" y="2877088"/>
                <a:ext cx="5656874" cy="1141466"/>
              </a:xfrm>
              <a:prstGeom prst="rect">
                <a:avLst/>
              </a:prstGeom>
              <a:blipFill>
                <a:blip r:embed="rId19"/>
                <a:stretch>
                  <a:fillRect l="-4849" b="-12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648200" y="3029922"/>
            <a:ext cx="79362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 smtClean="0">
                <a:latin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</a:endParaRPr>
          </a:p>
        </p:txBody>
      </p:sp>
      <p:sp>
        <p:nvSpPr>
          <p:cNvPr id="25" name="AutoShape 16"/>
          <p:cNvSpPr>
            <a:spLocks/>
          </p:cNvSpPr>
          <p:nvPr/>
        </p:nvSpPr>
        <p:spPr bwMode="auto">
          <a:xfrm rot="5400000">
            <a:off x="4019514" y="3736801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6" name="AutoShape 16"/>
          <p:cNvSpPr>
            <a:spLocks/>
          </p:cNvSpPr>
          <p:nvPr/>
        </p:nvSpPr>
        <p:spPr bwMode="auto">
          <a:xfrm rot="5400000">
            <a:off x="5992939" y="3693460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415599" y="432809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599" y="4328093"/>
                <a:ext cx="1374842" cy="148002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441824" y="4305300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824" y="4305300"/>
                <a:ext cx="1374842" cy="14800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4938778" y="4738616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4713969" y="3086100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 b="396"/>
          <a:stretch/>
        </p:blipFill>
        <p:spPr>
          <a:xfrm>
            <a:off x="8380114" y="2230187"/>
            <a:ext cx="7072236" cy="6931645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1616706">
            <a:off x="8122965" y="1801591"/>
            <a:ext cx="673623" cy="18907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445918" y="2346286"/>
            <a:ext cx="21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752302" y="3151082"/>
                <a:ext cx="5700048" cy="3756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= 3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302" y="3151082"/>
                <a:ext cx="5700048" cy="3756093"/>
              </a:xfrm>
              <a:prstGeom prst="rect">
                <a:avLst/>
              </a:prstGeom>
              <a:blipFill>
                <a:blip r:embed="rId26"/>
                <a:stretch>
                  <a:fillRect l="-3850" t="-2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508057">
            <a:off x="7244899" y="8308582"/>
            <a:ext cx="2625654" cy="6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4" grpId="1"/>
      <p:bldP spid="25" grpId="0" animBg="1"/>
      <p:bldP spid="26" grpId="0" animBg="1"/>
      <p:bldP spid="27" grpId="0"/>
      <p:bldP spid="28" grpId="0"/>
      <p:bldP spid="29" grpId="0"/>
      <p:bldP spid="30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93763" y="756023"/>
            <a:ext cx="14942112" cy="8859556"/>
            <a:chOff x="-1494052" y="-1270"/>
            <a:chExt cx="3239559" cy="1688333"/>
          </a:xfrm>
        </p:grpSpPr>
        <p:sp>
          <p:nvSpPr>
            <p:cNvPr id="4" name="Freeform 4"/>
            <p:cNvSpPr/>
            <p:nvPr/>
          </p:nvSpPr>
          <p:spPr>
            <a:xfrm>
              <a:off x="-1494052" y="-1270"/>
              <a:ext cx="3239559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5214806" y="1806230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52723">
            <a:off x="465958" y="7215883"/>
            <a:ext cx="2071506" cy="2721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25915">
            <a:off x="14954654" y="8245451"/>
            <a:ext cx="2053504" cy="1597827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E1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2987">
            <a:off x="323043" y="-34130"/>
            <a:ext cx="4125857" cy="2219951"/>
          </a:xfrm>
          <a:prstGeom prst="rect">
            <a:avLst/>
          </a:prstGeom>
        </p:spPr>
      </p:pic>
      <p:sp>
        <p:nvSpPr>
          <p:cNvPr id="16" name="TextBox 9"/>
          <p:cNvSpPr txBox="1"/>
          <p:nvPr/>
        </p:nvSpPr>
        <p:spPr>
          <a:xfrm>
            <a:off x="1184977" y="502825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86192" y="2178667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8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5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192" y="2178667"/>
                <a:ext cx="5656874" cy="1141466"/>
              </a:xfrm>
              <a:prstGeom prst="rect">
                <a:avLst/>
              </a:prstGeom>
              <a:blipFill>
                <a:blip r:embed="rId17"/>
                <a:stretch>
                  <a:fillRect l="-4849" b="-12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613598" y="2311479"/>
            <a:ext cx="7724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 smtClean="0">
                <a:latin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</a:endParaRPr>
          </a:p>
        </p:txBody>
      </p:sp>
      <p:sp>
        <p:nvSpPr>
          <p:cNvPr id="20" name="AutoShape 16"/>
          <p:cNvSpPr>
            <a:spLocks/>
          </p:cNvSpPr>
          <p:nvPr/>
        </p:nvSpPr>
        <p:spPr bwMode="auto">
          <a:xfrm rot="5400000">
            <a:off x="3995343" y="3038380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1" name="AutoShape 16"/>
          <p:cNvSpPr>
            <a:spLocks/>
          </p:cNvSpPr>
          <p:nvPr/>
        </p:nvSpPr>
        <p:spPr bwMode="auto">
          <a:xfrm rot="5400000">
            <a:off x="5968768" y="2995039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391428" y="3629672"/>
                <a:ext cx="1374842" cy="1543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428" y="3629672"/>
                <a:ext cx="1374842" cy="15437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17653" y="3606879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653" y="3606879"/>
                <a:ext cx="1374842" cy="148002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914607" y="4040195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4752163" y="2374504"/>
            <a:ext cx="4953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578291" y="2239814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8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291" y="2239814"/>
                <a:ext cx="5656874" cy="1141466"/>
              </a:xfrm>
              <a:prstGeom prst="rect">
                <a:avLst/>
              </a:prstGeom>
              <a:blipFill>
                <a:blip r:embed="rId20"/>
                <a:stretch>
                  <a:fillRect l="-4849" b="-12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11405697" y="2372626"/>
            <a:ext cx="7724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 smtClean="0">
                <a:latin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</a:endParaRPr>
          </a:p>
        </p:txBody>
      </p:sp>
      <p:sp>
        <p:nvSpPr>
          <p:cNvPr id="28" name="AutoShape 16"/>
          <p:cNvSpPr>
            <a:spLocks/>
          </p:cNvSpPr>
          <p:nvPr/>
        </p:nvSpPr>
        <p:spPr bwMode="auto">
          <a:xfrm rot="5400000">
            <a:off x="10787442" y="3099527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9" name="AutoShape 16"/>
          <p:cNvSpPr>
            <a:spLocks/>
          </p:cNvSpPr>
          <p:nvPr/>
        </p:nvSpPr>
        <p:spPr bwMode="auto">
          <a:xfrm rot="5400000">
            <a:off x="12760867" y="3056186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0183527" y="3690819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527" y="3690819"/>
                <a:ext cx="1374842" cy="14800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2209752" y="3668026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752" y="3668026"/>
                <a:ext cx="1374842" cy="148002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1706706" y="4101342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11544262" y="2435651"/>
            <a:ext cx="4953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067267" y="5785531"/>
            <a:ext cx="8923993" cy="383004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09531" y="5846678"/>
            <a:ext cx="679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003256" y="5912694"/>
                <a:ext cx="6792099" cy="307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= 3.</a:t>
                </a:r>
              </a:p>
              <a:p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256" y="5912694"/>
                <a:ext cx="6792099" cy="3072123"/>
              </a:xfrm>
              <a:prstGeom prst="rect">
                <a:avLst/>
              </a:prstGeom>
              <a:blipFill>
                <a:blip r:embed="rId26"/>
                <a:stretch>
                  <a:fillRect l="-3232" t="-3571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19" grpId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7" grpId="1"/>
      <p:bldP spid="28" grpId="0" animBg="1"/>
      <p:bldP spid="29" grpId="0" animBg="1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268</Words>
  <Application>Microsoft Office PowerPoint</Application>
  <PresentationFormat>Custom</PresentationFormat>
  <Paragraphs>80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UTM Agin</vt:lpstr>
      <vt:lpstr>Cambria Math</vt:lpstr>
      <vt:lpstr>Calibri</vt:lpstr>
      <vt:lpstr>HP001 Kieu 2 5H</vt:lpstr>
      <vt:lpstr>Times New Roman</vt:lpstr>
      <vt:lpstr>UTM Ambrosia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Admin</dc:creator>
  <cp:lastModifiedBy>ACER</cp:lastModifiedBy>
  <cp:revision>36</cp:revision>
  <dcterms:created xsi:type="dcterms:W3CDTF">2006-08-16T00:00:00Z</dcterms:created>
  <dcterms:modified xsi:type="dcterms:W3CDTF">2022-09-12T11:52:36Z</dcterms:modified>
  <dc:identifier>DAEpPIpF5go</dc:identifier>
</cp:coreProperties>
</file>