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9" r:id="rId4"/>
    <p:sldId id="261" r:id="rId5"/>
    <p:sldId id="263" r:id="rId6"/>
    <p:sldId id="264" r:id="rId7"/>
    <p:sldId id="266" r:id="rId8"/>
    <p:sldId id="272" r:id="rId9"/>
    <p:sldId id="274" r:id="rId10"/>
    <p:sldId id="278" r:id="rId11"/>
    <p:sldId id="276" r:id="rId12"/>
    <p:sldId id="280" r:id="rId13"/>
    <p:sldId id="294" r:id="rId14"/>
    <p:sldId id="283" r:id="rId15"/>
    <p:sldId id="287" r:id="rId16"/>
    <p:sldId id="286" r:id="rId17"/>
    <p:sldId id="292" r:id="rId18"/>
    <p:sldId id="296" r:id="rId19"/>
    <p:sldId id="297" r:id="rId20"/>
    <p:sldId id="291" r:id="rId21"/>
    <p:sldId id="290" r:id="rId22"/>
    <p:sldId id="298" r:id="rId23"/>
    <p:sldId id="300" r:id="rId24"/>
    <p:sldId id="301" r:id="rId25"/>
    <p:sldId id="302" r:id="rId26"/>
    <p:sldId id="303" r:id="rId27"/>
    <p:sldId id="304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9A4C7-7D8E-426E-A62B-B5685F42867E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D000A-9120-4706-9C61-4F0814BFA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9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86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9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82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67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9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3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8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9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2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D775-24DA-401A-9772-1534819F0296}" type="datetimeFigureOut">
              <a:rPr lang="en-US" smtClean="0"/>
              <a:t>29/10/2021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6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 hình nền màu hồng dễ thương cho các nàng mơ mộ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0247">
            <a:off x="1210847" y="548556"/>
            <a:ext cx="10182493" cy="64257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4587"/>
            <a:ext cx="12192000" cy="3923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106" y="2971990"/>
            <a:ext cx="8517131" cy="38860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05000" y="129194"/>
            <a:ext cx="8536172" cy="744104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TIỂU HỌC GIA QUẤT</a:t>
            </a: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94614" y="1032999"/>
            <a:ext cx="79106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GIÁO VIÊN : NGUYỄN THU HIỀN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1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175"/>
          <a:stretch/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721100" y="954346"/>
            <a:ext cx="4610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latin typeface="Times New Roman" panose="02020603050405020304" pitchFamily="18" charset="0"/>
              </a:rPr>
              <a:t>Hãy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trả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lời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các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hỏi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58950" y="1872367"/>
            <a:ext cx="8915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56660" y="2939902"/>
            <a:ext cx="96011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857744" y="2826474"/>
            <a:ext cx="330200" cy="279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175"/>
          <a:stretch/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1498600" y="2175181"/>
            <a:ext cx="9702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fr-FR" altLang="en-US" sz="28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fr-FR" altLang="en-US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8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fr-FR" altLang="en-US" sz="28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fr-FR" altLang="en-US" sz="28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fr-FR" altLang="en-US" sz="28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4" name="TextBox 10"/>
          <p:cNvSpPr txBox="1">
            <a:spLocks noChangeArrowheads="1"/>
          </p:cNvSpPr>
          <p:nvPr/>
        </p:nvSpPr>
        <p:spPr bwMode="auto">
          <a:xfrm>
            <a:off x="3486150" y="1061782"/>
            <a:ext cx="57912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43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C303B0-643E-4206-B366-005640E196C4}"/>
              </a:ext>
            </a:extLst>
          </p:cNvPr>
          <p:cNvSpPr txBox="1"/>
          <p:nvPr/>
        </p:nvSpPr>
        <p:spPr>
          <a:xfrm>
            <a:off x="3102636" y="2105561"/>
            <a:ext cx="6861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1.Khám </a:t>
            </a:r>
            <a:r>
              <a:rPr lang="en-US" sz="8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Snap ITC" panose="04040A07060A020202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3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5524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XÉ DÁN TRANH CHỦ ĐỀ &amp;quot;ĐÀN GÀ CỦA EM&amp;quot; lớp 1 - YouTub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4" y="886460"/>
            <a:ext cx="7767956" cy="573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ăm Dậu xem G39 vẽ tranh gà - Báo ảnh Việt Na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3842702"/>
            <a:ext cx="3695700" cy="277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ài tập thực hành Mĩ thuật - Lớp 2 tập 1 - Công ty CP Phát hành sách Giáo  dục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886460"/>
            <a:ext cx="3695700" cy="2714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8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12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Ghim trên Đất nặ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9441"/>
            <a:ext cx="11544300" cy="5809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66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12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ướng dẫn nặn đất sét - Posts | Faceboo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816520"/>
            <a:ext cx="5486400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100+ hình ảnh nặn các con vật - hinhanhsieudep.ne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982674"/>
            <a:ext cx="2235200" cy="269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Khối 2 trong tuần học tạo hình bằng đất nặn - môn Mĩ thuậ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982674"/>
            <a:ext cx="3009900" cy="269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ạy bé các con vật Nặn đất sét hình những con vật cho bé TỔNG HỢP 10 CON  với đất nặn play doh - YouTub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231900"/>
            <a:ext cx="6108700" cy="491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0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12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Động vật xếp từ lá câ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" y="769441"/>
            <a:ext cx="4017010" cy="277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hòng Giáo Dục Và Đào Tạo Quận Long Biê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" y="3670300"/>
            <a:ext cx="4017010" cy="302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Động vật xếp từ lá cây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90" y="769441"/>
            <a:ext cx="3242310" cy="277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Phòng Giáo Dục Và Đào Tạo Quận Long Biê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90" y="3670301"/>
            <a:ext cx="3242310" cy="302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ÁNG TẠO TRANH ĐỘC ĐÁO CÓ 1-0-2 TỪ VẬT LIỆU SẴN CÓ – NhaLamHomeArt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769441"/>
            <a:ext cx="4102100" cy="277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ạo hình con vật từ lá cây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3676789"/>
            <a:ext cx="4102100" cy="3016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65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02997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Độc lạ các tác phẩm nghệ thuật từ dây thé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782" y="773160"/>
            <a:ext cx="4242118" cy="3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hế giới động vật từ dây thé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540" y="769441"/>
            <a:ext cx="2463959" cy="302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him trên DIY Ống Hú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" y="4100194"/>
            <a:ext cx="4242118" cy="252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Làm Đồ Chơi Các Con Vật Từ Nắp Chai/ Ideas with plastic bottle caps/ Sáng  Tạo Với Nắp Chai Nhựa - YouTub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" y="769441"/>
            <a:ext cx="4762818" cy="302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Làm Đồ Chơi Bằng Vỏ Ngao, Cách Làm Đồ Chơi Sáng Tạo Từ Vỏ Sò - LOL  Truyền Kỳ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082" y="4100194"/>
            <a:ext cx="3365818" cy="252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ách làm các sản phẩm handmade từ đĩa giấy dùng một lầ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381" y="4100193"/>
            <a:ext cx="3861117" cy="2529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33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k Wallpaper - 1920x1080 Wallpaper - teahub.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2596"/>
            <a:ext cx="12191999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80" y="143786"/>
            <a:ext cx="9622464" cy="58420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823" y="4118477"/>
            <a:ext cx="3387064" cy="265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3317" descr="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4883">
            <a:off x="10473755" y="-13193"/>
            <a:ext cx="1540687" cy="28791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303B0-643E-4206-B366-005640E196C4}"/>
              </a:ext>
            </a:extLst>
          </p:cNvPr>
          <p:cNvSpPr txBox="1"/>
          <p:nvPr/>
        </p:nvSpPr>
        <p:spPr>
          <a:xfrm>
            <a:off x="1201479" y="1410260"/>
            <a:ext cx="96224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Kiến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tạo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kiến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thức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kĩ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năng</a:t>
            </a:r>
            <a:endParaRPr lang="en-US" sz="6000" b="1" dirty="0">
              <a:solidFill>
                <a:srgbClr val="FF0000"/>
              </a:solidFill>
              <a:latin typeface="Snap ITC" panose="04040A07060A020202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0" name="图片 40965" descr="1-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977116" cy="65578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40964" descr="1-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6581" y="3701855"/>
            <a:ext cx="3428946" cy="27950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37" y="76647"/>
            <a:ext cx="1762760" cy="908050"/>
          </a:xfrm>
          <a:prstGeom prst="rect">
            <a:avLst/>
          </a:prstGeom>
          <a:noFill/>
        </p:spPr>
      </p:pic>
      <p:pic>
        <p:nvPicPr>
          <p:cNvPr id="16" name="Picture 1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369">
            <a:off x="8670089" y="73464"/>
            <a:ext cx="1762760" cy="908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5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nk Wallpaper - 1920x1080 Wallpaper - teahub.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2596"/>
            <a:ext cx="12191999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464" y="3942754"/>
            <a:ext cx="3604013" cy="2937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0965" descr="1-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977116" cy="65578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81" y="446725"/>
            <a:ext cx="1762760" cy="908050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369">
            <a:off x="10373233" y="443542"/>
            <a:ext cx="1762760" cy="908050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61" y="-103980"/>
            <a:ext cx="8436985" cy="5284381"/>
          </a:xfrm>
          <a:prstGeom prst="rect">
            <a:avLst/>
          </a:prstGeom>
          <a:noFill/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708715" y="1248381"/>
            <a:ext cx="623067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图片 14340" descr="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9693" y="4726898"/>
            <a:ext cx="2675646" cy="209568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3642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X6ft (m 1.25x2) màu hồng gỗ ván chụp ảnh sàn phông nền background ảnh nền  xưởng hình nền trang trí D 9603|backdrop background|backdrop printbackdrop  fabric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6241312" y="152843"/>
            <a:ext cx="5645888" cy="1782282"/>
          </a:xfrm>
          <a:prstGeom prst="cloudCallout">
            <a:avLst>
              <a:gd name="adj1" fmla="val -67711"/>
              <a:gd name="adj2" fmla="val 12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" y="1676953"/>
            <a:ext cx="5097758" cy="5181047"/>
          </a:xfrm>
          <a:prstGeom prst="rect">
            <a:avLst/>
          </a:prstGeom>
        </p:spPr>
      </p:pic>
      <p:sp>
        <p:nvSpPr>
          <p:cNvPr id="11" name="文本框 10248"/>
          <p:cNvSpPr txBox="1"/>
          <p:nvPr/>
        </p:nvSpPr>
        <p:spPr>
          <a:xfrm>
            <a:off x="1212906" y="561477"/>
            <a:ext cx="361427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6000" dirty="0" err="1" smtClean="0">
                <a:solidFill>
                  <a:schemeClr val="bg1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Trò</a:t>
            </a:r>
            <a:r>
              <a:rPr lang="en-US" altLang="zh-CN" sz="6000" dirty="0" smtClean="0">
                <a:solidFill>
                  <a:schemeClr val="bg1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 </a:t>
            </a:r>
            <a:r>
              <a:rPr lang="en-US" altLang="zh-CN" sz="6000" dirty="0" err="1" smtClean="0">
                <a:solidFill>
                  <a:schemeClr val="bg1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chơi</a:t>
            </a:r>
            <a:endParaRPr lang="zh-CN" altLang="en-US" sz="6000" dirty="0">
              <a:solidFill>
                <a:schemeClr val="bg1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3298751" y="2496602"/>
            <a:ext cx="8282763" cy="4336611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12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50 mẫu nặn đất sét hình con vật ngộ nghĩnh, đáng yêu | Mẹo Nuôi C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" y="868362"/>
            <a:ext cx="5729923" cy="571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ách nặn đất sét đơn giản với nhiều hình thù khác nhau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77" y="868362"/>
            <a:ext cx="5628323" cy="5710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59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12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tao-hinh-tu-dat-set-25 - Review Sữa Công Thứ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873760"/>
            <a:ext cx="5209540" cy="574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50 mẫu nặn đất sét hình con vật ngộ nghĩnh, đáng yêu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60" y="873760"/>
            <a:ext cx="6136640" cy="5742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34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12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ạo hình con vật từ lá cây | MN Bồ Đề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" y="769441"/>
            <a:ext cx="4263708" cy="28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áng tạo từ lá cây chủ đề động vậ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92" y="769440"/>
            <a:ext cx="3044508" cy="28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110 Tạo hình từ những chiếc lá ý tưởng | lá cây, trang trí, thủ cô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" y="3764914"/>
            <a:ext cx="4263708" cy="290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ạo hình con vật từ lá cây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92" y="3764914"/>
            <a:ext cx="3044508" cy="290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áng tạo tí từ lá cây, rất dễ... - Đồ Dùng Đồ Chơi Mầm Non | Facebook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92" y="769440"/>
            <a:ext cx="3984308" cy="28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30 Tạo hình bằng lá cây ý tưởng | lá cây, cây, trang trí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92" y="3764914"/>
            <a:ext cx="3984308" cy="2902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55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60 Background powerpoint ý tưởng | hình ảnh, hình nền, foo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806995" y="1031358"/>
            <a:ext cx="6411433" cy="2934586"/>
          </a:xfrm>
          <a:prstGeom prst="cloudCallout">
            <a:avLst>
              <a:gd name="adj1" fmla="val -4913"/>
              <a:gd name="adj2" fmla="val 7300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85109" y="1447800"/>
            <a:ext cx="863454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3. </a:t>
            </a:r>
            <a:r>
              <a:rPr lang="en-US" altLang="en-US" sz="5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Luyện</a:t>
            </a:r>
            <a:r>
              <a:rPr lang="en-US" altLang="en-US" sz="5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altLang="en-US" sz="5000" b="1" dirty="0" err="1" smtClean="0">
                <a:solidFill>
                  <a:srgbClr val="FF0000"/>
                </a:solidFill>
                <a:latin typeface="Footlight MT Light" panose="0204060206030A020304" pitchFamily="18" charset="0"/>
              </a:rPr>
              <a:t>tập</a:t>
            </a:r>
            <a:r>
              <a:rPr lang="en-US" altLang="en-US" sz="5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- </a:t>
            </a:r>
            <a:r>
              <a:rPr lang="en-US" altLang="en-US" sz="5000" b="1" dirty="0" err="1" smtClean="0">
                <a:solidFill>
                  <a:srgbClr val="FF0000"/>
                </a:solidFill>
                <a:latin typeface="Footlight MT Light" panose="0204060206030A020304" pitchFamily="18" charset="0"/>
              </a:rPr>
              <a:t>sáng</a:t>
            </a:r>
            <a:r>
              <a:rPr lang="en-US" altLang="en-US" sz="5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tạo</a:t>
            </a:r>
            <a:endParaRPr lang="en-US" altLang="en-US" sz="5000" b="1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7 Wallpaper ý tưởng | khung ảnh, hình ảnh, hình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2205" y="2466751"/>
            <a:ext cx="8389088" cy="238935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 HÀNH </a:t>
            </a:r>
            <a:r>
              <a:rPr lang="en-GB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SÁNG TẠO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họn nội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thích.</a:t>
            </a:r>
          </a:p>
          <a:p>
            <a:pPr algn="ctr"/>
            <a:endParaRPr lang="en-GB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2 ideas de Arte para niños | arte para niños, decoración de unas, maquetas  de ecosiste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3"/>
          <p:cNvSpPr/>
          <p:nvPr/>
        </p:nvSpPr>
        <p:spPr>
          <a:xfrm>
            <a:off x="1020726" y="1557216"/>
            <a:ext cx="10260418" cy="3004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GB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GB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GB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thân,bạn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GB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GB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GB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GB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GB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GB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GB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GB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GB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2140319" y="0"/>
            <a:ext cx="7432159" cy="1339702"/>
          </a:xfrm>
          <a:prstGeom prst="cloudCallout">
            <a:avLst>
              <a:gd name="adj1" fmla="val -12816"/>
              <a:gd name="adj2" fmla="val 6254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62200" y="367729"/>
            <a:ext cx="7510278" cy="60424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4. PHÂN </a:t>
            </a:r>
            <a:r>
              <a:rPr lang="en-GB" sz="36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TÍCH- ĐÁNH GIÁ</a:t>
            </a:r>
          </a:p>
        </p:txBody>
      </p:sp>
    </p:spTree>
    <p:extLst>
      <p:ext uri="{BB962C8B-B14F-4D97-AF65-F5344CB8AC3E}">
        <p14:creationId xmlns:p14="http://schemas.microsoft.com/office/powerpoint/2010/main" val="32539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artoon Children 1 - 1300 X 909 | Cartoon kids, Blank sign, School 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0456" y="2966485"/>
            <a:ext cx="8856921" cy="36257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7174"/>
          <p:cNvSpPr txBox="1"/>
          <p:nvPr/>
        </p:nvSpPr>
        <p:spPr>
          <a:xfrm>
            <a:off x="4338086" y="3065441"/>
            <a:ext cx="3077163" cy="54269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Goudy Stout" panose="0202090407030B020401" pitchFamily="18" charset="0"/>
                <a:cs typeface="Times New Roman" pitchFamily="18" charset="0"/>
              </a:rPr>
              <a:t>DẶN DÒ</a:t>
            </a:r>
            <a:endParaRPr lang="zh-CN" altLang="en-US" sz="3200" b="1" dirty="0">
              <a:solidFill>
                <a:srgbClr val="FF0000"/>
              </a:solidFill>
              <a:latin typeface="Goudy Stout" panose="0202090407030B020401" pitchFamily="18" charset="0"/>
              <a:cs typeface="Times New Roman" pitchFamily="18" charset="0"/>
            </a:endParaRPr>
          </a:p>
        </p:txBody>
      </p:sp>
      <p:sp>
        <p:nvSpPr>
          <p:cNvPr id="6" name="文本框 7174"/>
          <p:cNvSpPr txBox="1"/>
          <p:nvPr/>
        </p:nvSpPr>
        <p:spPr>
          <a:xfrm>
            <a:off x="1637414" y="3707087"/>
            <a:ext cx="8623004" cy="34973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457200" indent="-457200" algn="ctr" defTabSz="816575">
              <a:spcBef>
                <a:spcPct val="50000"/>
              </a:spcBef>
              <a:buFont typeface="+mj-lt"/>
              <a:buAutoNum type="arabicPeriod"/>
            </a:pP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endParaRPr lang="en-US" altLang="zh-CN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0" y="0"/>
            <a:ext cx="1967023" cy="1531087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7-Point Star 3"/>
          <p:cNvSpPr/>
          <p:nvPr/>
        </p:nvSpPr>
        <p:spPr>
          <a:xfrm>
            <a:off x="10590029" y="127592"/>
            <a:ext cx="1601972" cy="129717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7-Point Star 6"/>
          <p:cNvSpPr/>
          <p:nvPr/>
        </p:nvSpPr>
        <p:spPr>
          <a:xfrm>
            <a:off x="3083442" y="244549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7-Point Star 9"/>
          <p:cNvSpPr/>
          <p:nvPr/>
        </p:nvSpPr>
        <p:spPr>
          <a:xfrm>
            <a:off x="9232605" y="563527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7-Point Star 10"/>
          <p:cNvSpPr/>
          <p:nvPr/>
        </p:nvSpPr>
        <p:spPr>
          <a:xfrm>
            <a:off x="6792432" y="16199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7-Point Star 11"/>
          <p:cNvSpPr/>
          <p:nvPr/>
        </p:nvSpPr>
        <p:spPr>
          <a:xfrm>
            <a:off x="11135427" y="3336786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7-Point Star 12"/>
          <p:cNvSpPr/>
          <p:nvPr/>
        </p:nvSpPr>
        <p:spPr>
          <a:xfrm>
            <a:off x="-1" y="2039679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-Point Star 7"/>
          <p:cNvSpPr/>
          <p:nvPr/>
        </p:nvSpPr>
        <p:spPr>
          <a:xfrm>
            <a:off x="127591" y="5784112"/>
            <a:ext cx="1158949" cy="96756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7-Point Star 14"/>
          <p:cNvSpPr/>
          <p:nvPr/>
        </p:nvSpPr>
        <p:spPr>
          <a:xfrm>
            <a:off x="10667594" y="5674110"/>
            <a:ext cx="1379094" cy="1183890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7-Point Star 8"/>
          <p:cNvSpPr/>
          <p:nvPr/>
        </p:nvSpPr>
        <p:spPr>
          <a:xfrm>
            <a:off x="127591" y="4963317"/>
            <a:ext cx="754912" cy="61301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7-Point Star 16"/>
          <p:cNvSpPr/>
          <p:nvPr/>
        </p:nvSpPr>
        <p:spPr>
          <a:xfrm>
            <a:off x="11244133" y="4779336"/>
            <a:ext cx="754912" cy="61301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rowd Children Cartoon With Blank Sign Royalty Free Cliparts, Vectors, And  Stock Illustration. Image 35858839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73620" y="2902688"/>
            <a:ext cx="8697432" cy="21158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Xin </a:t>
            </a:r>
            <a:r>
              <a:rPr lang="en-US" sz="6000" b="1" dirty="0" err="1" smtClean="0">
                <a:solidFill>
                  <a:srgbClr val="FF0000"/>
                </a:solidFill>
                <a:latin typeface="Footlight MT Light" panose="0204060206030A020304" pitchFamily="18" charset="0"/>
              </a:rPr>
              <a:t>chào</a:t>
            </a:r>
            <a:r>
              <a:rPr lang="en-US" sz="6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Footlight MT Light" panose="0204060206030A020304" pitchFamily="18" charset="0"/>
              </a:rPr>
              <a:t>và</a:t>
            </a:r>
            <a:r>
              <a:rPr lang="en-US" sz="6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Footlight MT Light" panose="0204060206030A020304" pitchFamily="18" charset="0"/>
              </a:rPr>
              <a:t>hẹn</a:t>
            </a:r>
            <a:r>
              <a:rPr lang="en-US" sz="6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Footlight MT Light" panose="0204060206030A020304" pitchFamily="18" charset="0"/>
              </a:rPr>
              <a:t>gặp</a:t>
            </a:r>
            <a:r>
              <a:rPr lang="en-US" sz="6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Footlight MT Light" panose="0204060206030A020304" pitchFamily="18" charset="0"/>
              </a:rPr>
              <a:t>lại</a:t>
            </a:r>
            <a:r>
              <a:rPr lang="en-US" sz="6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!</a:t>
            </a:r>
            <a:endParaRPr lang="en-US" sz="6000" b="1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116958" y="106326"/>
            <a:ext cx="1456662" cy="1244009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10735338" y="127590"/>
            <a:ext cx="1456662" cy="1244009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1690578" y="287079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1305955" y="4359348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9193620" y="127590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132909" y="3432545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116958" y="1350335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0022959" y="127591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3232296" y="3545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-3546" y="4524152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0" y="2016643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1266970" y="3436088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1614298" y="2593457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3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ội nhà cú+ bướ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47" y="13500"/>
            <a:ext cx="12143107" cy="68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13751"/>
            <a:ext cx="12143107" cy="6830498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70122" y="2543045"/>
            <a:ext cx="3502684" cy="1928256"/>
          </a:xfrm>
          <a:prstGeom prst="wedgeEllipseCallout">
            <a:avLst>
              <a:gd name="adj1" fmla="val 14149"/>
              <a:gd name="adj2" fmla="val -815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Con gì đuôi ngắn tai dài</a:t>
            </a:r>
          </a:p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Mắt hồng lông mượt</a:t>
            </a:r>
          </a:p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Có tài chạy nhanh</a:t>
            </a:r>
          </a:p>
          <a:p>
            <a:pPr algn="ctr"/>
            <a:r>
              <a:rPr lang="vi-VN" b="1" i="1" dirty="0" smtClean="0">
                <a:solidFill>
                  <a:srgbClr val="0070C0"/>
                </a:solidFill>
                <a:latin typeface="+mj-lt"/>
              </a:rPr>
              <a:t>?</a:t>
            </a:r>
            <a:endParaRPr lang="vi-VN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0421547" y="20277"/>
            <a:ext cx="1511336" cy="1667681"/>
          </a:xfrm>
          <a:prstGeom prst="cloudCallout">
            <a:avLst>
              <a:gd name="adj1" fmla="val -105688"/>
              <a:gd name="adj2" fmla="val -4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9849431" y="3116310"/>
            <a:ext cx="2318123" cy="1615566"/>
          </a:xfrm>
          <a:prstGeom prst="wedgeEllipseCallout">
            <a:avLst>
              <a:gd name="adj1" fmla="val -85326"/>
              <a:gd name="adj2" fmla="val -349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13751"/>
            <a:ext cx="12143107" cy="6830498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4447" y="29779"/>
            <a:ext cx="2397291" cy="1459221"/>
          </a:xfrm>
          <a:prstGeom prst="cloudCallout">
            <a:avLst>
              <a:gd name="adj1" fmla="val 72391"/>
              <a:gd name="adj2" fmla="val -76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???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9461" y="2334584"/>
            <a:ext cx="2605751" cy="2084601"/>
          </a:xfrm>
          <a:prstGeom prst="wedgeEllipseCallout">
            <a:avLst>
              <a:gd name="adj1" fmla="val 43153"/>
              <a:gd name="adj2" fmla="val -7016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5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9808001" y="1233377"/>
            <a:ext cx="2383999" cy="4593303"/>
          </a:xfrm>
          <a:prstGeom prst="wedgeEllipseCallout">
            <a:avLst>
              <a:gd name="adj1" fmla="val -80562"/>
              <a:gd name="adj2" fmla="val 154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nằm đầu hè</a:t>
            </a:r>
          </a:p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cho nhà chủ</a:t>
            </a:r>
          </a:p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lạ nó sủa</a:t>
            </a:r>
          </a:p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quen nó </a:t>
            </a:r>
            <a:r>
              <a:rPr lang="vi-VN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5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0" y="214566"/>
            <a:ext cx="12192000" cy="685800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2339163" y="3125973"/>
            <a:ext cx="7091916" cy="3732028"/>
          </a:xfrm>
          <a:prstGeom prst="rect">
            <a:avLst/>
          </a:prstGeom>
        </p:spPr>
      </p:pic>
      <p:sp>
        <p:nvSpPr>
          <p:cNvPr id="6" name="文本框 11"/>
          <p:cNvSpPr txBox="1"/>
          <p:nvPr/>
        </p:nvSpPr>
        <p:spPr>
          <a:xfrm>
            <a:off x="2785731" y="1275189"/>
            <a:ext cx="7655441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altLang="zh-CN" sz="4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altLang="zh-CN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zh-CN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zh-CN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4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altLang="zh-CN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4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4283149" y="301329"/>
            <a:ext cx="3625702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5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zh-CN" sz="5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5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endParaRPr lang="zh-CN" altLang="en-US" sz="5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4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3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ền PowerPoint đẹp và chuyên nghiệp - Phụ Kiện MacBook Chính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0"/>
            <a:ext cx="12143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11"/>
          <p:cNvSpPr txBox="1"/>
          <p:nvPr/>
        </p:nvSpPr>
        <p:spPr>
          <a:xfrm>
            <a:off x="24446" y="0"/>
            <a:ext cx="4351758" cy="7605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4342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4342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4342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zh-CN" altLang="en-US" sz="4342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47" y="481603"/>
            <a:ext cx="3231131" cy="279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49845" y="937504"/>
            <a:ext cx="2006169" cy="179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29" y="3368518"/>
            <a:ext cx="2455813" cy="348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0362">
            <a:off x="5334679" y="4428373"/>
            <a:ext cx="3231180" cy="167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0081">
            <a:off x="8800136" y="2780982"/>
            <a:ext cx="2178723" cy="24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12570" y="663676"/>
            <a:ext cx="2592067" cy="210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74" y="3012079"/>
            <a:ext cx="2931177" cy="156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Sách - Học Mĩ Thuật Lớp 3 Theo Định Hướng Phát Triển Năng Lực | Shopee Việt  Nam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715564"/>
            <a:ext cx="2598682" cy="2236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Lá – Wikipedia tiếng Việt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25360" y="1884218"/>
            <a:ext cx="1742194" cy="2373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9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0"/>
            <a:ext cx="12167552" cy="6844249"/>
          </a:xfrm>
          <a:prstGeom prst="rect">
            <a:avLst/>
          </a:prstGeom>
        </p:spPr>
      </p:pic>
      <p:pic>
        <p:nvPicPr>
          <p:cNvPr id="5" name="图片 13318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2107475"/>
            <a:ext cx="12167549" cy="47505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3317" descr="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017" y="942109"/>
            <a:ext cx="1539631" cy="28771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58" y="2185850"/>
            <a:ext cx="2594139" cy="4318763"/>
          </a:xfrm>
          <a:prstGeom prst="rect">
            <a:avLst/>
          </a:prstGeom>
        </p:spPr>
      </p:pic>
      <p:pic>
        <p:nvPicPr>
          <p:cNvPr id="11" name="Picture 10" descr="Novo Modelo PPT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3" t="4285" r="3710" b="3690"/>
          <a:stretch/>
        </p:blipFill>
        <p:spPr bwMode="auto">
          <a:xfrm>
            <a:off x="2307771" y="452846"/>
            <a:ext cx="7837715" cy="496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C303B0-643E-4206-B366-005640E196C4}"/>
              </a:ext>
            </a:extLst>
          </p:cNvPr>
          <p:cNvSpPr txBox="1"/>
          <p:nvPr/>
        </p:nvSpPr>
        <p:spPr>
          <a:xfrm>
            <a:off x="2518180" y="1336759"/>
            <a:ext cx="745374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矩形 5"/>
          <p:cNvSpPr/>
          <p:nvPr/>
        </p:nvSpPr>
        <p:spPr>
          <a:xfrm>
            <a:off x="3036791" y="618943"/>
            <a:ext cx="6347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 cầu </a:t>
            </a:r>
            <a:r>
              <a:rPr lang="en-US" altLang="zh-CN" sz="4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zh-CN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altLang="zh-CN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2628900" y="2574053"/>
            <a:ext cx="670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7200" b="1" dirty="0" err="1" smtClean="0">
                <a:solidFill>
                  <a:srgbClr val="FF0000"/>
                </a:solidFill>
                <a:latin typeface="Snap ITC" panose="04040A07060A02020202" pitchFamily="82" charset="0"/>
              </a:rPr>
              <a:t>Ôn</a:t>
            </a:r>
            <a:r>
              <a:rPr lang="en-US" altLang="en-US" sz="7200" b="1" dirty="0" smtClean="0">
                <a:solidFill>
                  <a:srgbClr val="FF0000"/>
                </a:solidFill>
                <a:latin typeface="Snap ITC" panose="04040A07060A02020202" pitchFamily="82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Snap ITC" panose="04040A07060A02020202" pitchFamily="82" charset="0"/>
              </a:rPr>
              <a:t>bài</a:t>
            </a:r>
            <a:r>
              <a:rPr lang="en-US" altLang="en-US" sz="7200" b="1" dirty="0" smtClean="0">
                <a:solidFill>
                  <a:srgbClr val="FF0000"/>
                </a:solidFill>
                <a:latin typeface="Snap ITC" panose="04040A07060A02020202" pitchFamily="82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Snap ITC" panose="04040A07060A02020202" pitchFamily="82" charset="0"/>
              </a:rPr>
              <a:t>cũ</a:t>
            </a:r>
            <a:endParaRPr lang="en-US" altLang="en-US" sz="7200" b="1" dirty="0">
              <a:solidFill>
                <a:srgbClr val="FF0000"/>
              </a:solidFill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780503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532</Words>
  <Application>Microsoft Office PowerPoint</Application>
  <PresentationFormat>Widescreen</PresentationFormat>
  <Paragraphs>65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宋体</vt:lpstr>
      <vt:lpstr>Algerian</vt:lpstr>
      <vt:lpstr>Arial</vt:lpstr>
      <vt:lpstr>Broadway</vt:lpstr>
      <vt:lpstr>Calibri</vt:lpstr>
      <vt:lpstr>Calibri Light</vt:lpstr>
      <vt:lpstr>等线</vt:lpstr>
      <vt:lpstr>Footlight MT Light</vt:lpstr>
      <vt:lpstr>Goudy Stout</vt:lpstr>
      <vt:lpstr>Snap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71</cp:revision>
  <dcterms:created xsi:type="dcterms:W3CDTF">2021-09-20T06:08:00Z</dcterms:created>
  <dcterms:modified xsi:type="dcterms:W3CDTF">2021-10-29T08:41:59Z</dcterms:modified>
</cp:coreProperties>
</file>