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7" r:id="rId8"/>
    <p:sldId id="261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107"/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36.wdp"/><Relationship Id="rId4" Type="http://schemas.openxmlformats.org/officeDocument/2006/relationships/image" Target="../media/image54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image" Target="../media/image5.jpg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microsoft.com/office/2007/relationships/hdphoto" Target="../media/hdphoto16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3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2.wdp"/><Relationship Id="rId18" Type="http://schemas.openxmlformats.org/officeDocument/2006/relationships/image" Target="../media/image28.png"/><Relationship Id="rId26" Type="http://schemas.microsoft.com/office/2007/relationships/hdphoto" Target="../media/hdphoto28.wdp"/><Relationship Id="rId3" Type="http://schemas.microsoft.com/office/2007/relationships/hdphoto" Target="../media/hdphoto17.wdp"/><Relationship Id="rId21" Type="http://schemas.microsoft.com/office/2007/relationships/hdphoto" Target="../media/hdphoto26.wdp"/><Relationship Id="rId7" Type="http://schemas.microsoft.com/office/2007/relationships/hdphoto" Target="../media/hdphoto19.wdp"/><Relationship Id="rId12" Type="http://schemas.openxmlformats.org/officeDocument/2006/relationships/image" Target="../media/image25.png"/><Relationship Id="rId17" Type="http://schemas.microsoft.com/office/2007/relationships/hdphoto" Target="../media/hdphoto24.wdp"/><Relationship Id="rId25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1.wdp"/><Relationship Id="rId24" Type="http://schemas.microsoft.com/office/2007/relationships/hdphoto" Target="../media/hdphoto27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23" Type="http://schemas.openxmlformats.org/officeDocument/2006/relationships/image" Target="../media/image31.png"/><Relationship Id="rId28" Type="http://schemas.microsoft.com/office/2007/relationships/hdphoto" Target="../media/hdphoto29.wdp"/><Relationship Id="rId10" Type="http://schemas.openxmlformats.org/officeDocument/2006/relationships/image" Target="../media/image24.png"/><Relationship Id="rId19" Type="http://schemas.microsoft.com/office/2007/relationships/hdphoto" Target="../media/hdphoto25.wdp"/><Relationship Id="rId4" Type="http://schemas.openxmlformats.org/officeDocument/2006/relationships/image" Target="../media/image21.png"/><Relationship Id="rId9" Type="http://schemas.microsoft.com/office/2007/relationships/hdphoto" Target="../media/hdphoto20.wdp"/><Relationship Id="rId14" Type="http://schemas.openxmlformats.org/officeDocument/2006/relationships/image" Target="../media/image26.png"/><Relationship Id="rId22" Type="http://schemas.openxmlformats.org/officeDocument/2006/relationships/image" Target="../media/image30.jpg"/><Relationship Id="rId27" Type="http://schemas.openxmlformats.org/officeDocument/2006/relationships/image" Target="../media/image33.png"/><Relationship Id="rId30" Type="http://schemas.microsoft.com/office/2007/relationships/hdphoto" Target="../media/hdphoto3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microsoft.com/office/2007/relationships/hdphoto" Target="../media/hdphoto31.wdp"/><Relationship Id="rId10" Type="http://schemas.openxmlformats.org/officeDocument/2006/relationships/image" Target="../media/image42.jp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g"/><Relationship Id="rId3" Type="http://schemas.microsoft.com/office/2007/relationships/hdphoto" Target="../media/hdphoto32.wdp"/><Relationship Id="rId7" Type="http://schemas.microsoft.com/office/2007/relationships/hdphoto" Target="../media/hdphoto34.wdp"/><Relationship Id="rId12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microsoft.com/office/2007/relationships/hdphoto" Target="../media/hdphoto33.wdp"/><Relationship Id="rId10" Type="http://schemas.openxmlformats.org/officeDocument/2006/relationships/image" Target="../media/image48.jpg"/><Relationship Id="rId4" Type="http://schemas.openxmlformats.org/officeDocument/2006/relationships/image" Target="../media/image45.png"/><Relationship Id="rId9" Type="http://schemas.microsoft.com/office/2007/relationships/hdphoto" Target="../media/hdphoto3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6"/>
          <p:cNvSpPr txBox="1">
            <a:spLocks noChangeArrowheads="1"/>
          </p:cNvSpPr>
          <p:nvPr/>
        </p:nvSpPr>
        <p:spPr bwMode="auto">
          <a:xfrm>
            <a:off x="2750064" y="662369"/>
            <a:ext cx="707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2060"/>
                </a:solidFill>
              </a:rPr>
              <a:t>PHÒNG GIÁO DỤC VÀ ĐÀO TẠO QUẬN LONG BIÊN</a:t>
            </a:r>
            <a:endParaRPr lang="en-GB" alt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2206" y="2349148"/>
            <a:ext cx="902760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100" b="1" cap="none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64354" y="3199156"/>
            <a:ext cx="6663299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514884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314283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75" y="1405305"/>
            <a:ext cx="2807594" cy="201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79" y="1405304"/>
            <a:ext cx="2846202" cy="2016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0" r="6952"/>
          <a:stretch/>
        </p:blipFill>
        <p:spPr>
          <a:xfrm>
            <a:off x="7588958" y="1411602"/>
            <a:ext cx="3010355" cy="2010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75" y="3775958"/>
            <a:ext cx="2807594" cy="1987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95" y="3775958"/>
            <a:ext cx="2808160" cy="1987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81" y="3775959"/>
            <a:ext cx="3061914" cy="20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416" y="2279553"/>
            <a:ext cx="431217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2875" y="1383230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7624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0" r="9578" b="149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8290" y="542973"/>
            <a:ext cx="5396029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7042425" y="1647021"/>
            <a:ext cx="3516284" cy="13388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7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</a:rPr>
              <a:t>CHÚC CÁC CON</a:t>
            </a:r>
          </a:p>
          <a:p>
            <a:pPr algn="ctr"/>
            <a:endParaRPr lang="en-US" sz="27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ctr"/>
            <a:r>
              <a:rPr lang="en-US" sz="2700" b="1" dirty="0">
                <a:ln/>
                <a:solidFill>
                  <a:schemeClr val="accent1">
                    <a:lumMod val="75000"/>
                  </a:schemeClr>
                </a:solidFill>
              </a:rPr>
              <a:t>HOÀN THÀNH BÀI TỐT!</a:t>
            </a:r>
            <a:endParaRPr lang="en-US" sz="27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492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6492" y="2941572"/>
            <a:ext cx="500964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4F2270"/>
                </a:solidFill>
                <a:effectLst/>
              </a:rPr>
              <a:t>CÂU CHUYỆN </a:t>
            </a:r>
          </a:p>
          <a:p>
            <a:pPr algn="ctr"/>
            <a:r>
              <a:rPr lang="en-US" sz="6600" b="1" cap="none" spc="0" dirty="0">
                <a:ln/>
                <a:solidFill>
                  <a:srgbClr val="4F2270"/>
                </a:solidFill>
                <a:effectLst/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81669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9230" y="2003738"/>
            <a:ext cx="4750018" cy="3323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7780" y="107414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</p:spTree>
    <p:extLst>
      <p:ext uri="{BB962C8B-B14F-4D97-AF65-F5344CB8AC3E}">
        <p14:creationId xmlns:p14="http://schemas.microsoft.com/office/powerpoint/2010/main" val="425319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3"/>
            <a:ext cx="12191999" cy="6846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0498" y="1906066"/>
            <a:ext cx="6960560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71006" y="868075"/>
            <a:ext cx="3671198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500" b="1" cap="none" spc="0" dirty="0">
                <a:ln/>
                <a:solidFill>
                  <a:srgbClr val="FF0000"/>
                </a:solidFill>
                <a:effectLst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796591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27281" y="154546"/>
            <a:ext cx="10328856" cy="650383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4836" r="2370" b="13052"/>
          <a:stretch/>
        </p:blipFill>
        <p:spPr>
          <a:xfrm>
            <a:off x="1506828" y="401467"/>
            <a:ext cx="2118980" cy="2980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8544" r="17537" b="4303"/>
          <a:stretch/>
        </p:blipFill>
        <p:spPr>
          <a:xfrm rot="16200000">
            <a:off x="5767408" y="855424"/>
            <a:ext cx="2980545" cy="2072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2" r="12239" b="4618"/>
          <a:stretch/>
        </p:blipFill>
        <p:spPr>
          <a:xfrm rot="16200000">
            <a:off x="8154018" y="830801"/>
            <a:ext cx="2968995" cy="213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8185" r="12197" b="1823"/>
          <a:stretch/>
        </p:blipFill>
        <p:spPr>
          <a:xfrm rot="5400000">
            <a:off x="3435066" y="873517"/>
            <a:ext cx="2968993" cy="2053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4887" r="17732" b="6320"/>
          <a:stretch/>
        </p:blipFill>
        <p:spPr>
          <a:xfrm rot="16200000">
            <a:off x="1962520" y="3940522"/>
            <a:ext cx="2957434" cy="2066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7067" r="11400" b="9349"/>
          <a:stretch/>
        </p:blipFill>
        <p:spPr>
          <a:xfrm rot="16200000">
            <a:off x="4554747" y="3873612"/>
            <a:ext cx="2958882" cy="2201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4007" r="8891" b="7104"/>
          <a:stretch/>
        </p:blipFill>
        <p:spPr>
          <a:xfrm rot="16200000">
            <a:off x="7271589" y="3847892"/>
            <a:ext cx="2957438" cy="2251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0951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" t="1880" r="1972" b="24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t="8289" r="17314" b="2146"/>
          <a:stretch/>
        </p:blipFill>
        <p:spPr>
          <a:xfrm rot="16200000">
            <a:off x="2206163" y="986745"/>
            <a:ext cx="2416743" cy="2103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6" t="6320" r="19420" b="6960"/>
          <a:stretch/>
        </p:blipFill>
        <p:spPr>
          <a:xfrm rot="16200000">
            <a:off x="4956732" y="949275"/>
            <a:ext cx="2416744" cy="215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9" t="12053" r="13590" b="5730"/>
          <a:stretch/>
        </p:blipFill>
        <p:spPr>
          <a:xfrm rot="16200000">
            <a:off x="7692076" y="919891"/>
            <a:ext cx="2337435" cy="21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7817" r="13457" b="5206"/>
          <a:stretch/>
        </p:blipFill>
        <p:spPr>
          <a:xfrm rot="16200000">
            <a:off x="2160305" y="3679722"/>
            <a:ext cx="2456955" cy="2103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5" t="3331" r="14676" b="10459"/>
          <a:stretch/>
        </p:blipFill>
        <p:spPr>
          <a:xfrm rot="16200000">
            <a:off x="4892810" y="3660313"/>
            <a:ext cx="2456953" cy="2142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4886" r="11179" b="2198"/>
          <a:stretch/>
        </p:blipFill>
        <p:spPr>
          <a:xfrm rot="16200000">
            <a:off x="7599467" y="3614721"/>
            <a:ext cx="2517644" cy="2152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81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15938" r="5639" b="11231"/>
          <a:stretch/>
        </p:blipFill>
        <p:spPr>
          <a:xfrm>
            <a:off x="5611567" y="404434"/>
            <a:ext cx="2154395" cy="1378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77273"/>
            <a:ext cx="2408721" cy="24274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08797" y="2414785"/>
            <a:ext cx="2267757" cy="1178225"/>
            <a:chOff x="3657600" y="1804987"/>
            <a:chExt cx="4876800" cy="32480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804987"/>
              <a:ext cx="4876800" cy="3248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903076" y="4172755"/>
              <a:ext cx="1442433" cy="6310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79" y="4822969"/>
            <a:ext cx="2019770" cy="1514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84" b="11873"/>
          <a:stretch/>
        </p:blipFill>
        <p:spPr>
          <a:xfrm>
            <a:off x="5972511" y="1712891"/>
            <a:ext cx="1626223" cy="1210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2873061" y="3631840"/>
            <a:ext cx="2935310" cy="1062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16" b="12339"/>
          <a:stretch/>
        </p:blipFill>
        <p:spPr>
          <a:xfrm>
            <a:off x="5720220" y="2962141"/>
            <a:ext cx="2111799" cy="1674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9" y="411867"/>
            <a:ext cx="1809750" cy="1809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07" y="2434105"/>
            <a:ext cx="3040439" cy="1773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10" y="4714151"/>
            <a:ext cx="2082911" cy="16371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 b="9412"/>
          <a:stretch/>
        </p:blipFill>
        <p:spPr>
          <a:xfrm>
            <a:off x="468944" y="2517144"/>
            <a:ext cx="2584827" cy="2076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36" b="14366"/>
          <a:stretch/>
        </p:blipFill>
        <p:spPr>
          <a:xfrm>
            <a:off x="522378" y="490223"/>
            <a:ext cx="2600453" cy="1841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/>
          <a:stretch/>
        </p:blipFill>
        <p:spPr>
          <a:xfrm>
            <a:off x="263473" y="4675031"/>
            <a:ext cx="2691931" cy="1649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591" y="298614"/>
            <a:ext cx="2010499" cy="20104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62" y="4496906"/>
            <a:ext cx="2919712" cy="18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6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159735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44" y="1148117"/>
            <a:ext cx="1552351" cy="2212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36" y="1148117"/>
            <a:ext cx="1571580" cy="224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08" y="1148118"/>
            <a:ext cx="2212926" cy="2212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57" y="1148117"/>
            <a:ext cx="2016691" cy="227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5" y="3927586"/>
            <a:ext cx="2295525" cy="1990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89" y="3927586"/>
            <a:ext cx="3576359" cy="1998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41" y="3917602"/>
            <a:ext cx="2266681" cy="2000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r="2206"/>
          <a:stretch/>
        </p:blipFill>
        <p:spPr>
          <a:xfrm>
            <a:off x="9293885" y="1148117"/>
            <a:ext cx="1784936" cy="2273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271" y="3774337"/>
            <a:ext cx="2528594" cy="21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745" y="224130"/>
            <a:ext cx="6182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 SẢN PHẨM MĨ THUẬT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73" t="5550" r="3632" b="15159"/>
          <a:stretch/>
        </p:blipFill>
        <p:spPr>
          <a:xfrm>
            <a:off x="6300173" y="3744194"/>
            <a:ext cx="2856702" cy="2133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80" y="3718225"/>
            <a:ext cx="2657919" cy="2133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5" y="3744194"/>
            <a:ext cx="2708677" cy="2133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26" y="1260949"/>
            <a:ext cx="2763078" cy="22864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00" y="1234981"/>
            <a:ext cx="2616858" cy="2286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5472" y="1245221"/>
            <a:ext cx="2674684" cy="2193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0951" y="1234981"/>
            <a:ext cx="2958977" cy="2193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49" y="3744194"/>
            <a:ext cx="2286682" cy="21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1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201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dell7490</cp:lastModifiedBy>
  <cp:revision>37</cp:revision>
  <dcterms:created xsi:type="dcterms:W3CDTF">2021-08-28T05:17:52Z</dcterms:created>
  <dcterms:modified xsi:type="dcterms:W3CDTF">2021-12-06T09:11:03Z</dcterms:modified>
</cp:coreProperties>
</file>