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76" r:id="rId2"/>
    <p:sldMasterId id="2147483789" r:id="rId3"/>
    <p:sldMasterId id="2147483801" r:id="rId4"/>
  </p:sldMasterIdLst>
  <p:notesMasterIdLst>
    <p:notesMasterId r:id="rId12"/>
  </p:notesMasterIdLst>
  <p:sldIdLst>
    <p:sldId id="265" r:id="rId5"/>
    <p:sldId id="266" r:id="rId6"/>
    <p:sldId id="269" r:id="rId7"/>
    <p:sldId id="257" r:id="rId8"/>
    <p:sldId id="292" r:id="rId9"/>
    <p:sldId id="293" r:id="rId10"/>
    <p:sldId id="271" r:id="rId11"/>
  </p:sldIdLst>
  <p:sldSz cx="9144000" cy="5143500" type="screen16x9"/>
  <p:notesSz cx="6858000" cy="9144000"/>
  <p:custDataLst>
    <p:tags r:id="rId13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313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47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69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22/09/2020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0414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22/09/2020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098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22/09/2020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75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22/09/2020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41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22/09/2020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762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57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1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03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353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619E55-29F4-40FF-AC03-82AE1A75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843B5-05CE-4D50-BF27-B19D7542B597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FF272A-1622-49BB-89DD-5CFD2D25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19A052-CF91-46A0-AE30-B3EEA531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0DF0-2620-48BE-B561-139C87395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4707F5-0F41-473D-9928-C8295DAA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25547-B522-464A-9C30-A5111A177F6D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7065D6-4D84-4282-B721-E7940ABE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620B6D-704A-4696-946A-6B1A1CED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32A8-1C6C-4D23-B7AC-830A189C6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63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5188B7-B55A-4A9F-A835-E0886E68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BE19-CAA4-43EB-8688-ADE17C57DFBD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4A256B-F8D5-4160-8DC5-39F89FCE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E267E0-E230-427B-A135-A42CA058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385EC-03A0-47B8-85C0-65B563A12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95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E0AAEC7-5706-49C2-9DB0-D9D70178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179FE-3FEB-4869-9E19-E293A7BF86B0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C7AD5C0-4395-4B47-8DCD-4109A35E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638B6E7-60E4-4D29-B477-3E4B2295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DEF79-18B1-40D3-AAC5-1D40E51CF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3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A29F292-3C40-4338-ADB5-046C8C37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F7E-8F6E-4580-857C-A05D27A468A2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AF55CB5-0C48-4160-92D3-1BC2E49B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4648861-15F2-49A7-800C-B52834F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B0CD5-EAC6-4E9A-8A47-C8AA54605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7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7C19B5F-585B-40AA-8035-86537B40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97A9-F23E-49D1-B85C-06FD4B209C7B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744901D-5DF4-4A0C-A46C-04620D71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0F040DD-EEE9-4907-A979-9508C8EC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8C38-B155-4019-B648-DFD924D2B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12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4B126FB1-09EB-49B3-BDDC-1B2A0F4A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647A1-389E-4265-842B-C09C56CAA552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84586DB-04E2-4961-A699-C061CA09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F6CBAF0-1F02-44BA-937D-F0A9CE3E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C8EF-4456-468E-8968-0FC427775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3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850BF78-F1CF-431B-A55B-10A1D69D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BB243-DC28-4E8C-A78A-85D1EC8571EA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3750A96-890D-45C1-976C-AAEFEB07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9347006-8D4A-4AE4-B9EF-D3ADBB03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E16C-AC5D-4D29-9B06-29EE19255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04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15166B7-11D2-4ACF-82B3-45599E1A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2507-6910-40F0-A8D0-F924AB1C389F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85990BC-90FA-4800-A101-C5F28CAF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BAD193A-69E1-486B-900C-51E6EE63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474E-973F-4E0C-9111-FABE93D97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9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2FA625-A82B-4C16-8371-10B4FBD4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CEE6-A2B5-4EFA-B31F-DA473A60DFF3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15EC1F-1D6A-4B24-BA87-36ECA062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6D9560-98C7-40DA-A1E4-A499637A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B511-5685-43C7-A3FF-46B860077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04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3FD2F5-7F99-4F1F-B5FD-EC081149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500F-AAE3-4942-BD82-6B1D11776714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F27EA7-79E1-4B18-B315-ED467736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856B34-E943-4B60-925E-305400A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7A33-A65A-46EA-BEAE-CABD3F4CC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48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97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1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1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1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35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0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5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03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13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7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90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660" r:id="rId13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A46D6801-0A49-438A-8AF1-A27EFAE48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896DE484-F1E6-4B5B-8E5E-83A7D02E8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A74E42-B38A-4E4E-BEE8-5C8474FED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E5EFAD-D673-4504-9837-11C6231F4097}" type="datetimeFigureOut">
              <a:rPr lang="en-US"/>
              <a:pPr>
                <a:defRPr/>
              </a:pPr>
              <a:t>22/09/2020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3EEC4D-5795-48F9-967C-14C224B9C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92BBAD-8501-4749-A2B0-91B1D2F86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1F1C6F-8F2A-4BE7-95B8-FEBBC612A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7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08194678-FC60-4468-89C6-C3339EB0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491630"/>
            <a:ext cx="63367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NHIỀU HƠN, ÍT HƠN, BẰNG NHAU ( TIẾT 2)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931031AC-EA18-441A-93DB-CB245FAB9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40119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.VnAvant" panose="020B7200000000000000" pitchFamily="34" charset="0"/>
                </a:rPr>
                <a:t>C©u</a:t>
              </a:r>
              <a:r>
                <a:rPr lang="en-US" sz="2400" b="1" dirty="0">
                  <a:latin typeface=".VnAvant" panose="020B7200000000000000" pitchFamily="34" charset="0"/>
                </a:rPr>
                <a:t> </a:t>
              </a:r>
              <a:r>
                <a:rPr lang="en-US" sz="2400" b="1" dirty="0" err="1">
                  <a:latin typeface=".VnAvant" panose="020B7200000000000000" pitchFamily="34" charset="0"/>
                </a:rPr>
                <a:t>nµo</a:t>
              </a:r>
              <a:r>
                <a:rPr lang="en-US" sz="2400" b="1" dirty="0">
                  <a:latin typeface=".VnAvant" panose="020B7200000000000000" pitchFamily="34" charset="0"/>
                </a:rPr>
                <a:t> ®</a:t>
              </a:r>
              <a:r>
                <a:rPr lang="en-US" sz="2400" b="1" dirty="0" err="1">
                  <a:latin typeface=".VnAvant" panose="020B7200000000000000" pitchFamily="34" charset="0"/>
                </a:rPr>
                <a:t>óng</a:t>
              </a:r>
              <a:r>
                <a:rPr lang="en-US" sz="2400" b="1" dirty="0">
                  <a:latin typeface=".VnAvant" panose="020B7200000000000000" pitchFamily="34" charset="0"/>
                </a:rPr>
                <a:t>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2A666E-B376-4D04-AE5D-27D3545896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r="18301"/>
          <a:stretch/>
        </p:blipFill>
        <p:spPr>
          <a:xfrm>
            <a:off x="2483768" y="136529"/>
            <a:ext cx="3600399" cy="32918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6EC8286-E497-47B1-A2A8-B546DBFFC2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23" b="6541"/>
          <a:stretch/>
        </p:blipFill>
        <p:spPr>
          <a:xfrm>
            <a:off x="1598307" y="3461101"/>
            <a:ext cx="5947385" cy="139301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F101802-DB28-4469-B345-1DAECE6D409C}"/>
              </a:ext>
            </a:extLst>
          </p:cNvPr>
          <p:cNvSpPr/>
          <p:nvPr/>
        </p:nvSpPr>
        <p:spPr>
          <a:xfrm>
            <a:off x="1598307" y="4299942"/>
            <a:ext cx="576064" cy="6292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13DDA79-4675-46B2-B0E9-B93A1AB6BA26}"/>
              </a:ext>
            </a:extLst>
          </p:cNvPr>
          <p:cNvGrpSpPr/>
          <p:nvPr/>
        </p:nvGrpSpPr>
        <p:grpSpPr>
          <a:xfrm>
            <a:off x="-28148" y="64924"/>
            <a:ext cx="7045810" cy="914618"/>
            <a:chOff x="827584" y="1491630"/>
            <a:chExt cx="6719114" cy="91461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latin typeface=".VnAvant" panose="020B7200000000000000" pitchFamily="34" charset="0"/>
                </a:rPr>
                <a:t>Sè</a:t>
              </a:r>
              <a:r>
                <a:rPr lang="en-US" sz="2300" b="1" dirty="0">
                  <a:latin typeface=".VnAvant" panose="020B7200000000000000" pitchFamily="34" charset="0"/>
                </a:rPr>
                <a:t> </a:t>
              </a:r>
              <a:r>
                <a:rPr lang="en-US" sz="2300" b="1" dirty="0" err="1">
                  <a:latin typeface=".VnAvant" panose="020B7200000000000000" pitchFamily="34" charset="0"/>
                </a:rPr>
                <a:t>nÊm</a:t>
              </a:r>
              <a:r>
                <a:rPr lang="en-US" sz="2300" b="1" dirty="0">
                  <a:latin typeface=".VnAvant" panose="020B7200000000000000" pitchFamily="34" charset="0"/>
                </a:rPr>
                <a:t> </a:t>
              </a:r>
              <a:r>
                <a:rPr lang="en-US" sz="2300" b="1" dirty="0" err="1">
                  <a:latin typeface=".VnAvant" panose="020B7200000000000000" pitchFamily="34" charset="0"/>
                </a:rPr>
                <a:t>nhiÒu</a:t>
              </a:r>
              <a:r>
                <a:rPr lang="en-US" sz="2300" b="1" dirty="0">
                  <a:latin typeface=".VnAvant" panose="020B7200000000000000" pitchFamily="34" charset="0"/>
                </a:rPr>
                <a:t> </a:t>
              </a:r>
              <a:r>
                <a:rPr lang="en-US" sz="2300" b="1" dirty="0" err="1">
                  <a:latin typeface=".VnAvant" panose="020B7200000000000000" pitchFamily="34" charset="0"/>
                </a:rPr>
                <a:t>h¬n</a:t>
              </a:r>
              <a:r>
                <a:rPr lang="en-US" sz="2300" b="1" dirty="0">
                  <a:latin typeface=".VnAvant" panose="020B7200000000000000" pitchFamily="34" charset="0"/>
                </a:rPr>
                <a:t> hay </a:t>
              </a:r>
              <a:r>
                <a:rPr lang="en-US" sz="2300" b="1" dirty="0" err="1">
                  <a:latin typeface=".VnAvant" panose="020B7200000000000000" pitchFamily="34" charset="0"/>
                </a:rPr>
                <a:t>sè</a:t>
              </a:r>
              <a:r>
                <a:rPr lang="en-US" sz="2300" b="1" dirty="0">
                  <a:latin typeface=".VnAvant" panose="020B7200000000000000" pitchFamily="34" charset="0"/>
                </a:rPr>
                <a:t> </a:t>
              </a:r>
              <a:r>
                <a:rPr lang="en-US" sz="2300" b="1" dirty="0" err="1">
                  <a:latin typeface=".VnAvant" panose="020B7200000000000000" pitchFamily="34" charset="0"/>
                </a:rPr>
                <a:t>nhÝm</a:t>
              </a:r>
              <a:r>
                <a:rPr lang="en-US" sz="2300" b="1" dirty="0">
                  <a:latin typeface=".VnAvant" panose="020B7200000000000000" pitchFamily="34" charset="0"/>
                </a:rPr>
                <a:t> </a:t>
              </a:r>
              <a:r>
                <a:rPr lang="en-US" sz="2300" b="1" dirty="0" err="1">
                  <a:latin typeface=".VnAvant" panose="020B7200000000000000" pitchFamily="34" charset="0"/>
                </a:rPr>
                <a:t>nhiÒu</a:t>
              </a:r>
              <a:r>
                <a:rPr lang="en-US" sz="2300" b="1" dirty="0">
                  <a:latin typeface=".VnAvant" panose="020B7200000000000000" pitchFamily="34" charset="0"/>
                </a:rPr>
                <a:t> </a:t>
              </a:r>
              <a:r>
                <a:rPr lang="en-US" sz="2300" b="1" dirty="0" err="1">
                  <a:latin typeface=".VnAvant" panose="020B7200000000000000" pitchFamily="34" charset="0"/>
                </a:rPr>
                <a:t>h¬n</a:t>
              </a:r>
              <a:r>
                <a:rPr lang="en-US" sz="2300" b="1" dirty="0">
                  <a:latin typeface=".VnAvant" panose="020B7200000000000000" pitchFamily="34" charset="0"/>
                </a:rPr>
                <a:t>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0593B-556F-42C6-9135-236005C76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7251" r="8291"/>
          <a:stretch/>
        </p:blipFill>
        <p:spPr>
          <a:xfrm>
            <a:off x="1115616" y="730051"/>
            <a:ext cx="5976664" cy="31171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36920D-3BC0-4A22-9E6D-A5712ED08DA1}"/>
              </a:ext>
            </a:extLst>
          </p:cNvPr>
          <p:cNvSpPr txBox="1"/>
          <p:nvPr/>
        </p:nvSpPr>
        <p:spPr>
          <a:xfrm>
            <a:off x="971600" y="3867894"/>
            <a:ext cx="682586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Sè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nÊm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nhiÒu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h¬n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7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xmlns="" id="{D38BF650-C189-41C3-B4B6-E150D6860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79512" y="0"/>
            <a:ext cx="87849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>
            <a:extLst>
              <a:ext uri="{FF2B5EF4-FFF2-40B4-BE49-F238E27FC236}">
                <a16:creationId xmlns:a16="http://schemas.microsoft.com/office/drawing/2014/main" xmlns="" id="{F5BB6778-35DD-45EE-A600-51AA35C94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628650"/>
            <a:ext cx="2339102" cy="7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125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altLang="en-US" sz="4125" b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125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giãn </a:t>
            </a:r>
          </a:p>
        </p:txBody>
      </p:sp>
      <p:pic>
        <p:nvPicPr>
          <p:cNvPr id="3" name="V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35B5B533-0E70-45B3-B452-02DB23AF4A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451596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13A22D-279B-4D08-AD98-DAB747E20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07" y="42204"/>
            <a:ext cx="600155" cy="562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9D1E3D-4455-4355-9264-8BDF8AEBEAAD}"/>
              </a:ext>
            </a:extLst>
          </p:cNvPr>
          <p:cNvSpPr txBox="1"/>
          <p:nvPr/>
        </p:nvSpPr>
        <p:spPr>
          <a:xfrm>
            <a:off x="1527485" y="50458"/>
            <a:ext cx="535047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latinLnBrk="0"/>
            <a:r>
              <a:rPr lang="en-US" sz="3375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Chän</a:t>
            </a:r>
            <a:r>
              <a:rPr lang="en-US" sz="3375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c©u</a:t>
            </a:r>
            <a:r>
              <a:rPr lang="en-US" sz="3375" b="1" dirty="0">
                <a:solidFill>
                  <a:srgbClr val="FF0000"/>
                </a:solidFill>
                <a:latin typeface=".VnAvant" panose="020B7200000000000000" pitchFamily="34" charset="0"/>
              </a:rPr>
              <a:t> tr¶ </a:t>
            </a:r>
            <a:r>
              <a:rPr lang="en-US" sz="3375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l­êi</a:t>
            </a:r>
            <a:r>
              <a:rPr lang="en-US" sz="3375" b="1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3375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óng</a:t>
            </a:r>
            <a:r>
              <a:rPr lang="en-US" sz="3375" b="1" dirty="0">
                <a:solidFill>
                  <a:srgbClr val="FF0000"/>
                </a:solidFill>
                <a:latin typeface=".VnAvant" panose="020B7200000000000000" pitchFamily="34" charset="0"/>
              </a:rPr>
              <a:t>:</a:t>
            </a:r>
          </a:p>
          <a:p>
            <a:pPr algn="ctr" defTabSz="342900" latinLnBrk="0"/>
            <a:r>
              <a:rPr lang="en-US" sz="3375" b="1" dirty="0">
                <a:solidFill>
                  <a:srgbClr val="FF0000"/>
                </a:solidFill>
                <a:latin typeface=".VnAvant" panose="020B7200000000000000" pitchFamily="34" charset="0"/>
              </a:rPr>
              <a:t>Cho </a:t>
            </a:r>
            <a:r>
              <a:rPr lang="en-US" sz="3375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thªm</a:t>
            </a:r>
            <a:r>
              <a:rPr lang="en-US" sz="3375" b="1" dirty="0">
                <a:solidFill>
                  <a:srgbClr val="FF0000"/>
                </a:solidFill>
                <a:latin typeface=".VnAvant" panose="020B7200000000000000" pitchFamily="34" charset="0"/>
              </a:rPr>
              <a:t> cµ </a:t>
            </a:r>
            <a:r>
              <a:rPr lang="en-US" sz="3375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rèt</a:t>
            </a:r>
            <a:r>
              <a:rPr lang="en-US" sz="3375" b="1" dirty="0">
                <a:solidFill>
                  <a:srgbClr val="FF0000"/>
                </a:solidFill>
                <a:latin typeface=".VnAvant" panose="020B7200000000000000" pitchFamily="34" charset="0"/>
              </a:rPr>
              <a:t> ®Ó: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BB11C5B-5C76-49BD-9998-EE9C2A50E063}"/>
              </a:ext>
            </a:extLst>
          </p:cNvPr>
          <p:cNvSpPr txBox="1"/>
          <p:nvPr/>
        </p:nvSpPr>
        <p:spPr>
          <a:xfrm>
            <a:off x="1227408" y="1304240"/>
            <a:ext cx="657023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latinLnBrk="0"/>
            <a:r>
              <a:rPr lang="en-US" sz="3375" b="1" dirty="0">
                <a:solidFill>
                  <a:srgbClr val="002060"/>
                </a:solidFill>
                <a:latin typeface=".VnAvant" panose="020B7200000000000000" pitchFamily="34" charset="0"/>
              </a:rPr>
              <a:t>a) </a:t>
            </a:r>
            <a:r>
              <a:rPr lang="en-US" sz="3375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Sè</a:t>
            </a:r>
            <a:r>
              <a:rPr lang="en-US" sz="3375" b="1" dirty="0">
                <a:solidFill>
                  <a:srgbClr val="002060"/>
                </a:solidFill>
                <a:latin typeface=".VnAvant" panose="020B7200000000000000" pitchFamily="34" charset="0"/>
              </a:rPr>
              <a:t> cµ </a:t>
            </a:r>
            <a:r>
              <a:rPr lang="en-US" sz="3375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rèt</a:t>
            </a:r>
            <a:r>
              <a:rPr lang="en-US" sz="3375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375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b»ng</a:t>
            </a:r>
            <a:r>
              <a:rPr lang="en-US" sz="3375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375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sè</a:t>
            </a:r>
            <a:r>
              <a:rPr lang="en-US" sz="3375" b="1" dirty="0">
                <a:solidFill>
                  <a:srgbClr val="002060"/>
                </a:solidFill>
                <a:latin typeface=".VnAvant" panose="020B7200000000000000" pitchFamily="34" charset="0"/>
              </a:rPr>
              <a:t> b¾p </a:t>
            </a:r>
            <a:r>
              <a:rPr lang="en-US" sz="3375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c¶i</a:t>
            </a:r>
            <a:endParaRPr lang="en-US" sz="3375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0AEA047-89A9-447F-BBED-D3656013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61" y="2149016"/>
            <a:ext cx="5287174" cy="19130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291E0CD-7F06-4FC8-BB16-45D3BAC13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243" y="4286545"/>
            <a:ext cx="1751739" cy="7020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7356D21-F47D-4061-84BD-24DEBBC44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834" y="4247181"/>
            <a:ext cx="2224118" cy="74137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A2AB811-E291-4BF1-AF6C-FB74F3B71AC6}"/>
              </a:ext>
            </a:extLst>
          </p:cNvPr>
          <p:cNvSpPr/>
          <p:nvPr/>
        </p:nvSpPr>
        <p:spPr>
          <a:xfrm>
            <a:off x="1881555" y="4460358"/>
            <a:ext cx="634986" cy="5799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0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3D09BF-97E2-4D02-B85C-C00E0E834165}"/>
              </a:ext>
            </a:extLst>
          </p:cNvPr>
          <p:cNvSpPr txBox="1"/>
          <p:nvPr/>
        </p:nvSpPr>
        <p:spPr>
          <a:xfrm>
            <a:off x="984739" y="200464"/>
            <a:ext cx="68579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latinLnBrk="0"/>
            <a:r>
              <a:rPr lang="en-US" sz="3750" b="1" dirty="0">
                <a:solidFill>
                  <a:srgbClr val="002060"/>
                </a:solidFill>
                <a:latin typeface=".VnAvant" panose="020B7200000000000000" pitchFamily="34" charset="0"/>
              </a:rPr>
              <a:t>b) </a:t>
            </a:r>
            <a:r>
              <a:rPr lang="en-US" sz="375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Sè</a:t>
            </a:r>
            <a:r>
              <a:rPr lang="en-US" sz="3750" b="1" dirty="0">
                <a:solidFill>
                  <a:srgbClr val="002060"/>
                </a:solidFill>
                <a:latin typeface=".VnAvant" panose="020B7200000000000000" pitchFamily="34" charset="0"/>
              </a:rPr>
              <a:t> cµ </a:t>
            </a:r>
            <a:r>
              <a:rPr lang="en-US" sz="375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rèt</a:t>
            </a:r>
            <a:r>
              <a:rPr lang="en-US" sz="375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75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nhiÒu</a:t>
            </a:r>
            <a:r>
              <a:rPr lang="en-US" sz="375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75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h¬n</a:t>
            </a:r>
            <a:r>
              <a:rPr lang="en-US" sz="375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75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sè</a:t>
            </a:r>
            <a:r>
              <a:rPr lang="en-US" sz="3750" b="1" dirty="0">
                <a:solidFill>
                  <a:srgbClr val="002060"/>
                </a:solidFill>
                <a:latin typeface=".VnAvant" panose="020B7200000000000000" pitchFamily="34" charset="0"/>
              </a:rPr>
              <a:t> b¾p </a:t>
            </a:r>
            <a:r>
              <a:rPr lang="en-US" sz="375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c¶i</a:t>
            </a:r>
            <a:endParaRPr lang="en-US" sz="375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A70D2F-EFF3-4407-B5EE-4855F9495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76" y="1423877"/>
            <a:ext cx="6409849" cy="2078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B29B9F-92DC-4667-B9C2-C95AF7A4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780" y="4025139"/>
            <a:ext cx="1560670" cy="896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06614C-0CEF-4D80-B9F1-5B9CE6F77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150" y="4025139"/>
            <a:ext cx="1800773" cy="89685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74B07F91-ED31-41F8-A8B0-EE39BCC75A4A}"/>
              </a:ext>
            </a:extLst>
          </p:cNvPr>
          <p:cNvSpPr/>
          <p:nvPr/>
        </p:nvSpPr>
        <p:spPr>
          <a:xfrm>
            <a:off x="4571999" y="4167619"/>
            <a:ext cx="634986" cy="5799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4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prstClr val="black"/>
                  </a:solidFill>
                  <a:latin typeface=".VnAvant" panose="020B7200000000000000" pitchFamily="34" charset="0"/>
                </a:rPr>
                <a:t>C©u</a:t>
              </a:r>
              <a:r>
                <a:rPr lang="en-US" sz="2300" b="1" dirty="0">
                  <a:solidFill>
                    <a:prstClr val="black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300" b="1" dirty="0" err="1">
                  <a:solidFill>
                    <a:prstClr val="black"/>
                  </a:solidFill>
                  <a:latin typeface=".VnAvant" panose="020B7200000000000000" pitchFamily="34" charset="0"/>
                </a:rPr>
                <a:t>nµo</a:t>
              </a:r>
              <a:r>
                <a:rPr lang="en-US" sz="2300" b="1" dirty="0">
                  <a:solidFill>
                    <a:prstClr val="black"/>
                  </a:solidFill>
                  <a:latin typeface=".VnAvant" panose="020B7200000000000000" pitchFamily="34" charset="0"/>
                </a:rPr>
                <a:t> ®</a:t>
              </a:r>
              <a:r>
                <a:rPr lang="en-US" sz="2300" b="1" dirty="0" err="1">
                  <a:solidFill>
                    <a:prstClr val="black"/>
                  </a:solidFill>
                  <a:latin typeface=".VnAvant" panose="020B7200000000000000" pitchFamily="34" charset="0"/>
                </a:rPr>
                <a:t>óng</a:t>
              </a:r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ED3A19-2151-4A2D-A836-1DD2E1637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6602"/>
            <a:ext cx="5904656" cy="2775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65A6CE8-8B8D-4C2D-8FBA-6B03FF44F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291830"/>
            <a:ext cx="6473771" cy="145469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3B1CDAB-904E-4A47-9BDE-24BB895173F0}"/>
              </a:ext>
            </a:extLst>
          </p:cNvPr>
          <p:cNvSpPr/>
          <p:nvPr/>
        </p:nvSpPr>
        <p:spPr>
          <a:xfrm>
            <a:off x="1170983" y="3330223"/>
            <a:ext cx="479227" cy="4616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3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5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9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92&quot;/&gt;&lt;/object&gt;&lt;object type=&quot;3&quot; unique_id=&quot;10008&quot;&gt;&lt;property id=&quot;20148&quot; value=&quot;5&quot;/&gt;&lt;property id=&quot;20300&quot; value=&quot;Slide 6&quot;/&gt;&lt;property id=&quot;20307&quot; value=&quot;293&quot;/&gt;&lt;/object&gt;&lt;object type=&quot;3&quot; unique_id=&quot;10009&quot;&gt;&lt;property id=&quot;20148&quot; value=&quot;5&quot;/&gt;&lt;property id=&quot;20300&quot; value=&quot;Slide 7&quot;/&gt;&lt;property id=&quot;20307&quot; value=&quot;271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81</Words>
  <Application>Microsoft Office PowerPoint</Application>
  <PresentationFormat>On-screen Show (16:9)</PresentationFormat>
  <Paragraphs>16</Paragraphs>
  <Slides>7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Custom Design</vt:lpstr>
      <vt:lpstr>Retrospect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MTC</cp:lastModifiedBy>
  <cp:revision>145</cp:revision>
  <dcterms:created xsi:type="dcterms:W3CDTF">2014-04-01T16:27:38Z</dcterms:created>
  <dcterms:modified xsi:type="dcterms:W3CDTF">2020-09-22T03:41:07Z</dcterms:modified>
</cp:coreProperties>
</file>