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1"/>
  </p:notesMasterIdLst>
  <p:sldIdLst>
    <p:sldId id="265" r:id="rId5"/>
    <p:sldId id="257" r:id="rId6"/>
    <p:sldId id="286" r:id="rId7"/>
    <p:sldId id="285" r:id="rId8"/>
    <p:sldId id="266" r:id="rId9"/>
    <p:sldId id="268" r:id="rId10"/>
  </p:sldIdLst>
  <p:sldSz cx="9144000" cy="5143500" type="screen16x9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22/09/2020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22/09/2020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V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24A88386-5E51-453B-9BFE-889C219E2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4515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l¸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Ýt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Õch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Õch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nhiÒu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l¸.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thá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cµ </a:t>
            </a:r>
            <a:r>
              <a:rPr lang="en-US" sz="2400" b="1" dirty="0" err="1">
                <a:latin typeface=".VnAvant" panose="020B7200000000000000" pitchFamily="34" charset="0"/>
              </a:rPr>
              <a:t>rèt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xmlns="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79512" y="0"/>
            <a:ext cx="88569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xmlns="" id="{FC70F4AD-F4EE-4522-8055-46C79453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28650"/>
            <a:ext cx="2339102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altLang="en-US" sz="4125" b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756249" cy="982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080" y="1828365"/>
            <a:ext cx="6725311" cy="2750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557713"/>
            <a:ext cx="5135070" cy="5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C©u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nµo</a:t>
              </a:r>
              <a:r>
                <a:rPr lang="en-US" sz="2300" b="1" dirty="0">
                  <a:latin typeface=".VnAvant" panose="020B7200000000000000" pitchFamily="34" charset="0"/>
                </a:rPr>
                <a:t> ®</a:t>
              </a:r>
              <a:r>
                <a:rPr lang="en-US" sz="2300" b="1" dirty="0" err="1">
                  <a:latin typeface=".VnAvant" panose="020B7200000000000000" pitchFamily="34" charset="0"/>
                </a:rPr>
                <a:t>óng</a:t>
              </a:r>
              <a:r>
                <a:rPr lang="en-US" sz="2300" b="1" dirty="0">
                  <a:latin typeface=".VnAvant" panose="020B7200000000000000" pitchFamily="34" charset="0"/>
                </a:rPr>
                <a:t> 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342900" latinLnBrk="0">
              <a:buFontTx/>
              <a:buAutoNum type="alphaLcPeriod"/>
            </a:pP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æ c¾m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®å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  <a:p>
            <a:pPr marL="685800" indent="-685800" defTabSz="342900" latinLnBrk="0">
              <a:buFontTx/>
              <a:buAutoNum type="alphaLcPeriod"/>
            </a:pP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®å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æ c¾m.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92F9742-C3F9-4310-90C2-7B98DA90936E}"/>
              </a:ext>
            </a:extLst>
          </p:cNvPr>
          <p:cNvSpPr/>
          <p:nvPr/>
        </p:nvSpPr>
        <p:spPr>
          <a:xfrm>
            <a:off x="1280160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</a:rPr>
                <a:t>C©u</a:t>
              </a:r>
              <a:r>
                <a:rPr lang="en-US" sz="2400" b="1" dirty="0">
                  <a:latin typeface=".VnAvant" panose="020B7200000000000000" pitchFamily="34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</a:rPr>
                <a:t>nµo</a:t>
              </a:r>
              <a:r>
                <a:rPr lang="en-US" sz="2400" b="1" dirty="0">
                  <a:latin typeface=".VnAvant" panose="020B7200000000000000" pitchFamily="34" charset="0"/>
                </a:rPr>
                <a:t> ®</a:t>
              </a:r>
              <a:r>
                <a:rPr lang="en-US" sz="2400" b="1" dirty="0" err="1">
                  <a:latin typeface=".VnAvant" panose="020B7200000000000000" pitchFamily="34" charset="0"/>
                </a:rPr>
                <a:t>óng</a:t>
              </a:r>
              <a:r>
                <a:rPr lang="en-US" sz="2400" b="1" dirty="0">
                  <a:latin typeface=".VnAvant" panose="020B7200000000000000" pitchFamily="34" charset="0"/>
                </a:rPr>
                <a:t>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vant" panose="020B7200000000000000" pitchFamily="34" charset="0"/>
              </a:rPr>
              <a:t>a.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chim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nhiÒu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h¬n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c¸.</a:t>
            </a:r>
          </a:p>
          <a:p>
            <a:r>
              <a:rPr lang="en-US" sz="2400" b="1" dirty="0">
                <a:latin typeface=".VnAvant" panose="020B7200000000000000" pitchFamily="34" charset="0"/>
              </a:rPr>
              <a:t>b.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chim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b»ng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c¸.</a:t>
            </a:r>
          </a:p>
          <a:p>
            <a:r>
              <a:rPr lang="en-US" sz="2400" b="1" dirty="0">
                <a:latin typeface=".VnAvant" panose="020B7200000000000000" pitchFamily="34" charset="0"/>
              </a:rPr>
              <a:t>c.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c¸ </a:t>
            </a:r>
            <a:r>
              <a:rPr lang="en-US" sz="2400" b="1" dirty="0" err="1">
                <a:latin typeface=".VnAvant" panose="020B7200000000000000" pitchFamily="34" charset="0"/>
              </a:rPr>
              <a:t>Ýt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h¬n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sè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mÌo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58B972B-A7EB-482E-8AE8-C9E4B777BC39}"/>
              </a:ext>
            </a:extLst>
          </p:cNvPr>
          <p:cNvSpPr/>
          <p:nvPr/>
        </p:nvSpPr>
        <p:spPr>
          <a:xfrm>
            <a:off x="4889359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19&quot;&gt;&lt;object type=&quot;3&quot; unique_id=&quot;10020&quot;&gt;&lt;property id=&quot;20148&quot; value=&quot;5&quot;/&gt;&lt;property id=&quot;20300&quot; value=&quot;Slide 1&quot;/&gt;&lt;property id=&quot;20307&quot; value=&quot;265&quot;/&gt;&lt;/object&gt;&lt;object type=&quot;3&quot; unique_id=&quot;10021&quot;&gt;&lt;property id=&quot;20148&quot; value=&quot;5&quot;/&gt;&lt;property id=&quot;20300&quot; value=&quot;Slide 2&quot;/&gt;&lt;property id=&quot;20307&quot; value=&quot;257&quot;/&gt;&lt;/object&gt;&lt;object type=&quot;3&quot; unique_id=&quot;10022&quot;&gt;&lt;property id=&quot;20148&quot; value=&quot;5&quot;/&gt;&lt;property id=&quot;20300&quot; value=&quot;Slide 3&quot;/&gt;&lt;property id=&quot;20307&quot; value=&quot;286&quot;/&gt;&lt;/object&gt;&lt;object type=&quot;3&quot; unique_id=&quot;10023&quot;&gt;&lt;property id=&quot;20148&quot; value=&quot;5&quot;/&gt;&lt;property id=&quot;20300&quot; value=&quot;Slide 4&quot;/&gt;&lt;property id=&quot;20307&quot; value=&quot;285&quot;/&gt;&lt;/object&gt;&lt;object type=&quot;3&quot; unique_id=&quot;10024&quot;&gt;&lt;property id=&quot;20148&quot; value=&quot;5&quot;/&gt;&lt;property id=&quot;20300&quot; value=&quot;Slide 5&quot;/&gt;&lt;property id=&quot;20307&quot; value=&quot;266&quot;/&gt;&lt;/object&gt;&lt;object type=&quot;3&quot; unique_id=&quot;10025&quot;&gt;&lt;property id=&quot;20148&quot; value=&quot;5&quot;/&gt;&lt;property id=&quot;20300&quot; value=&quot;Slide 6&quot;/&gt;&lt;property id=&quot;20307&quot; value=&quot;268&quot;/&gt;&lt;/object&gt;&lt;/object&gt;&lt;object type=&quot;8&quot; unique_id=&quot;10033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96</Words>
  <Application>Microsoft Office PowerPoint</Application>
  <PresentationFormat>On-screen Show (16:9)</PresentationFormat>
  <Paragraphs>16</Paragraphs>
  <Slides>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MTC</cp:lastModifiedBy>
  <cp:revision>136</cp:revision>
  <dcterms:created xsi:type="dcterms:W3CDTF">2014-04-01T16:27:38Z</dcterms:created>
  <dcterms:modified xsi:type="dcterms:W3CDTF">2020-09-22T04:54:23Z</dcterms:modified>
</cp:coreProperties>
</file>