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14" r:id="rId4"/>
  </p:sldMasterIdLst>
  <p:notesMasterIdLst>
    <p:notesMasterId r:id="rId16"/>
  </p:notesMasterIdLst>
  <p:sldIdLst>
    <p:sldId id="256" r:id="rId5"/>
    <p:sldId id="376" r:id="rId6"/>
    <p:sldId id="377" r:id="rId7"/>
    <p:sldId id="378" r:id="rId8"/>
    <p:sldId id="379" r:id="rId9"/>
    <p:sldId id="380" r:id="rId10"/>
    <p:sldId id="381" r:id="rId11"/>
    <p:sldId id="257" r:id="rId12"/>
    <p:sldId id="274" r:id="rId13"/>
    <p:sldId id="382" r:id="rId14"/>
    <p:sldId id="383" r:id="rId1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6215" autoAdjust="0"/>
  </p:normalViewPr>
  <p:slideViewPr>
    <p:cSldViewPr snapToGrid="0">
      <p:cViewPr varScale="1">
        <p:scale>
          <a:sx n="82" d="100"/>
          <a:sy n="82" d="100"/>
        </p:scale>
        <p:origin x="888" y="67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2020-08-23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8/23/2020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21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CCCF-9556-4F21-93B4-419340E1E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68D82-7DBD-47B0-9ECB-FFF984B8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3D41F-46E9-4A5C-AC37-A06749F3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9EBB5-0424-438F-A66F-DDFCBF24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E889-4D3A-47A3-BFA8-1520C44A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5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01E6D-F36C-4E38-BC0F-2EE7AF41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3E22E-CCF3-46EB-B2EF-1309BBDF9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94EDB-640B-4027-B887-C19FCCE3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E672B-0E85-4703-B379-5B0172C7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E370D-8C11-4FFD-8C78-43264396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85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CFE9-3F85-4C16-8DC2-2B1261364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7B704-197C-4446-995F-CE0272D97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F3B-B1D2-4435-81F9-1AB69317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A1EC0-2F10-47DE-A914-CB5F02DD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D0B3B-8D69-438B-8FBF-FF92DCA6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82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95F7-280F-4CC1-A64A-6EAC621F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7276A-BF90-4C0F-86A0-FB15BCD1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0BE0A-E64C-4CAB-B6AB-1A8A8D886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BB712-255B-441B-BE33-870B4E91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AAF59-B6E9-4647-9688-A1786EFC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F0630-7F5A-4863-9041-D21B44FA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16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8708-DF39-44F7-A595-544D2805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657B9-488D-403D-BC64-1AD3A699A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5D581-F749-4321-8C3C-7A91A1B4B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F8C31-B9ED-40C0-9467-D777B307C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FCF45-A5B3-4CCD-92BA-7EC578059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8D191-E858-470C-AE95-94032F53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207B5-97D6-4F2C-9857-CA7449B7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C70FF-89E5-4E41-8C66-1AFA7A99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3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8928-A5C9-417D-B5E8-EBC3C357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A8E35-48FF-47CB-8850-DE9FBE3B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97FD3B-F5AB-406D-9CEF-EC575F3D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A1A60-C2E9-47B8-9878-CDA1115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6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F6592-5BC8-43B1-A266-FDDF29F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4A5F1-F96E-469B-B636-FD13A22B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E8539-9585-4C2C-B7B9-83FB2F86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1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9F67B-587D-4059-8CF5-DC1A785E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7898-B725-4246-8035-8BD65F39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04368-93E9-4E2D-8CF0-9063CB8A0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05430-CB30-4661-9024-C7BB4E6E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EBEFB-B1CF-4FBB-B55E-98FE65F9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F3F07-B17B-4FF4-B19D-F29D7053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83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2D74-18EF-4A52-A86A-826C3DE8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1D303-FF59-4840-8455-924102942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DFFBC-AFB0-4B20-BE30-45194D16E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9974D-C3B2-4FC9-9131-43D4A91B4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641DF-1A23-4AB1-B3AB-80F85EFC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4D52A-D3A1-437E-84B8-3E6402F0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11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97F5-20ED-4282-8F81-73B3CCA5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F4578-69C8-4F4A-8D8B-33AC7F1B5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C3706-5C1A-461A-AA3F-A0F9033B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D43B1-1442-4C86-A51C-5FAEAD85B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EB249-8B5B-4F23-9AD1-8F8D6F98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AE8A26-F954-4800-8256-9FC4FCA1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C805D-E9F1-4ED4-B1D0-405980731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D1D02-8365-4E51-99EE-AE38ED9C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D0D29-A427-48E6-93FC-F16CE2CD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A4FE4-0C19-4AF0-9E4F-82AD353E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7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  <p:sldLayoutId id="2147483713" r:id="rId1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B7729-6F7F-4AC0-B20B-602E1C6C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AE70-B0E2-47F5-827A-F769C7BA5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7C0C9-FA00-492E-8CC4-418624964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A8108-C534-4AED-8B4F-3E2A9E88D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6EA-9726-439B-B2FD-F60D69525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1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2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14144" y="2665722"/>
            <a:ext cx="10046207" cy="15863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vi-VN" altLang="ko-KR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vi-VN" altLang="ko-KR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 TIẾT 3)</a:t>
            </a:r>
            <a:endParaRPr lang="en-US" altLang="ko-KR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Xuân Nghi – Nắng Sớm (mp3cut.net)">
            <a:hlinkClick r:id="" action="ppaction://media"/>
            <a:extLst>
              <a:ext uri="{FF2B5EF4-FFF2-40B4-BE49-F238E27FC236}">
                <a16:creationId xmlns:a16="http://schemas.microsoft.com/office/drawing/2014/main" id="{E815A5D8-948D-40A5-87A7-EEFD4FC9D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06246" y="61393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GA ĐT TOAN\TIM T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75" y="-86586"/>
            <a:ext cx="6825267" cy="69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GA ĐT TOAN\CHOIXUC X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1" y="2643188"/>
            <a:ext cx="1990044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7271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45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87448" y="577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GA ĐT TOAN\202005101826595895_Toan1-T1-B2-LT2-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48" y="643547"/>
            <a:ext cx="2916313" cy="16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202005101827201133_Toan1-T1-B2-LT2-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643546"/>
            <a:ext cx="2984165" cy="168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GA ĐT TOAN\202006081209451415_Toan1-T1-B2-LT2-1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28" y="2171741"/>
            <a:ext cx="3093734" cy="17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GA ĐT TOAN\202005101832568115_Toan1-T1-B2-LT2-1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47" y="3798406"/>
            <a:ext cx="2934657" cy="166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GA ĐT TOAN\202005101833371277_Toan1-T1-B2-LT2-1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47" y="5311140"/>
            <a:ext cx="2916314" cy="16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GA ĐT TOAN\202005101829207754_Toan1-T1-B2-LT2-1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2202742"/>
            <a:ext cx="2984165" cy="16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GA ĐT TOAN\202005101833164421_Toan1-T1-B2-LT2-1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04" y="3758427"/>
            <a:ext cx="3009130" cy="170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istrator\Desktop\GA ĐT TOAN\202005101833506103_Toan1-T1-B2-LT2-1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51" y="5295648"/>
            <a:ext cx="2984165" cy="16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5489" y="764510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33139" y="115503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7019" y="1691053"/>
            <a:ext cx="604957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30276" y="75671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6910" y="117069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8071" y="32432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15413" y="23331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60221" y="278729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0349" y="3091438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438" y="233318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1845" y="278729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8673" y="173710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3982" y="386220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24477" y="4367144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7760" y="4726810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26300" y="472992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61437" y="422995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11364" y="3877563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94792" y="5391376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59622" y="587839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1593" y="6205937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85312" y="5471968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9153" y="5874689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85312" y="6336915"/>
            <a:ext cx="100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Oval 44"/>
          <p:cNvSpPr/>
          <p:nvPr/>
        </p:nvSpPr>
        <p:spPr>
          <a:xfrm>
            <a:off x="3773997" y="1678255"/>
            <a:ext cx="627125" cy="54468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3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" grpId="0"/>
      <p:bldP spid="43" grpId="0"/>
      <p:bldP spid="44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42" grpId="0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GA ĐT TOAN\202005101826595895_Toan1-T1-B2-LT2-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6" y="2248092"/>
            <a:ext cx="5785431" cy="32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GA ĐT TOAN\202005101827201133_Toan1-T1-B2-LT2-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96" y="2215334"/>
            <a:ext cx="5969229" cy="33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2469" y="265716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63043" y="33650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78417" y="4514981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5216623" y="4544888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1379414" y="255960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724198" y="33173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232858" y="419168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" name="Oval 52"/>
          <p:cNvSpPr/>
          <p:nvPr/>
        </p:nvSpPr>
        <p:spPr>
          <a:xfrm>
            <a:off x="11306429" y="2559600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2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</a:p>
        </p:txBody>
      </p:sp>
    </p:spTree>
    <p:extLst>
      <p:ext uri="{BB962C8B-B14F-4D97-AF65-F5344CB8AC3E}">
        <p14:creationId xmlns:p14="http://schemas.microsoft.com/office/powerpoint/2010/main" val="605725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C:\Users\Administrator\Desktop\GA ĐT TOAN\202005101829207754_Toan1-T1-B2-LT2-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72" y="2213490"/>
            <a:ext cx="5888558" cy="33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istrator\Desktop\GA ĐT TOAN\202006081209451415_Toan1-T1-B2-LT2-1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9" y="2171740"/>
            <a:ext cx="5983325" cy="33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899" y="33650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76355" y="252969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0949" y="434872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8" name="Oval 47"/>
          <p:cNvSpPr/>
          <p:nvPr/>
        </p:nvSpPr>
        <p:spPr>
          <a:xfrm>
            <a:off x="869363" y="4384792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914283" y="254181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73422" y="348379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95053" y="4384792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" name="Oval 52"/>
          <p:cNvSpPr/>
          <p:nvPr/>
        </p:nvSpPr>
        <p:spPr>
          <a:xfrm>
            <a:off x="6814633" y="4391197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84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C:\Users\Administrator\Desktop\GA ĐT TOAN\202005101832568115_Toan1-T1-B2-LT2-1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8" y="2410274"/>
            <a:ext cx="5855597" cy="33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istrator\Desktop\GA ĐT TOAN\202005101833164421_Toan1-T1-B2-LT2-1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4" y="2350654"/>
            <a:ext cx="5939128" cy="33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61013" y="361961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59553" y="291172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17047" y="439119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4504343" y="3652561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277624" y="2738088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23885" y="3416067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346175" y="2708181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310544" y="41876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467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Users\Administrator\Desktop\GA ĐT TOAN\202005101833371277_Toan1-T1-B2-LT2-1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9" y="2845687"/>
            <a:ext cx="5782055" cy="32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Administrator\Desktop\GA ĐT TOAN\202005101833506103_Toan1-T1-B2-LT2-1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68" y="2833820"/>
            <a:ext cx="5803027" cy="328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-40847" y="5771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24376" y="1182431"/>
            <a:ext cx="6584493" cy="720080"/>
            <a:chOff x="132773" y="1491630"/>
            <a:chExt cx="6201403" cy="720080"/>
          </a:xfrm>
        </p:grpSpPr>
        <p:sp>
          <p:nvSpPr>
            <p:cNvPr id="39" name="Oval 38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575" y="1626935"/>
              <a:ext cx="5388601" cy="523220"/>
            </a:xfrm>
            <a:prstGeom prst="rect">
              <a:avLst/>
            </a:prstGeom>
            <a:solidFill>
              <a:srgbClr val="FFCC00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Chọn số thích hợp với số con vật.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pic>
        <p:nvPicPr>
          <p:cNvPr id="41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362" y="403725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64888" y="3204624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65362" y="4916618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Oval 47"/>
          <p:cNvSpPr/>
          <p:nvPr/>
        </p:nvSpPr>
        <p:spPr>
          <a:xfrm>
            <a:off x="1098061" y="4947643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183420" y="4977550"/>
            <a:ext cx="648071" cy="648072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6224" y="-845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 2</a:t>
            </a:r>
          </a:p>
          <a:p>
            <a:pPr algn="ctr"/>
            <a:r>
              <a:rPr lang="en-US" altLang="ko-KR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0474" y="4171752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8567" y="3386160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6250" y="4947643"/>
            <a:ext cx="1230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9035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69033" y="1334648"/>
            <a:ext cx="10099301" cy="1089412"/>
            <a:chOff x="132773" y="1491630"/>
            <a:chExt cx="9511717" cy="1089412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11" name="Oval 10"/>
            <p:cNvSpPr/>
            <p:nvPr/>
          </p:nvSpPr>
          <p:spPr>
            <a:xfrm>
              <a:off x="132773" y="1491630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5575" y="1626935"/>
              <a:ext cx="8698915" cy="954107"/>
            </a:xfrm>
            <a:prstGeom prst="rect">
              <a:avLst/>
            </a:prstGeom>
            <a:solidFill>
              <a:schemeClr val="bg1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khay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khay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514901" y="2424060"/>
            <a:ext cx="9021171" cy="52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istrator\Desktop\GA ĐT TOAN\202005062220408332_Toan1-T1-B2-LT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14" y="2871555"/>
            <a:ext cx="6366112" cy="36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GA ĐT TOAN\202005061849224932_Toan1-T1-B2-LT2-2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25" y="4406827"/>
            <a:ext cx="2837597" cy="20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GA ĐT TOAN\202005061849188270_Toan1-T1-B2-LT2-2b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06" y="2893326"/>
            <a:ext cx="2818646" cy="20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73727" y="3649177"/>
            <a:ext cx="111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3088" y="5332891"/>
            <a:ext cx="111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B.</a:t>
            </a:r>
          </a:p>
        </p:txBody>
      </p:sp>
      <p:sp>
        <p:nvSpPr>
          <p:cNvPr id="19" name="Oval 18"/>
          <p:cNvSpPr/>
          <p:nvPr/>
        </p:nvSpPr>
        <p:spPr>
          <a:xfrm>
            <a:off x="7963088" y="3628468"/>
            <a:ext cx="744184" cy="778359"/>
          </a:xfrm>
          <a:prstGeom prst="ellipse">
            <a:avLst/>
          </a:prstGeom>
          <a:noFill/>
          <a:ln w="603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85" y="374267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316224" y="6556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2</a:t>
            </a:r>
          </a:p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CÁC SỐ 6, 7, 8, 9, 10</a:t>
            </a:r>
          </a:p>
        </p:txBody>
      </p:sp>
    </p:spTree>
    <p:extLst>
      <p:ext uri="{BB962C8B-B14F-4D97-AF65-F5344CB8AC3E}">
        <p14:creationId xmlns:p14="http://schemas.microsoft.com/office/powerpoint/2010/main" val="14759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369651" y="0"/>
            <a:ext cx="117412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>
            <a:extLst>
              <a:ext uri="{FF2B5EF4-FFF2-40B4-BE49-F238E27FC236}">
                <a16:creationId xmlns:a16="http://schemas.microsoft.com/office/drawing/2014/main" id="{FC70F4AD-F4EE-4522-8055-46C79453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1" y="838201"/>
            <a:ext cx="305724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Thư</a:t>
            </a:r>
            <a:r>
              <a:rPr lang="en-US" altLang="en-US" sz="5500" b="1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giãn </a:t>
            </a:r>
          </a:p>
        </p:txBody>
      </p:sp>
      <p:pic>
        <p:nvPicPr>
          <p:cNvPr id="3" name="Vui-Den-Truong-Nhom-Hoa-Tay (mp3cut.net)">
            <a:hlinkClick r:id="" action="ppaction://media"/>
            <a:extLst>
              <a:ext uri="{FF2B5EF4-FFF2-40B4-BE49-F238E27FC236}">
                <a16:creationId xmlns:a16="http://schemas.microsoft.com/office/drawing/2014/main" id="{7E18CB9F-6F6E-4DA5-B50A-8183E9D912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329" y="628764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8D98DA-FFF9-4110-AFA7-DE93B786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3666502" cy="1557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444DC-41ED-4AA0-BDCE-7C3754B8A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769658"/>
            <a:ext cx="9144000" cy="45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1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222</Words>
  <Application>Microsoft Office PowerPoint</Application>
  <PresentationFormat>Widescreen</PresentationFormat>
  <Paragraphs>83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맑은 고딕</vt:lpstr>
      <vt:lpstr>Aharoni</vt:lpstr>
      <vt:lpstr>Arial</vt:lpstr>
      <vt:lpstr>Arial-SGK-TV</vt:lpstr>
      <vt:lpstr>Calibri</vt:lpstr>
      <vt:lpstr>Calibri Light</vt:lpstr>
      <vt:lpstr>Times New Roman</vt:lpstr>
      <vt:lpstr>Verdana</vt:lpstr>
      <vt:lpstr>Cover and End Slide Master</vt:lpstr>
      <vt:lpstr>Contents Slide Master</vt:lpstr>
      <vt:lpstr>Section Break Slide 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DELL</cp:lastModifiedBy>
  <cp:revision>304</cp:revision>
  <dcterms:created xsi:type="dcterms:W3CDTF">2018-04-24T17:14:44Z</dcterms:created>
  <dcterms:modified xsi:type="dcterms:W3CDTF">2020-08-22T18:24:38Z</dcterms:modified>
</cp:coreProperties>
</file>