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</p:sldMasterIdLst>
  <p:notesMasterIdLst>
    <p:notesMasterId r:id="rId19"/>
  </p:notesMasterIdLst>
  <p:sldIdLst>
    <p:sldId id="256" r:id="rId3"/>
    <p:sldId id="279" r:id="rId4"/>
    <p:sldId id="257" r:id="rId5"/>
    <p:sldId id="308" r:id="rId6"/>
    <p:sldId id="309" r:id="rId7"/>
    <p:sldId id="310" r:id="rId8"/>
    <p:sldId id="311" r:id="rId9"/>
    <p:sldId id="305" r:id="rId10"/>
    <p:sldId id="287" r:id="rId11"/>
    <p:sldId id="286" r:id="rId12"/>
    <p:sldId id="303" r:id="rId13"/>
    <p:sldId id="304" r:id="rId14"/>
    <p:sldId id="312" r:id="rId15"/>
    <p:sldId id="306" r:id="rId16"/>
    <p:sldId id="293" r:id="rId17"/>
    <p:sldId id="314" r:id="rId18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7 HoneyCream" pitchFamily="2" charset="0"/>
      <p:regular r:id="rId25"/>
    </p:embeddedFont>
    <p:embeddedFont>
      <p:font typeface="SVN-Dancing Script" panose="02040603050506020204" pitchFamily="18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#9Slide05 Bodega Script" pitchFamily="2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SVN-Poky's" panose="020B0606040200020203" pitchFamily="34" charset="0"/>
      <p:regular r:id="rId38"/>
    </p:embeddedFont>
    <p:embeddedFont>
      <p:font typeface="#9Slide07 Altus" pitchFamily="2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宋体" panose="02010600030101010101" pitchFamily="2" charset="-122"/>
      <p:regular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5" autoAdjust="0"/>
    <p:restoredTop sz="94660"/>
  </p:normalViewPr>
  <p:slideViewPr>
    <p:cSldViewPr snapToGrid="0">
      <p:cViewPr>
        <p:scale>
          <a:sx n="33" d="100"/>
          <a:sy n="33" d="100"/>
        </p:scale>
        <p:origin x="2626" y="12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3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2022/10/5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770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88" y="-100441"/>
            <a:ext cx="1940673" cy="1940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034" y="850168"/>
            <a:ext cx="9632515" cy="5157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99" y="176864"/>
            <a:ext cx="1841751" cy="1841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4521752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495456" y="377943"/>
            <a:ext cx="8961120" cy="877610"/>
          </a:xfrm>
          <a:prstGeom prst="roundRect">
            <a:avLst>
              <a:gd name="adj" fmla="val 46176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14400" y="425322"/>
            <a:ext cx="887556" cy="8023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VN-Poky's" panose="020B0606040200020203" pitchFamily="34" charset="0"/>
                <a:ea typeface="Cambria" panose="02040503050406030204" pitchFamily="18" charset="0"/>
              </a:rPr>
              <a:t>2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SVN-Poky's" panose="020B0606040200020203" pitchFamily="34" charset="0"/>
              <a:ea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97611" y="1825922"/>
            <a:ext cx="4044017" cy="3077192"/>
            <a:chOff x="422475" y="1145988"/>
            <a:chExt cx="4044017" cy="3077192"/>
          </a:xfrm>
        </p:grpSpPr>
        <p:pic>
          <p:nvPicPr>
            <p:cNvPr id="29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86"/>
            <a:stretch/>
          </p:blipFill>
          <p:spPr bwMode="auto">
            <a:xfrm flipH="1">
              <a:off x="422475" y="1145988"/>
              <a:ext cx="975764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718"/>
            <a:stretch/>
          </p:blipFill>
          <p:spPr bwMode="auto">
            <a:xfrm>
              <a:off x="4088603" y="1157226"/>
              <a:ext cx="377889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r="3429"/>
            <a:stretch/>
          </p:blipFill>
          <p:spPr bwMode="auto">
            <a:xfrm>
              <a:off x="1289535" y="1160825"/>
              <a:ext cx="2895600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Oval 20"/>
          <p:cNvSpPr/>
          <p:nvPr/>
        </p:nvSpPr>
        <p:spPr>
          <a:xfrm>
            <a:off x="2215661" y="3305903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125415" y="2250826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356332" y="5040919"/>
            <a:ext cx="1383323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 1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473638" y="5040919"/>
            <a:ext cx="1383323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 2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4" b="97770" l="2624" r="95627">
                        <a14:foregroundMark x1="18659" y1="58364" x2="56851" y2="71375"/>
                        <a14:foregroundMark x1="43732" y1="51301" x2="50437" y2="60967"/>
                        <a14:foregroundMark x1="53936" y1="57621" x2="61224" y2="72491"/>
                        <a14:foregroundMark x1="46939" y1="62825" x2="46939" y2="62825"/>
                        <a14:foregroundMark x1="23907" y1="65799" x2="27114" y2="69145"/>
                        <a14:foregroundMark x1="22157" y1="52045" x2="22157" y2="52045"/>
                        <a14:foregroundMark x1="32653" y1="53160" x2="32653" y2="53160"/>
                        <a14:foregroundMark x1="34402" y1="56506" x2="34402" y2="56506"/>
                        <a14:foregroundMark x1="31195" y1="54275" x2="12828" y2="66914"/>
                        <a14:foregroundMark x1="50146" y1="26394" x2="64431" y2="31970"/>
                        <a14:foregroundMark x1="62974" y1="22677" x2="45481" y2="3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772" y="4196862"/>
            <a:ext cx="3393198" cy="266113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976016" y="1822323"/>
            <a:ext cx="4047212" cy="3065954"/>
            <a:chOff x="422475" y="1157226"/>
            <a:chExt cx="4047212" cy="3065954"/>
          </a:xfrm>
        </p:grpSpPr>
        <p:pic>
          <p:nvPicPr>
            <p:cNvPr id="37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86"/>
            <a:stretch/>
          </p:blipFill>
          <p:spPr bwMode="auto">
            <a:xfrm flipH="1">
              <a:off x="422475" y="1157711"/>
              <a:ext cx="975764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615"/>
            <a:stretch/>
          </p:blipFill>
          <p:spPr bwMode="auto">
            <a:xfrm>
              <a:off x="4088603" y="1157226"/>
              <a:ext cx="381084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r="3429"/>
            <a:stretch/>
          </p:blipFill>
          <p:spPr bwMode="auto">
            <a:xfrm>
              <a:off x="1289535" y="1160825"/>
              <a:ext cx="2895600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Oval 39"/>
          <p:cNvSpPr/>
          <p:nvPr/>
        </p:nvSpPr>
        <p:spPr>
          <a:xfrm>
            <a:off x="7382340" y="3291066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292094" y="2235989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531198" y="3291067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488293" y="2235989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76" y="-121211"/>
            <a:ext cx="2753527" cy="27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1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34786" y="1397001"/>
            <a:ext cx="4082384" cy="4699000"/>
            <a:chOff x="4334786" y="1397001"/>
            <a:chExt cx="4082384" cy="4699000"/>
          </a:xfrm>
        </p:grpSpPr>
        <p:grpSp>
          <p:nvGrpSpPr>
            <p:cNvPr id="36" name="Group 35"/>
            <p:cNvGrpSpPr/>
            <p:nvPr/>
          </p:nvGrpSpPr>
          <p:grpSpPr>
            <a:xfrm>
              <a:off x="4334786" y="1397001"/>
              <a:ext cx="4047212" cy="3065954"/>
              <a:chOff x="422475" y="1157226"/>
              <a:chExt cx="4047212" cy="3065954"/>
            </a:xfrm>
          </p:grpSpPr>
          <p:pic>
            <p:nvPicPr>
              <p:cNvPr id="37" name="Picture 2" descr="Tiết kiệm thời gian bằng phương pháp 100 ô vuông - SME.MISA.V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286"/>
              <a:stretch/>
            </p:blipFill>
            <p:spPr bwMode="auto">
              <a:xfrm flipH="1">
                <a:off x="422475" y="1157711"/>
                <a:ext cx="975764" cy="306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Tiết kiệm thời gian bằng phương pháp 100 ô vuông - SME.MISA.V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615"/>
              <a:stretch/>
            </p:blipFill>
            <p:spPr bwMode="auto">
              <a:xfrm>
                <a:off x="4088603" y="1157226"/>
                <a:ext cx="381084" cy="306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Tiết kiệm thời gian bằng phương pháp 100 ô vuông - SME.MISA.V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0" r="3429"/>
              <a:stretch/>
            </p:blipFill>
            <p:spPr bwMode="auto">
              <a:xfrm>
                <a:off x="1289535" y="1160825"/>
                <a:ext cx="2895600" cy="306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2" r="68286" b="40360"/>
            <a:stretch/>
          </p:blipFill>
          <p:spPr bwMode="auto">
            <a:xfrm flipH="1">
              <a:off x="4334786" y="4349262"/>
              <a:ext cx="975764" cy="1746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t="2116" r="3429" b="40080"/>
            <a:stretch/>
          </p:blipFill>
          <p:spPr bwMode="auto">
            <a:xfrm>
              <a:off x="5201846" y="4325817"/>
              <a:ext cx="2895600" cy="177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" t="2616" r="86749" b="40728"/>
            <a:stretch/>
          </p:blipFill>
          <p:spPr bwMode="auto">
            <a:xfrm>
              <a:off x="8085724" y="4349267"/>
              <a:ext cx="331446" cy="173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ounded Rectangle 30"/>
          <p:cNvSpPr/>
          <p:nvPr/>
        </p:nvSpPr>
        <p:spPr>
          <a:xfrm>
            <a:off x="5635599" y="6271843"/>
            <a:ext cx="1383323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 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4" b="97770" l="2624" r="95627">
                        <a14:foregroundMark x1="18659" y1="58364" x2="56851" y2="71375"/>
                        <a14:foregroundMark x1="43732" y1="51301" x2="50437" y2="60967"/>
                        <a14:foregroundMark x1="53936" y1="57621" x2="61224" y2="72491"/>
                        <a14:foregroundMark x1="46939" y1="62825" x2="46939" y2="62825"/>
                        <a14:foregroundMark x1="23907" y1="65799" x2="27114" y2="69145"/>
                        <a14:foregroundMark x1="22157" y1="52045" x2="22157" y2="52045"/>
                        <a14:foregroundMark x1="32653" y1="53160" x2="32653" y2="53160"/>
                        <a14:foregroundMark x1="34402" y1="56506" x2="34402" y2="56506"/>
                        <a14:foregroundMark x1="31195" y1="54275" x2="12828" y2="66914"/>
                        <a14:foregroundMark x1="50146" y1="26394" x2="64431" y2="31970"/>
                        <a14:foregroundMark x1="62974" y1="22677" x2="45481" y2="3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772" y="4196862"/>
            <a:ext cx="3393198" cy="2661138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5741110" y="2865744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650864" y="1810667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889968" y="2865745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47063" y="1810667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315542" y="3780140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31158" y="2778370"/>
            <a:ext cx="2268412" cy="2379784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78" y="3051910"/>
            <a:ext cx="4212487" cy="421248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495456" y="377943"/>
            <a:ext cx="8961120" cy="877610"/>
          </a:xfrm>
          <a:prstGeom prst="roundRect">
            <a:avLst>
              <a:gd name="adj" fmla="val 46176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914400" y="425322"/>
            <a:ext cx="887556" cy="8023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VN-Poky's" panose="020B0606040200020203" pitchFamily="34" charset="0"/>
                <a:ea typeface="Cambria" panose="02040503050406030204" pitchFamily="18" charset="0"/>
              </a:rPr>
              <a:t>2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SVN-Poky's" panose="020B0606040200020203" pitchFamily="34" charset="0"/>
              <a:ea typeface="Cambria" panose="02040503050406030204" pitchFamily="18" charset="0"/>
            </a:endParaRPr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611" y="-385453"/>
            <a:ext cx="2753527" cy="27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89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95750" y="503308"/>
            <a:ext cx="1045698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sz="7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9988" y="503308"/>
            <a:ext cx="738554" cy="8023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4" b="97770" l="2624" r="95627">
                        <a14:foregroundMark x1="18659" y1="58364" x2="56851" y2="71375"/>
                        <a14:foregroundMark x1="43732" y1="51301" x2="50437" y2="60967"/>
                        <a14:foregroundMark x1="53936" y1="57621" x2="61224" y2="72491"/>
                        <a14:foregroundMark x1="46939" y1="62825" x2="46939" y2="62825"/>
                        <a14:foregroundMark x1="23907" y1="65799" x2="27114" y2="69145"/>
                        <a14:foregroundMark x1="22157" y1="52045" x2="22157" y2="52045"/>
                        <a14:foregroundMark x1="32653" y1="53160" x2="32653" y2="53160"/>
                        <a14:foregroundMark x1="34402" y1="56506" x2="34402" y2="56506"/>
                        <a14:foregroundMark x1="31195" y1="54275" x2="12828" y2="66914"/>
                        <a14:foregroundMark x1="50146" y1="26394" x2="64431" y2="31970"/>
                        <a14:foregroundMark x1="62974" y1="22677" x2="45481" y2="3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772" y="4196862"/>
            <a:ext cx="3393198" cy="26611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51572" y="1611375"/>
            <a:ext cx="3086366" cy="2702717"/>
            <a:chOff x="4650864" y="1810667"/>
            <a:chExt cx="3493922" cy="3347487"/>
          </a:xfrm>
        </p:grpSpPr>
        <p:sp>
          <p:nvSpPr>
            <p:cNvPr id="40" name="Oval 39"/>
            <p:cNvSpPr/>
            <p:nvPr/>
          </p:nvSpPr>
          <p:spPr>
            <a:xfrm>
              <a:off x="5741110" y="2865744"/>
              <a:ext cx="128954" cy="117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650864" y="1810667"/>
              <a:ext cx="2297723" cy="2227385"/>
            </a:xfrm>
            <a:prstGeom prst="ellips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889968" y="2865745"/>
              <a:ext cx="128954" cy="117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47063" y="1810667"/>
              <a:ext cx="2297723" cy="2227385"/>
            </a:xfrm>
            <a:prstGeom prst="ellips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315542" y="3780140"/>
              <a:ext cx="128954" cy="117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231158" y="2778370"/>
              <a:ext cx="2268412" cy="2379784"/>
            </a:xfrm>
            <a:prstGeom prst="ellips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01" y="4430374"/>
            <a:ext cx="1775614" cy="1607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752" y="4460856"/>
            <a:ext cx="1851820" cy="1577477"/>
          </a:xfrm>
          <a:prstGeom prst="rect">
            <a:avLst/>
          </a:prstGeom>
        </p:spPr>
      </p:pic>
      <p:pic>
        <p:nvPicPr>
          <p:cNvPr id="3074" name="Picture 2" descr="All about the Venn Diagram — Vizz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45" y="4487899"/>
            <a:ext cx="2130049" cy="15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gb Colour Diagram Gifts &amp; Merchandise for Sale | Red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66" y="4430373"/>
            <a:ext cx="1783516" cy="160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294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753" y="1648770"/>
            <a:ext cx="540152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15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6640" y="923975"/>
            <a:ext cx="423708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29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431004" y="845730"/>
            <a:ext cx="7090367" cy="2860358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3" y="4214878"/>
            <a:ext cx="2643122" cy="2643122"/>
          </a:xfrm>
          <a:prstGeom prst="rect">
            <a:avLst/>
          </a:prstGeom>
        </p:spPr>
      </p:pic>
      <p:pic>
        <p:nvPicPr>
          <p:cNvPr id="5122" name="Picture 2" descr="Bạn nào có thể gơi ý cho mình những hình trang trí hình tròn đơn giản và đẹp  không? Ai nhanh sẽ được mình tick nhé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5" r="22046"/>
          <a:stretch/>
        </p:blipFill>
        <p:spPr bwMode="auto">
          <a:xfrm>
            <a:off x="8521371" y="809173"/>
            <a:ext cx="2872154" cy="2896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ướng dẫn cách vẽ tranh phong cảnh biển đơn giản của học sin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9522"/>
          <a:stretch/>
        </p:blipFill>
        <p:spPr bwMode="auto">
          <a:xfrm>
            <a:off x="9376369" y="3940869"/>
            <a:ext cx="2252924" cy="2042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ách vẽ trang trí hình vuông đơn giản, siêu lạ mắt chỉ với vài bước -  Muarehon | Chọn Đúng Mua Rẻ 03/10/2022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45" y="3940869"/>
            <a:ext cx="4345326" cy="2716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72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80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1288" y="1131922"/>
            <a:ext cx="423708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vẽ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tròn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ta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cần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sử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dụng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95595" y="3215432"/>
            <a:ext cx="4341323" cy="547576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95595" y="4088773"/>
            <a:ext cx="4341323" cy="547576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Compa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95595" y="4981500"/>
            <a:ext cx="4341323" cy="547576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Ê </a:t>
              </a:r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ke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961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vẽ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ta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sử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1381" y="3000092"/>
            <a:ext cx="4733143" cy="814833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1381" y="3873433"/>
            <a:ext cx="4733143" cy="814833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Ê </a:t>
              </a:r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ke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11381" y="4766160"/>
            <a:ext cx="4733143" cy="814833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219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tròn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1381" y="3000092"/>
            <a:ext cx="4733143" cy="814833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1381" y="3873433"/>
            <a:ext cx="4733143" cy="814833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11381" y="4766160"/>
            <a:ext cx="4733143" cy="814833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552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493423" y="1038316"/>
            <a:ext cx="5109997" cy="1915899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nhật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tứ</a:t>
            </a:r>
            <a:r>
              <a:rPr lang="en-US" altLang="zh-CN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giác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Đúng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hay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sai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5822" y="3373745"/>
            <a:ext cx="4592341" cy="756078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5822" y="4247086"/>
            <a:ext cx="4592341" cy="756078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791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517486" y="1091965"/>
            <a:ext cx="5109997" cy="1915899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tròn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ường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kính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…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bán</a:t>
            </a: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kính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6" name="组合 2"/>
          <p:cNvGrpSpPr/>
          <p:nvPr/>
        </p:nvGrpSpPr>
        <p:grpSpPr>
          <a:xfrm>
            <a:off x="5311381" y="3000092"/>
            <a:ext cx="4733143" cy="839511"/>
            <a:chOff x="5352014" y="2177195"/>
            <a:chExt cx="4341323" cy="547576"/>
          </a:xfrm>
        </p:grpSpPr>
        <p:sp>
          <p:nvSpPr>
            <p:cNvPr id="17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0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ốn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21" name="组合 7"/>
          <p:cNvGrpSpPr/>
          <p:nvPr/>
        </p:nvGrpSpPr>
        <p:grpSpPr>
          <a:xfrm>
            <a:off x="5311381" y="3873433"/>
            <a:ext cx="4733143" cy="839511"/>
            <a:chOff x="5352014" y="3050536"/>
            <a:chExt cx="4341323" cy="547576"/>
          </a:xfrm>
        </p:grpSpPr>
        <p:sp>
          <p:nvSpPr>
            <p:cNvPr id="22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3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24" name="组合 9"/>
          <p:cNvGrpSpPr/>
          <p:nvPr/>
        </p:nvGrpSpPr>
        <p:grpSpPr>
          <a:xfrm>
            <a:off x="5311381" y="4766160"/>
            <a:ext cx="4733143" cy="839511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182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2700" y="963623"/>
            <a:ext cx="423708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89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9"/>
          <a:stretch/>
        </p:blipFill>
        <p:spPr>
          <a:xfrm>
            <a:off x="9266919" y="0"/>
            <a:ext cx="292508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948" y="1625152"/>
            <a:ext cx="7576350" cy="2382632"/>
          </a:xfrm>
          <a:prstGeom prst="rect">
            <a:avLst/>
          </a:prstGeom>
        </p:spPr>
      </p:pic>
      <p:pic>
        <p:nvPicPr>
          <p:cNvPr id="1026" name="Picture 2" descr="lego-clip-art-free-vector-legoblocks-brunurb-clip-art_106395_legoblocks_brunurb_clip_art_hight  | Uplawmoor Prim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5" y="4332453"/>
            <a:ext cx="2071810" cy="23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bot Vector Png - Free Transparent PNG Clipart Images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9750" l="10000" r="90000">
                        <a14:foregroundMark x1="22619" y1="35875" x2="22619" y2="35875"/>
                        <a14:foregroundMark x1="21667" y1="44625" x2="21667" y2="44625"/>
                        <a14:foregroundMark x1="23452" y1="48250" x2="23452" y2="48250"/>
                        <a14:foregroundMark x1="24286" y1="52875" x2="24286" y2="52875"/>
                        <a14:foregroundMark x1="25000" y1="56625" x2="25000" y2="56625"/>
                        <a14:foregroundMark x1="22381" y1="61375" x2="22381" y2="61375"/>
                        <a14:foregroundMark x1="23095" y1="64500" x2="23095" y2="64500"/>
                        <a14:foregroundMark x1="20000" y1="66625" x2="20000" y2="66625"/>
                        <a14:foregroundMark x1="19405" y1="71500" x2="19405" y2="71500"/>
                        <a14:foregroundMark x1="49881" y1="23125" x2="49881" y2="23125"/>
                        <a14:foregroundMark x1="47262" y1="28625" x2="47262" y2="28625"/>
                        <a14:foregroundMark x1="53095" y1="27250" x2="53095" y2="27250"/>
                        <a14:foregroundMark x1="58095" y1="26625" x2="58095" y2="26625"/>
                        <a14:foregroundMark x1="56548" y1="26500" x2="56548" y2="26500"/>
                        <a14:foregroundMark x1="56190" y1="26500" x2="56190" y2="26500"/>
                        <a14:foregroundMark x1="55476" y1="25875" x2="55476" y2="25875"/>
                        <a14:foregroundMark x1="54881" y1="25875" x2="54881" y2="25875"/>
                        <a14:foregroundMark x1="47143" y1="26625" x2="47143" y2="26625"/>
                        <a14:foregroundMark x1="47143" y1="26625" x2="47143" y2="26625"/>
                        <a14:foregroundMark x1="47143" y1="26625" x2="47143" y2="26625"/>
                        <a14:foregroundMark x1="45952" y1="25750" x2="45952" y2="25750"/>
                        <a14:foregroundMark x1="45000" y1="24750" x2="45000" y2="24750"/>
                        <a14:foregroundMark x1="79524" y1="38500" x2="79524" y2="38500"/>
                        <a14:foregroundMark x1="79286" y1="45375" x2="79286" y2="45375"/>
                        <a14:foregroundMark x1="79286" y1="47500" x2="79286" y2="47500"/>
                        <a14:foregroundMark x1="81190" y1="51375" x2="81190" y2="51375"/>
                        <a14:foregroundMark x1="80714" y1="55375" x2="80714" y2="55375"/>
                        <a14:foregroundMark x1="80357" y1="60250" x2="80357" y2="60250"/>
                        <a14:foregroundMark x1="82738" y1="63375" x2="82738" y2="63375"/>
                        <a14:foregroundMark x1="82262" y1="68000" x2="82262" y2="68000"/>
                        <a14:foregroundMark x1="82262" y1="70625" x2="82262" y2="7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15" y="3940995"/>
            <a:ext cx="2907323" cy="27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16"/>
          <p:cNvGrpSpPr/>
          <p:nvPr/>
        </p:nvGrpSpPr>
        <p:grpSpPr>
          <a:xfrm>
            <a:off x="832337" y="105509"/>
            <a:ext cx="9046707" cy="1330248"/>
            <a:chOff x="2619116" y="3034346"/>
            <a:chExt cx="9049496" cy="697822"/>
          </a:xfrm>
        </p:grpSpPr>
        <p:sp>
          <p:nvSpPr>
            <p:cNvPr id="28" name="MH_SubTitle_2"/>
            <p:cNvSpPr/>
            <p:nvPr>
              <p:custDataLst>
                <p:tags r:id="rId1"/>
              </p:custDataLst>
            </p:nvPr>
          </p:nvSpPr>
          <p:spPr>
            <a:xfrm>
              <a:off x="2619116" y="3034346"/>
              <a:ext cx="8388189" cy="69782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599" dirty="0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endParaRPr>
            </a:p>
          </p:txBody>
        </p:sp>
        <p:sp>
          <p:nvSpPr>
            <p:cNvPr id="29" name="MH_Other_3"/>
            <p:cNvSpPr/>
            <p:nvPr>
              <p:custDataLst>
                <p:tags r:id="rId2"/>
              </p:custDataLst>
            </p:nvPr>
          </p:nvSpPr>
          <p:spPr>
            <a:xfrm>
              <a:off x="10827800" y="3114292"/>
              <a:ext cx="840812" cy="447561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6600" dirty="0" smtClean="0">
                  <a:solidFill>
                    <a:schemeClr val="bg1">
                      <a:lumMod val="95000"/>
                    </a:schemeClr>
                  </a:solidFill>
                  <a:latin typeface="SVN-Poky's" panose="020B0606040200020203" pitchFamily="34" charset="0"/>
                  <a:ea typeface="字魂107号-萌趣欢乐体" panose="00000500000000000000" pitchFamily="2" charset="-122"/>
                </a:rPr>
                <a:t>1</a:t>
              </a:r>
              <a:endParaRPr lang="zh-CN" altLang="en-US" sz="6600" dirty="0">
                <a:solidFill>
                  <a:schemeClr val="bg1">
                    <a:lumMod val="95000"/>
                  </a:schemeClr>
                </a:solidFill>
                <a:latin typeface="SVN-Poky's" panose="020B0606040200020203" pitchFamily="34" charset="0"/>
                <a:ea typeface="字魂107号-萌趣欢乐体" panose="00000500000000000000" pitchFamily="2" charset="-122"/>
              </a:endParaRPr>
            </a:p>
          </p:txBody>
        </p:sp>
        <p:sp>
          <p:nvSpPr>
            <p:cNvPr id="30" name="矩形 20"/>
            <p:cNvSpPr/>
            <p:nvPr/>
          </p:nvSpPr>
          <p:spPr>
            <a:xfrm>
              <a:off x="2768687" y="3067018"/>
              <a:ext cx="8059113" cy="629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</a:p>
            <a:p>
              <a:pPr algn="ctr"/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 smtClean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600" dirty="0" smtClean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dirty="0" err="1" smtClean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dirty="0" smtClean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dirty="0" smtClean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)?</a:t>
              </a:r>
              <a:endParaRPr lang="en-US" sz="36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3110045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3110045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169</Words>
  <Application>Microsoft Office PowerPoint</Application>
  <PresentationFormat>Widescreen</PresentationFormat>
  <Paragraphs>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字魂107号-萌趣欢乐体</vt:lpstr>
      <vt:lpstr>#9Slide05 Aphrodite Pro</vt:lpstr>
      <vt:lpstr>Calibri</vt:lpstr>
      <vt:lpstr>#9Slide07 HoneyCream</vt:lpstr>
      <vt:lpstr>SVN-Dancing Script</vt:lpstr>
      <vt:lpstr>UTM Avo</vt:lpstr>
      <vt:lpstr>微软雅黑</vt:lpstr>
      <vt:lpstr>#9Slide05 Bodega Script</vt:lpstr>
      <vt:lpstr>Cambria</vt:lpstr>
      <vt:lpstr>SVN-Poky's</vt:lpstr>
      <vt:lpstr>#9Slide07 Altus</vt:lpstr>
      <vt:lpstr>SVN-Newton</vt:lpstr>
      <vt:lpstr>字魂156号-萌趣苏打饼</vt:lpstr>
      <vt:lpstr>宋体</vt:lpstr>
      <vt:lpstr>Times New Roman</vt:lpstr>
      <vt:lpstr>Arial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Nguyễn Thị Hồng Linh</cp:lastModifiedBy>
  <cp:revision>24</cp:revision>
  <dcterms:created xsi:type="dcterms:W3CDTF">2021-05-20T07:01:06Z</dcterms:created>
  <dcterms:modified xsi:type="dcterms:W3CDTF">2022-10-05T08:29:43Z</dcterms:modified>
</cp:coreProperties>
</file>