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heme/theme4.xml" ContentType="application/vnd.openxmlformats-officedocument.theme+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notesSlides/notesSlide3.xml" ContentType="application/vnd.openxmlformats-officedocument.presentationml.notesSlide+xml"/>
  <Override PartName="/ppt/tags/tag85.xml" ContentType="application/vnd.openxmlformats-officedocument.presentationml.tags+xml"/>
  <Override PartName="/ppt/notesSlides/notesSlide4.xml" ContentType="application/vnd.openxmlformats-officedocument.presentationml.notesSlide+xml"/>
  <Override PartName="/ppt/tags/tag86.xml" ContentType="application/vnd.openxmlformats-officedocument.presentationml.tags+xml"/>
  <Override PartName="/ppt/notesSlides/notesSlide5.xml" ContentType="application/vnd.openxmlformats-officedocument.presentationml.notesSlide+xml"/>
  <Override PartName="/ppt/tags/tag87.xml" ContentType="application/vnd.openxmlformats-officedocument.presentationml.tags+xml"/>
  <Override PartName="/ppt/notesSlides/notesSlide6.xml" ContentType="application/vnd.openxmlformats-officedocument.presentationml.notesSlide+xml"/>
  <Override PartName="/ppt/tags/tag88.xml" ContentType="application/vnd.openxmlformats-officedocument.presentationml.tags+xml"/>
  <Override PartName="/ppt/notesSlides/notesSlide7.xml" ContentType="application/vnd.openxmlformats-officedocument.presentationml.notesSlide+xml"/>
  <Override PartName="/ppt/tags/tag89.xml" ContentType="application/vnd.openxmlformats-officedocument.presentationml.tags+xml"/>
  <Override PartName="/ppt/notesSlides/notesSlide8.xml" ContentType="application/vnd.openxmlformats-officedocument.presentationml.notesSlide+xml"/>
  <Override PartName="/ppt/tags/tag90.xml" ContentType="application/vnd.openxmlformats-officedocument.presentationml.tags+xml"/>
  <Override PartName="/ppt/notesSlides/notesSlide9.xml" ContentType="application/vnd.openxmlformats-officedocument.presentationml.notesSlide+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notesSlides/notesSlide11.xml" ContentType="application/vnd.openxmlformats-officedocument.presentationml.notesSlide+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notesSlides/notesSlide13.xml" ContentType="application/vnd.openxmlformats-officedocument.presentationml.notesSlide+xml"/>
  <Override PartName="/ppt/tags/tag9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Lst>
  <p:notesMasterIdLst>
    <p:notesMasterId r:id="rId21"/>
  </p:notesMasterIdLst>
  <p:sldIdLst>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68" r:id="rId17"/>
    <p:sldId id="271" r:id="rId18"/>
    <p:sldId id="272" r:id="rId19"/>
    <p:sldId id="273" r:id="rId20"/>
  </p:sldIdLst>
  <p:sldSz cx="12192000" cy="6858000"/>
  <p:notesSz cx="6858000" cy="9144000"/>
  <p:embeddedFontLst>
    <p:embeddedFont>
      <p:font typeface="SVN-Poky's" panose="020B0606040200020203" pitchFamily="34" charset="0"/>
      <p:regular r:id="rId22"/>
    </p:embeddedFont>
    <p:embeddedFont>
      <p:font typeface="Calibri" panose="020F0502020204030204" pitchFamily="34" charset="0"/>
      <p:regular r:id="rId23"/>
      <p:bold r:id="rId24"/>
      <p:italic r:id="rId25"/>
      <p:boldItalic r:id="rId26"/>
    </p:embeddedFont>
    <p:embeddedFont>
      <p:font typeface="UTM Avo" panose="02040603050506020204" pitchFamily="18" charset="0"/>
      <p:regular r:id="rId27"/>
      <p:bold r:id="rId28"/>
      <p:italic r:id="rId29"/>
      <p:boldItalic r:id="rId30"/>
    </p:embeddedFont>
    <p:embeddedFont>
      <p:font typeface="#9Slide07 IcielBC Cubano Normal" panose="00000500000000000000" pitchFamily="2" charset="0"/>
      <p:regular r:id="rId31"/>
    </p:embeddedFont>
    <p:embeddedFont>
      <p:font typeface="Cambria" panose="02040503050406030204" pitchFamily="18" charset="0"/>
      <p:regular r:id="rId32"/>
      <p:bold r:id="rId33"/>
      <p:italic r:id="rId34"/>
      <p:boldItalic r:id="rId35"/>
    </p:embeddedFont>
    <p:embeddedFont>
      <p:font typeface="#9Slide05 Bodega Script" pitchFamily="2" charset="0"/>
      <p:regular r:id="rId36"/>
    </p:embeddedFont>
    <p:embeddedFont>
      <p:font typeface="#9Slide07 HoneyCream" pitchFamily="2" charset="0"/>
      <p:regular r:id="rId37"/>
    </p:embeddedFont>
    <p:embeddedFont>
      <p:font typeface="SVN-Dancing Script" panose="02040603050506020204" pitchFamily="18" charset="0"/>
      <p:regular r:id="rId38"/>
    </p:embeddedFont>
    <p:embeddedFont>
      <p:font typeface="#9Slide07 IcielPony" panose="02000000000000000000" pitchFamily="2" charset="0"/>
      <p:regular r:id="rId39"/>
    </p:embeddedFont>
    <p:embeddedFont>
      <p:font typeface="#9Slide05 Aphrodite Pro" panose="02000000000000000000" pitchFamily="2"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A5E"/>
    <a:srgbClr val="32B16C"/>
    <a:srgbClr val="6EBA3D"/>
    <a:srgbClr val="68BC25"/>
    <a:srgbClr val="93C673"/>
    <a:srgbClr val="8084C0"/>
    <a:srgbClr val="F4D126"/>
    <a:srgbClr val="B174AF"/>
    <a:srgbClr val="EB4F1A"/>
    <a:srgbClr val="E881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4" d="100"/>
          <a:sy n="84" d="100"/>
        </p:scale>
        <p:origin x="5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91E25-1830-44DB-BFC8-060A3B07D0CC}" type="datetimeFigureOut">
              <a:rPr lang="en-GB" smtClean="0"/>
              <a:t>09/10/2022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A9DC2-C337-41DA-9119-E4364DA12586}" type="slidenum">
              <a:rPr lang="en-GB" smtClean="0"/>
              <a:t>‹#›</a:t>
            </a:fld>
            <a:endParaRPr lang="en-GB"/>
          </a:p>
        </p:txBody>
      </p:sp>
    </p:spTree>
    <p:extLst>
      <p:ext uri="{BB962C8B-B14F-4D97-AF65-F5344CB8AC3E}">
        <p14:creationId xmlns:p14="http://schemas.microsoft.com/office/powerpoint/2010/main" val="33537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8530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671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74071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406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5218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7459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3333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403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620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301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99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13211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177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595830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2.xml"/><Relationship Id="rId5" Type="http://schemas.openxmlformats.org/officeDocument/2006/relationships/tags" Target="../tags/tag31.xml"/><Relationship Id="rId4" Type="http://schemas.openxmlformats.org/officeDocument/2006/relationships/tags" Target="../tags/tag3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2.xml"/><Relationship Id="rId5" Type="http://schemas.openxmlformats.org/officeDocument/2006/relationships/tags" Target="../tags/tag36.xml"/><Relationship Id="rId4"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3.xml"/><Relationship Id="rId5" Type="http://schemas.openxmlformats.org/officeDocument/2006/relationships/tags" Target="../tags/tag51.xml"/><Relationship Id="rId4" Type="http://schemas.openxmlformats.org/officeDocument/2006/relationships/tags" Target="../tags/tag50.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3.xml"/><Relationship Id="rId5" Type="http://schemas.openxmlformats.org/officeDocument/2006/relationships/tags" Target="../tags/tag56.xml"/><Relationship Id="rId4" Type="http://schemas.openxmlformats.org/officeDocument/2006/relationships/tags" Target="../tags/tag55.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3.xml"/><Relationship Id="rId5" Type="http://schemas.openxmlformats.org/officeDocument/2006/relationships/tags" Target="../tags/tag61.xml"/><Relationship Id="rId4" Type="http://schemas.openxmlformats.org/officeDocument/2006/relationships/tags" Target="../tags/tag60.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3.xml"/><Relationship Id="rId5" Type="http://schemas.openxmlformats.org/officeDocument/2006/relationships/tags" Target="../tags/tag66.xml"/><Relationship Id="rId4" Type="http://schemas.openxmlformats.org/officeDocument/2006/relationships/tags" Target="../tags/tag65.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3.xml"/><Relationship Id="rId5" Type="http://schemas.openxmlformats.org/officeDocument/2006/relationships/tags" Target="../tags/tag71.xml"/><Relationship Id="rId4" Type="http://schemas.openxmlformats.org/officeDocument/2006/relationships/tags" Target="../tags/tag7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3.xml"/><Relationship Id="rId5" Type="http://schemas.openxmlformats.org/officeDocument/2006/relationships/tags" Target="../tags/tag76.xml"/><Relationship Id="rId4" Type="http://schemas.openxmlformats.org/officeDocument/2006/relationships/tags" Target="../tags/tag7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3.xml"/><Relationship Id="rId5" Type="http://schemas.openxmlformats.org/officeDocument/2006/relationships/tags" Target="../tags/tag81.xml"/><Relationship Id="rId4" Type="http://schemas.openxmlformats.org/officeDocument/2006/relationships/tags" Target="../tags/tag8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22852522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0287774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9327206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503415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514346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351156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898948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8339023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0559835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1273381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427405488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92702449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15732390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93732890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852489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034002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493762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0638546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0392564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456878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83903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0803653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214238332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4241342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7757171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5798299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8179341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67076065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40390661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43915672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7684325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9936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549925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30261662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9414761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4653710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865260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3313554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2754282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550678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2123295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0658057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6188373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3733140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15657645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94528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4976063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152411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073695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510104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6598299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534229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2.png"/><Relationship Id="rId3" Type="http://schemas.openxmlformats.org/officeDocument/2006/relationships/slideLayout" Target="../slideLayouts/slideLayout21.xml"/><Relationship Id="rId21" Type="http://schemas.openxmlformats.org/officeDocument/2006/relationships/image" Target="../media/image1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heme" Target="../theme/theme2.xml"/><Relationship Id="rId20"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3.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1.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1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4.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3.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12586850" y="-3067050"/>
            <a:ext cx="1015007" cy="1047276"/>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5080993" y="-2251951"/>
            <a:ext cx="1015007" cy="1047276"/>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1917361" y="-2284814"/>
            <a:ext cx="1015007" cy="1047276"/>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1784169" y="8154586"/>
            <a:ext cx="1015007" cy="1047276"/>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12389031" y="8154586"/>
            <a:ext cx="1015007" cy="1047276"/>
          </a:xfrm>
          <a:prstGeom prst="rect">
            <a:avLst/>
          </a:prstGeom>
        </p:spPr>
      </p:pic>
      <p:sp>
        <p:nvSpPr>
          <p:cNvPr id="2" name="Rectangle 1"/>
          <p:cNvSpPr/>
          <p:nvPr userDrawn="1"/>
        </p:nvSpPr>
        <p:spPr>
          <a:xfrm>
            <a:off x="140354" y="6406634"/>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chemeClr val="accent5">
                    <a:lumMod val="60000"/>
                    <a:lumOff val="4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chemeClr val="accent5">
                    <a:lumMod val="60000"/>
                    <a:lumOff val="40000"/>
                  </a:schemeClr>
                </a:solidFill>
                <a:effectLst/>
                <a:uLnTx/>
                <a:uFillTx/>
                <a:latin typeface="#9Slide07 HoneyCream" pitchFamily="2" charset="0"/>
                <a:ea typeface="+mn-ea"/>
                <a:cs typeface="+mn-cs"/>
              </a:rPr>
              <a:t> Non </a:t>
            </a:r>
            <a:endParaRPr lang="en-GB" dirty="0">
              <a:solidFill>
                <a:schemeClr val="accent5">
                  <a:lumMod val="60000"/>
                  <a:lumOff val="40000"/>
                </a:schemeClr>
              </a:solidFill>
            </a:endParaRPr>
          </a:p>
        </p:txBody>
      </p:sp>
    </p:spTree>
    <p:extLst>
      <p:ext uri="{BB962C8B-B14F-4D97-AF65-F5344CB8AC3E}">
        <p14:creationId xmlns:p14="http://schemas.microsoft.com/office/powerpoint/2010/main" val="2573539406"/>
      </p:ext>
    </p:extLst>
  </p:cSld>
  <p:clrMap bg1="lt1" tx1="dk1" bg2="lt2" tx2="dk2" accent1="accent1" accent2="accent2" accent3="accent3" accent4="accent4" accent5="accent5" accent6="accent6" hlink="hlink" folHlink="folHlink"/>
  <p:sldLayoutIdLst>
    <p:sldLayoutId id="2147483661" r:id="rId1"/>
    <p:sldLayoutId id="2147483702" r:id="rId2"/>
    <p:sldLayoutId id="2147483700"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707" r:id="rId15"/>
    <p:sldLayoutId id="2147483706" r:id="rId16"/>
    <p:sldLayoutId id="2147483705" r:id="rId17"/>
    <p:sldLayoutId id="2147483703" r:id="rId18"/>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9325"/>
          <a:stretch/>
        </p:blipFill>
        <p:spPr>
          <a:xfrm flipV="1">
            <a:off x="10839450" y="-1728412"/>
            <a:ext cx="1352550" cy="1395549"/>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9325"/>
          <a:stretch/>
        </p:blipFill>
        <p:spPr>
          <a:xfrm flipV="1">
            <a:off x="-1809750" y="-2426187"/>
            <a:ext cx="1352550" cy="1395549"/>
          </a:xfrm>
          <a:prstGeom prst="rect">
            <a:avLst/>
          </a:prstGeom>
        </p:spPr>
      </p:pic>
      <p:pic>
        <p:nvPicPr>
          <p:cNvPr id="14" name="Picture 1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9325"/>
          <a:stretch/>
        </p:blipFill>
        <p:spPr>
          <a:xfrm flipV="1">
            <a:off x="-2362200" y="7403613"/>
            <a:ext cx="1352550" cy="1395549"/>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9325"/>
          <a:stretch/>
        </p:blipFill>
        <p:spPr>
          <a:xfrm flipV="1">
            <a:off x="12201269" y="8220824"/>
            <a:ext cx="1352550" cy="1395549"/>
          </a:xfrm>
          <a:prstGeom prst="rect">
            <a:avLst/>
          </a:prstGeom>
        </p:spPr>
      </p:pic>
    </p:spTree>
    <p:extLst>
      <p:ext uri="{BB962C8B-B14F-4D97-AF65-F5344CB8AC3E}">
        <p14:creationId xmlns:p14="http://schemas.microsoft.com/office/powerpoint/2010/main" val="33526112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10" r:id="rId13"/>
    <p:sldLayoutId id="2147483704" r:id="rId14"/>
    <p:sldLayoutId id="2147483701" r:id="rId15"/>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
        <p:nvSpPr>
          <p:cNvPr id="2" name="Rectangle 1"/>
          <p:cNvSpPr/>
          <p:nvPr userDrawn="1"/>
        </p:nvSpPr>
        <p:spPr>
          <a:xfrm>
            <a:off x="75551" y="6362700"/>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chemeClr val="accent5">
                    <a:lumMod val="60000"/>
                    <a:lumOff val="4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chemeClr val="accent5">
                    <a:lumMod val="60000"/>
                    <a:lumOff val="40000"/>
                  </a:schemeClr>
                </a:solidFill>
                <a:effectLst/>
                <a:uLnTx/>
                <a:uFillTx/>
                <a:latin typeface="#9Slide07 HoneyCream" pitchFamily="2" charset="0"/>
                <a:ea typeface="+mn-ea"/>
                <a:cs typeface="+mn-cs"/>
              </a:rPr>
              <a:t> Non </a:t>
            </a:r>
            <a:endParaRPr lang="en-GB" dirty="0">
              <a:solidFill>
                <a:schemeClr val="accent5">
                  <a:lumMod val="60000"/>
                  <a:lumOff val="40000"/>
                </a:schemeClr>
              </a:solidFill>
            </a:endParaRPr>
          </a:p>
        </p:txBody>
      </p:sp>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12534900" y="-3229234"/>
            <a:ext cx="1600200" cy="1651072"/>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1104900" y="-2655959"/>
            <a:ext cx="1600200" cy="1651072"/>
          </a:xfrm>
          <a:prstGeom prst="rect">
            <a:avLst/>
          </a:prstGeom>
        </p:spPr>
      </p:pic>
      <p:pic>
        <p:nvPicPr>
          <p:cNvPr id="14" name="Picture 1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6096000" y="8161302"/>
            <a:ext cx="1600200" cy="1651072"/>
          </a:xfrm>
          <a:prstGeom prst="rect">
            <a:avLst/>
          </a:prstGeom>
        </p:spPr>
      </p:pic>
      <p:sp>
        <p:nvSpPr>
          <p:cNvPr id="15" name="Rectangle 14"/>
          <p:cNvSpPr/>
          <p:nvPr userDrawn="1"/>
        </p:nvSpPr>
        <p:spPr>
          <a:xfrm>
            <a:off x="140354" y="6406634"/>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chemeClr val="accent5">
                    <a:lumMod val="60000"/>
                    <a:lumOff val="4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chemeClr val="accent5">
                    <a:lumMod val="60000"/>
                    <a:lumOff val="40000"/>
                  </a:schemeClr>
                </a:solidFill>
                <a:effectLst/>
                <a:uLnTx/>
                <a:uFillTx/>
                <a:latin typeface="#9Slide07 HoneyCream" pitchFamily="2" charset="0"/>
                <a:ea typeface="+mn-ea"/>
                <a:cs typeface="+mn-cs"/>
              </a:rPr>
              <a:t> Non </a:t>
            </a:r>
            <a:endParaRPr lang="en-GB" dirty="0">
              <a:solidFill>
                <a:schemeClr val="accent5">
                  <a:lumMod val="60000"/>
                  <a:lumOff val="40000"/>
                </a:schemeClr>
              </a:solidFill>
            </a:endParaRPr>
          </a:p>
        </p:txBody>
      </p:sp>
    </p:spTree>
    <p:extLst>
      <p:ext uri="{BB962C8B-B14F-4D97-AF65-F5344CB8AC3E}">
        <p14:creationId xmlns:p14="http://schemas.microsoft.com/office/powerpoint/2010/main" val="16834213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14" r:id="rId13"/>
    <p:sldLayoutId id="2147483713" r:id="rId14"/>
    <p:sldLayoutId id="2147483712" r:id="rId15"/>
    <p:sldLayoutId id="2147483711" r:id="rId16"/>
    <p:sldLayoutId id="2147483709" r:id="rId17"/>
    <p:sldLayoutId id="2147483708" r:id="rId18"/>
    <p:sldLayoutId id="2147483699" r:id="rId19"/>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5.xml"/><Relationship Id="rId1" Type="http://schemas.openxmlformats.org/officeDocument/2006/relationships/tags" Target="../tags/tag89.xml"/><Relationship Id="rId5" Type="http://schemas.openxmlformats.org/officeDocument/2006/relationships/image" Target="../media/image1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9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91.xml"/><Relationship Id="rId5" Type="http://schemas.openxmlformats.org/officeDocument/2006/relationships/image" Target="../media/image2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ags" Target="../tags/tag9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tags" Target="../tags/tag9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9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5.xml"/><Relationship Id="rId1" Type="http://schemas.openxmlformats.org/officeDocument/2006/relationships/tags" Target="../tags/tag9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82.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3.xml"/><Relationship Id="rId6" Type="http://schemas.openxmlformats.org/officeDocument/2006/relationships/image" Target="../media/image18.png"/><Relationship Id="rId5" Type="http://schemas.openxmlformats.org/officeDocument/2006/relationships/notesSlide" Target="../notesSlides/notesSlide2.xml"/><Relationship Id="rId4"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84.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85.xml"/><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86.xml"/><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87.xml"/><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8.xml"/><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39244" y="0"/>
            <a:ext cx="1134780" cy="1123545"/>
          </a:xfrm>
          <a:prstGeom prst="rect">
            <a:avLst/>
          </a:prstGeom>
        </p:spPr>
      </p:pic>
      <p:sp>
        <p:nvSpPr>
          <p:cNvPr id="13" name="Google Shape;1910;p31">
            <a:extLst>
              <a:ext uri="{FF2B5EF4-FFF2-40B4-BE49-F238E27FC236}">
                <a16:creationId xmlns:a16="http://schemas.microsoft.com/office/drawing/2014/main" id="{E4CC77B8-F17E-79E4-B3C9-5B07D794B153}"/>
              </a:ext>
            </a:extLst>
          </p:cNvPr>
          <p:cNvSpPr txBox="1">
            <a:spLocks/>
          </p:cNvSpPr>
          <p:nvPr/>
        </p:nvSpPr>
        <p:spPr>
          <a:xfrm>
            <a:off x="110126" y="1509135"/>
            <a:ext cx="1393015" cy="239753"/>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3</a:t>
            </a:r>
            <a:endParaRPr lang="en-US" sz="6000" b="1" kern="0" dirty="0">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pic>
        <p:nvPicPr>
          <p:cNvPr id="17" name="Picture 16"/>
          <p:cNvPicPr>
            <a:picLocks noChangeAspect="1"/>
          </p:cNvPicPr>
          <p:nvPr/>
        </p:nvPicPr>
        <p:blipFill>
          <a:blip r:embed="rId3"/>
          <a:stretch>
            <a:fillRect/>
          </a:stretch>
        </p:blipFill>
        <p:spPr>
          <a:xfrm>
            <a:off x="1877929" y="1910551"/>
            <a:ext cx="9236241" cy="3779848"/>
          </a:xfrm>
          <a:prstGeom prst="rect">
            <a:avLst/>
          </a:prstGeom>
        </p:spPr>
      </p:pic>
    </p:spTree>
    <p:extLst>
      <p:ext uri="{BB962C8B-B14F-4D97-AF65-F5344CB8AC3E}">
        <p14:creationId xmlns:p14="http://schemas.microsoft.com/office/powerpoint/2010/main" val="386794395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18858" y="885825"/>
            <a:ext cx="10253980" cy="4900613"/>
            <a:chOff x="1018858" y="1042988"/>
            <a:chExt cx="9453708" cy="4743450"/>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1018858" y="1042988"/>
              <a:ext cx="9453708" cy="4743450"/>
            </a:xfrm>
            <a:prstGeom prst="rect">
              <a:avLst/>
            </a:prstGeom>
          </p:spPr>
        </p:pic>
        <p:sp>
          <p:nvSpPr>
            <p:cNvPr id="2" name="Rectangle 1"/>
            <p:cNvSpPr/>
            <p:nvPr/>
          </p:nvSpPr>
          <p:spPr>
            <a:xfrm>
              <a:off x="2541394" y="1967013"/>
              <a:ext cx="6616894" cy="2086725"/>
            </a:xfrm>
            <a:prstGeom prst="rect">
              <a:avLst/>
            </a:prstGeom>
          </p:spPr>
          <p:txBody>
            <a:bodyPr wrap="square">
              <a:spAutoFit/>
            </a:bodyPr>
            <a:lstStyle/>
            <a:p>
              <a:pPr lvl="0" algn="ctr">
                <a:lnSpc>
                  <a:spcPct val="120000"/>
                </a:lnSpc>
              </a:pPr>
              <a:r>
                <a:rPr lang="en-US" sz="3600" b="1" u="sng" dirty="0" err="1" smtClean="0">
                  <a:solidFill>
                    <a:srgbClr val="002060"/>
                  </a:solidFill>
                  <a:latin typeface="Cambria" panose="02040503050406030204" pitchFamily="18" charset="0"/>
                  <a:ea typeface="Cambria" panose="02040503050406030204" pitchFamily="18" charset="0"/>
                </a:rPr>
                <a:t>Hoạt</a:t>
              </a:r>
              <a:r>
                <a:rPr lang="en-US" sz="3600" b="1" u="sng" dirty="0" smtClean="0">
                  <a:solidFill>
                    <a:srgbClr val="002060"/>
                  </a:solidFill>
                  <a:latin typeface="Cambria" panose="02040503050406030204" pitchFamily="18" charset="0"/>
                  <a:ea typeface="Cambria" panose="02040503050406030204" pitchFamily="18" charset="0"/>
                </a:rPr>
                <a:t> </a:t>
              </a:r>
              <a:r>
                <a:rPr lang="en-US" sz="3600" b="1" u="sng" dirty="0" err="1" smtClean="0">
                  <a:solidFill>
                    <a:srgbClr val="002060"/>
                  </a:solidFill>
                  <a:latin typeface="Cambria" panose="02040503050406030204" pitchFamily="18" charset="0"/>
                  <a:ea typeface="Cambria" panose="02040503050406030204" pitchFamily="18" charset="0"/>
                </a:rPr>
                <a:t>động</a:t>
              </a:r>
              <a:r>
                <a:rPr lang="en-US" sz="3600" b="1" u="sng" dirty="0" smtClean="0">
                  <a:solidFill>
                    <a:srgbClr val="002060"/>
                  </a:solidFill>
                  <a:latin typeface="Cambria" panose="02040503050406030204" pitchFamily="18" charset="0"/>
                  <a:ea typeface="Cambria" panose="02040503050406030204" pitchFamily="18" charset="0"/>
                </a:rPr>
                <a:t> 2: </a:t>
              </a:r>
            </a:p>
            <a:p>
              <a:pPr lvl="0" algn="ctr">
                <a:lnSpc>
                  <a:spcPct val="120000"/>
                </a:lnSpc>
              </a:pPr>
              <a:r>
                <a:rPr lang="en-US" sz="3600" b="1" dirty="0" err="1" smtClean="0">
                  <a:solidFill>
                    <a:srgbClr val="002060"/>
                  </a:solidFill>
                  <a:latin typeface="Cambria" panose="02040503050406030204" pitchFamily="18" charset="0"/>
                  <a:ea typeface="Cambria" panose="02040503050406030204" pitchFamily="18" charset="0"/>
                </a:rPr>
                <a:t>Viết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đoạn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văn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ngắn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giới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thiệu</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về</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truyền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thống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trường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grpSp>
      <p:pic>
        <p:nvPicPr>
          <p:cNvPr id="9" name="图片 25">
            <a:extLst>
              <a:ext uri="{FF2B5EF4-FFF2-40B4-BE49-F238E27FC236}">
                <a16:creationId xmlns:a16="http://schemas.microsoft.com/office/drawing/2014/main" id="{EB9D68E4-8219-401D-B09E-38F42497A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7713" y="4494173"/>
            <a:ext cx="2584529" cy="2584529"/>
          </a:xfrm>
          <a:prstGeom prst="rect">
            <a:avLst/>
          </a:prstGeom>
        </p:spPr>
      </p:pic>
    </p:spTree>
    <p:custDataLst>
      <p:tags r:id="rId1"/>
    </p:custDataLst>
    <p:extLst>
      <p:ext uri="{BB962C8B-B14F-4D97-AF65-F5344CB8AC3E}">
        <p14:creationId xmlns:p14="http://schemas.microsoft.com/office/powerpoint/2010/main" val="158191623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3070" y="585788"/>
            <a:ext cx="11411267" cy="5872162"/>
            <a:chOff x="1018858" y="1042988"/>
            <a:chExt cx="9453708" cy="4743450"/>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1018858" y="1042988"/>
              <a:ext cx="9453708" cy="4743450"/>
            </a:xfrm>
            <a:prstGeom prst="rect">
              <a:avLst/>
            </a:prstGeom>
          </p:spPr>
        </p:pic>
        <p:sp>
          <p:nvSpPr>
            <p:cNvPr id="2" name="Rectangle 1"/>
            <p:cNvSpPr/>
            <p:nvPr/>
          </p:nvSpPr>
          <p:spPr>
            <a:xfrm>
              <a:off x="2576904" y="1632316"/>
              <a:ext cx="6616894" cy="2710242"/>
            </a:xfrm>
            <a:prstGeom prst="rect">
              <a:avLst/>
            </a:prstGeom>
          </p:spPr>
          <p:txBody>
            <a:bodyPr wrap="square">
              <a:spAutoFit/>
            </a:bodyPr>
            <a:lstStyle/>
            <a:p>
              <a:pPr lvl="0" algn="ctr">
                <a:lnSpc>
                  <a:spcPct val="120000"/>
                </a:lnSpc>
              </a:pPr>
              <a:r>
                <a:rPr lang="en-US" sz="3600" b="1" u="sng" dirty="0" err="1" smtClean="0">
                  <a:solidFill>
                    <a:srgbClr val="002060"/>
                  </a:solidFill>
                  <a:latin typeface="Cambria" panose="02040503050406030204" pitchFamily="18" charset="0"/>
                  <a:ea typeface="Cambria" panose="02040503050406030204" pitchFamily="18" charset="0"/>
                </a:rPr>
                <a:t>Gợi</a:t>
              </a:r>
              <a:r>
                <a:rPr lang="en-US" sz="3600" b="1" u="sng" dirty="0" smtClean="0">
                  <a:solidFill>
                    <a:srgbClr val="002060"/>
                  </a:solidFill>
                  <a:latin typeface="Cambria" panose="02040503050406030204" pitchFamily="18" charset="0"/>
                  <a:ea typeface="Cambria" panose="02040503050406030204" pitchFamily="18" charset="0"/>
                </a:rPr>
                <a:t> ý: </a:t>
              </a:r>
            </a:p>
            <a:p>
              <a:pPr marL="357188" lvl="0" indent="-357188" algn="just">
                <a:lnSpc>
                  <a:spcPct val="120000"/>
                </a:lnSpc>
                <a:buFontTx/>
                <a:buChar char="-"/>
              </a:pPr>
              <a:r>
                <a:rPr lang="en-US" sz="3600" b="1" dirty="0" err="1" smtClean="0">
                  <a:solidFill>
                    <a:srgbClr val="002060"/>
                  </a:solidFill>
                  <a:latin typeface="Cambria" panose="02040503050406030204" pitchFamily="18" charset="0"/>
                  <a:ea typeface="Cambria" panose="02040503050406030204" pitchFamily="18" charset="0"/>
                </a:rPr>
                <a:t>Thời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gian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thành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lập</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trường</a:t>
              </a:r>
              <a:r>
                <a:rPr lang="en-US" sz="3600" b="1" dirty="0" smtClean="0">
                  <a:solidFill>
                    <a:srgbClr val="002060"/>
                  </a:solidFill>
                  <a:latin typeface="Cambria" panose="02040503050406030204" pitchFamily="18" charset="0"/>
                  <a:ea typeface="Cambria" panose="02040503050406030204" pitchFamily="18" charset="0"/>
                </a:rPr>
                <a:t>.</a:t>
              </a:r>
            </a:p>
            <a:p>
              <a:pPr marL="357188" lvl="0" indent="-357188" algn="just">
                <a:lnSpc>
                  <a:spcPct val="120000"/>
                </a:lnSpc>
                <a:buFontTx/>
                <a:buChar char="-"/>
              </a:pPr>
              <a:r>
                <a:rPr lang="en-US" sz="3600" b="1" dirty="0" err="1" smtClean="0">
                  <a:solidFill>
                    <a:srgbClr val="002060"/>
                  </a:solidFill>
                  <a:latin typeface="Cambria" panose="02040503050406030204" pitchFamily="18" charset="0"/>
                  <a:ea typeface="Cambria" panose="02040503050406030204" pitchFamily="18" charset="0"/>
                </a:rPr>
                <a:t>Các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danh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hiệu</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nhà</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trường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đạt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được</a:t>
              </a:r>
              <a:endParaRPr lang="en-US" sz="3600" b="1" dirty="0" smtClean="0">
                <a:solidFill>
                  <a:srgbClr val="002060"/>
                </a:solidFill>
                <a:latin typeface="Cambria" panose="02040503050406030204" pitchFamily="18" charset="0"/>
                <a:ea typeface="Cambria" panose="02040503050406030204" pitchFamily="18" charset="0"/>
              </a:endParaRPr>
            </a:p>
            <a:p>
              <a:pPr marL="357188" lvl="0" indent="-357188" algn="just">
                <a:lnSpc>
                  <a:spcPct val="120000"/>
                </a:lnSpc>
                <a:buFontTx/>
                <a:buChar char="-"/>
              </a:pPr>
              <a:r>
                <a:rPr lang="en-US" sz="3600" b="1" dirty="0" err="1" smtClean="0">
                  <a:solidFill>
                    <a:srgbClr val="002060"/>
                  </a:solidFill>
                  <a:latin typeface="Cambria" panose="02040503050406030204" pitchFamily="18" charset="0"/>
                  <a:ea typeface="Cambria" panose="02040503050406030204" pitchFamily="18" charset="0"/>
                </a:rPr>
                <a:t>Một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số</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tấm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gương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tiêu</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biểu</a:t>
              </a:r>
              <a:endParaRPr lang="en-US" sz="3600" b="1" dirty="0" smtClean="0">
                <a:solidFill>
                  <a:srgbClr val="002060"/>
                </a:solidFill>
                <a:latin typeface="Cambria" panose="02040503050406030204" pitchFamily="18" charset="0"/>
                <a:ea typeface="Cambria" panose="02040503050406030204" pitchFamily="18" charset="0"/>
              </a:endParaRPr>
            </a:p>
            <a:p>
              <a:pPr marL="357188" lvl="0" indent="-357188" algn="just">
                <a:lnSpc>
                  <a:spcPct val="120000"/>
                </a:lnSpc>
                <a:buFontTx/>
                <a:buChar char="-"/>
              </a:pPr>
              <a:r>
                <a:rPr lang="en-US" sz="3600" b="1" dirty="0" err="1" smtClean="0">
                  <a:solidFill>
                    <a:srgbClr val="002060"/>
                  </a:solidFill>
                  <a:latin typeface="Cambria" panose="02040503050406030204" pitchFamily="18" charset="0"/>
                  <a:ea typeface="Cambria" panose="02040503050406030204" pitchFamily="18" charset="0"/>
                </a:rPr>
                <a:t>Cảm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xúc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của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em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với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nhà</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trường</a:t>
              </a:r>
              <a:endParaRPr lang="en-GB"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31284036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4" name="Picture 3"/>
          <p:cNvPicPr>
            <a:picLocks noChangeAspect="1"/>
          </p:cNvPicPr>
          <p:nvPr/>
        </p:nvPicPr>
        <p:blipFill>
          <a:blip r:embed="rId5"/>
          <a:stretch>
            <a:fillRect/>
          </a:stretch>
        </p:blipFill>
        <p:spPr>
          <a:xfrm>
            <a:off x="389649" y="1048984"/>
            <a:ext cx="11412701" cy="2274005"/>
          </a:xfrm>
          <a:prstGeom prst="rect">
            <a:avLst/>
          </a:prstGeom>
        </p:spPr>
      </p:pic>
    </p:spTree>
    <p:custDataLst>
      <p:tags r:id="rId1"/>
    </p:custDataLst>
    <p:extLst>
      <p:ext uri="{BB962C8B-B14F-4D97-AF65-F5344CB8AC3E}">
        <p14:creationId xmlns:p14="http://schemas.microsoft.com/office/powerpoint/2010/main" val="208062806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1100138" y="557212"/>
            <a:ext cx="14073188" cy="642937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2315" b="100000" l="0" r="100000">
                        <a14:foregroundMark x1="30529" y1="16898" x2="87019" y2="25231"/>
                        <a14:foregroundMark x1="34135" y1="12500" x2="34135" y2="12500"/>
                        <a14:foregroundMark x1="37019" y1="12500" x2="75721" y2="10648"/>
                      </a14:backgroundRemoval>
                    </a14:imgEffect>
                  </a14:imgLayer>
                </a14:imgProps>
              </a:ext>
            </a:extLst>
          </a:blip>
          <a:stretch>
            <a:fillRect/>
          </a:stretch>
        </p:blipFill>
        <p:spPr>
          <a:xfrm>
            <a:off x="6157913" y="779768"/>
            <a:ext cx="4862264" cy="5049274"/>
          </a:xfrm>
          <a:prstGeom prst="rect">
            <a:avLst/>
          </a:prstGeom>
        </p:spPr>
      </p:pic>
      <p:sp>
        <p:nvSpPr>
          <p:cNvPr id="7" name="Rectangle 6"/>
          <p:cNvSpPr/>
          <p:nvPr/>
        </p:nvSpPr>
        <p:spPr>
          <a:xfrm>
            <a:off x="1385050" y="1701111"/>
            <a:ext cx="4772863" cy="3583545"/>
          </a:xfrm>
          <a:prstGeom prst="rect">
            <a:avLst/>
          </a:prstGeom>
        </p:spPr>
        <p:txBody>
          <a:bodyPr wrap="square">
            <a:spAutoFit/>
          </a:bodyPr>
          <a:lstStyle/>
          <a:p>
            <a:pPr lvl="0" algn="just">
              <a:lnSpc>
                <a:spcPct val="120000"/>
              </a:lnSpc>
            </a:pPr>
            <a:r>
              <a:rPr lang="en-US" sz="3200" b="1" dirty="0" err="1" smtClean="0">
                <a:solidFill>
                  <a:srgbClr val="002060"/>
                </a:solidFill>
                <a:latin typeface="Cambria" panose="02040503050406030204" pitchFamily="18" charset="0"/>
                <a:ea typeface="Cambria" panose="02040503050406030204" pitchFamily="18" charset="0"/>
              </a:rPr>
              <a:t>Dựa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vào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lúc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nãy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hãy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giới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thiệu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về</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truyền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trường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ấn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tượng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nhất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điều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về</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truyền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trường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a:t>
            </a:r>
            <a:endParaRPr lang="en-GB" sz="32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6105502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00138" y="557212"/>
            <a:ext cx="14073188" cy="6429375"/>
            <a:chOff x="-275007" y="673668"/>
            <a:chExt cx="11658987" cy="5193559"/>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275007" y="673668"/>
              <a:ext cx="11658987" cy="5193559"/>
            </a:xfrm>
            <a:prstGeom prst="rect">
              <a:avLst/>
            </a:prstGeom>
          </p:spPr>
        </p:pic>
        <p:sp>
          <p:nvSpPr>
            <p:cNvPr id="2" name="Rectangle 1"/>
            <p:cNvSpPr/>
            <p:nvPr/>
          </p:nvSpPr>
          <p:spPr>
            <a:xfrm>
              <a:off x="1731152" y="1637362"/>
              <a:ext cx="7983878" cy="2998328"/>
            </a:xfrm>
            <a:prstGeom prst="rect">
              <a:avLst/>
            </a:prstGeom>
          </p:spPr>
          <p:txBody>
            <a:bodyPr wrap="square">
              <a:spAutoFit/>
            </a:bodyPr>
            <a:lstStyle/>
            <a:p>
              <a:pPr marL="271463" lvl="0" indent="-271463" algn="just">
                <a:lnSpc>
                  <a:spcPct val="120000"/>
                </a:lnSpc>
                <a:buFontTx/>
                <a:buChar char="-"/>
              </a:pPr>
              <a:r>
                <a:rPr lang="en-US" sz="2800" b="1" dirty="0" err="1" smtClean="0">
                  <a:solidFill>
                    <a:srgbClr val="002060"/>
                  </a:solidFill>
                  <a:latin typeface="Cambria" panose="02040503050406030204" pitchFamily="18" charset="0"/>
                  <a:ea typeface="Cambria" panose="02040503050406030204" pitchFamily="18" charset="0"/>
                </a:rPr>
                <a:t>Mô</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tả</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được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một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số</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hoạt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động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kết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nối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với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xã</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hội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của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học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ý </a:t>
              </a:r>
              <a:r>
                <a:rPr lang="en-US" sz="2800" b="1" dirty="0" err="1" smtClean="0">
                  <a:solidFill>
                    <a:srgbClr val="002060"/>
                  </a:solidFill>
                  <a:latin typeface="Cambria" panose="02040503050406030204" pitchFamily="18" charset="0"/>
                  <a:ea typeface="Cambria" panose="02040503050406030204" pitchFamily="18" charset="0"/>
                </a:rPr>
                <a:t>nghĩa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của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các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hoạt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động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đó</a:t>
              </a:r>
              <a:r>
                <a:rPr lang="en-US" sz="2800" b="1" dirty="0" smtClean="0">
                  <a:solidFill>
                    <a:srgbClr val="002060"/>
                  </a:solidFill>
                  <a:latin typeface="Cambria" panose="02040503050406030204" pitchFamily="18" charset="0"/>
                  <a:ea typeface="Cambria" panose="02040503050406030204" pitchFamily="18" charset="0"/>
                </a:rPr>
                <a:t>.</a:t>
              </a:r>
            </a:p>
            <a:p>
              <a:pPr marL="271463" lvl="0" indent="-271463" algn="just">
                <a:lnSpc>
                  <a:spcPct val="120000"/>
                </a:lnSpc>
                <a:buFontTx/>
                <a:buChar char="-"/>
              </a:pPr>
              <a:r>
                <a:rPr lang="en-US" sz="2800" b="1" dirty="0" err="1" smtClean="0">
                  <a:solidFill>
                    <a:srgbClr val="002060"/>
                  </a:solidFill>
                  <a:latin typeface="Cambria" panose="02040503050406030204" pitchFamily="18" charset="0"/>
                  <a:ea typeface="Cambria" panose="02040503050406030204" pitchFamily="18" charset="0"/>
                </a:rPr>
                <a:t>Giới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thiệu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được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một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cách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đơn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giản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về</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truyền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thống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em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bày</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tỏ</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tình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cảm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của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em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với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nhà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a:t>
              </a:r>
            </a:p>
            <a:p>
              <a:pPr marL="271463" lvl="0" indent="-271463" algn="just">
                <a:lnSpc>
                  <a:spcPct val="120000"/>
                </a:lnSpc>
                <a:buFontTx/>
                <a:buChar char="-"/>
              </a:pPr>
              <a:r>
                <a:rPr lang="en-US" sz="2800" b="1" dirty="0" err="1" smtClean="0">
                  <a:solidFill>
                    <a:srgbClr val="002060"/>
                  </a:solidFill>
                  <a:latin typeface="Cambria" panose="02040503050406030204" pitchFamily="18" charset="0"/>
                  <a:ea typeface="Cambria" panose="02040503050406030204" pitchFamily="18" charset="0"/>
                </a:rPr>
                <a:t>Thực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hiện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khảo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sát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về</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sự</a:t>
              </a:r>
              <a:r>
                <a:rPr lang="en-US" sz="2800" b="1" dirty="0" smtClean="0">
                  <a:solidFill>
                    <a:srgbClr val="002060"/>
                  </a:solidFill>
                  <a:latin typeface="Cambria" panose="02040503050406030204" pitchFamily="18" charset="0"/>
                  <a:ea typeface="Cambria" panose="02040503050406030204" pitchFamily="18" charset="0"/>
                </a:rPr>
                <a:t> an </a:t>
              </a:r>
              <a:r>
                <a:rPr lang="en-US" sz="2800" b="1" dirty="0" err="1" smtClean="0">
                  <a:solidFill>
                    <a:srgbClr val="002060"/>
                  </a:solidFill>
                  <a:latin typeface="Cambria" panose="02040503050406030204" pitchFamily="18" charset="0"/>
                  <a:ea typeface="Cambria" panose="02040503050406030204" pitchFamily="18" charset="0"/>
                </a:rPr>
                <a:t>toàn</a:t>
              </a:r>
              <a:r>
                <a:rPr lang="en-US" sz="2800" b="1" dirty="0" smtClean="0">
                  <a:solidFill>
                    <a:srgbClr val="002060"/>
                  </a:solidFill>
                  <a:latin typeface="Cambria" panose="02040503050406030204" pitchFamily="18" charset="0"/>
                  <a:ea typeface="Cambria" panose="02040503050406030204" pitchFamily="18" charset="0"/>
                </a:rPr>
                <a:t> ở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làm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được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một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số</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việc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phù</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hợp</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để</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giữ</a:t>
              </a:r>
              <a:r>
                <a:rPr lang="en-US" sz="2800" b="1" dirty="0" smtClean="0">
                  <a:solidFill>
                    <a:srgbClr val="002060"/>
                  </a:solidFill>
                  <a:latin typeface="Cambria" panose="02040503050406030204" pitchFamily="18" charset="0"/>
                  <a:ea typeface="Cambria" panose="02040503050406030204" pitchFamily="18" charset="0"/>
                </a:rPr>
                <a:t> an </a:t>
              </a:r>
              <a:r>
                <a:rPr lang="en-US" sz="2800" b="1" dirty="0" err="1" smtClean="0">
                  <a:solidFill>
                    <a:srgbClr val="002060"/>
                  </a:solidFill>
                  <a:latin typeface="Cambria" panose="02040503050406030204" pitchFamily="18" charset="0"/>
                  <a:ea typeface="Cambria" panose="02040503050406030204" pitchFamily="18" charset="0"/>
                </a:rPr>
                <a:t>toàn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vệ</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sinh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học</a:t>
              </a:r>
              <a:r>
                <a:rPr lang="en-US" sz="2800" b="1" dirty="0" smtClean="0">
                  <a:solidFill>
                    <a:srgbClr val="002060"/>
                  </a:solidFill>
                  <a:latin typeface="Cambria" panose="02040503050406030204" pitchFamily="18" charset="0"/>
                  <a:ea typeface="Cambria" panose="02040503050406030204" pitchFamily="18" charset="0"/>
                </a:rPr>
                <a:t>. </a:t>
              </a:r>
              <a:endParaRPr lang="en-GB" sz="2800" dirty="0">
                <a:solidFill>
                  <a:srgbClr val="002060"/>
                </a:solidFill>
                <a:latin typeface="Cambria" panose="02040503050406030204" pitchFamily="18" charset="0"/>
                <a:ea typeface="Cambria" panose="02040503050406030204" pitchFamily="18" charset="0"/>
              </a:endParaRPr>
            </a:p>
          </p:txBody>
        </p:sp>
      </p:grpSp>
      <p:sp>
        <p:nvSpPr>
          <p:cNvPr id="6" name="Rounded Rectangle 5"/>
          <p:cNvSpPr/>
          <p:nvPr/>
        </p:nvSpPr>
        <p:spPr>
          <a:xfrm>
            <a:off x="3569833" y="557212"/>
            <a:ext cx="5140280" cy="919401"/>
          </a:xfrm>
          <a:prstGeom prst="roundRect">
            <a:avLst/>
          </a:prstGeom>
          <a:solidFill>
            <a:schemeClr val="bg1"/>
          </a:solidFill>
          <a:ln w="76200">
            <a:solidFill>
              <a:srgbClr val="32B16C"/>
            </a:solidFill>
          </a:ln>
        </p:spPr>
        <p:txBody>
          <a:bodyPr wrap="square">
            <a:spAutoFit/>
          </a:bodyPr>
          <a:lstStyle/>
          <a:p>
            <a:pPr lvl="0" indent="226695" algn="just">
              <a:lnSpc>
                <a:spcPct val="120000"/>
              </a:lnSpc>
            </a:pPr>
            <a:r>
              <a:rPr lang="en-US" sz="4000" b="1" dirty="0" err="1" smtClean="0">
                <a:solidFill>
                  <a:srgbClr val="C00000"/>
                </a:solidFill>
                <a:latin typeface="Cambria" panose="02040503050406030204" pitchFamily="18" charset="0"/>
                <a:ea typeface="Cambria" panose="02040503050406030204" pitchFamily="18" charset="0"/>
              </a:rPr>
              <a:t>Bây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giờ</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em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có</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thể</a:t>
            </a:r>
            <a:endParaRPr lang="en-GB" sz="4000" dirty="0">
              <a:solidFill>
                <a:srgbClr val="C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3393320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1157288" y="200025"/>
            <a:ext cx="14073188" cy="6686549"/>
          </a:xfrm>
          <a:prstGeom prst="rect">
            <a:avLst/>
          </a:prstGeom>
        </p:spPr>
      </p:pic>
      <p:sp>
        <p:nvSpPr>
          <p:cNvPr id="6" name="Rounded Rectangle 5"/>
          <p:cNvSpPr/>
          <p:nvPr/>
        </p:nvSpPr>
        <p:spPr>
          <a:xfrm>
            <a:off x="4677622" y="196588"/>
            <a:ext cx="3231017" cy="919401"/>
          </a:xfrm>
          <a:prstGeom prst="roundRect">
            <a:avLst/>
          </a:prstGeom>
          <a:solidFill>
            <a:schemeClr val="bg1"/>
          </a:solidFill>
          <a:ln w="76200">
            <a:solidFill>
              <a:srgbClr val="32B16C"/>
            </a:solidFill>
          </a:ln>
        </p:spPr>
        <p:txBody>
          <a:bodyPr wrap="square">
            <a:spAutoFit/>
          </a:bodyPr>
          <a:lstStyle/>
          <a:p>
            <a:pPr lvl="0" indent="226695" algn="just">
              <a:lnSpc>
                <a:spcPct val="120000"/>
              </a:lnSpc>
            </a:pPr>
            <a:r>
              <a:rPr lang="en-US" sz="4000" b="1" dirty="0" err="1" smtClean="0">
                <a:solidFill>
                  <a:srgbClr val="C00000"/>
                </a:solidFill>
                <a:latin typeface="Cambria" panose="02040503050406030204" pitchFamily="18" charset="0"/>
                <a:ea typeface="Cambria" panose="02040503050406030204" pitchFamily="18" charset="0"/>
              </a:rPr>
              <a:t>Đánh</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giá</a:t>
            </a:r>
            <a:endParaRPr lang="en-GB" sz="4000" dirty="0">
              <a:solidFill>
                <a:srgbClr val="C00000"/>
              </a:solidFill>
              <a:latin typeface="Cambria" panose="02040503050406030204" pitchFamily="18" charset="0"/>
              <a:ea typeface="Cambria" panose="02040503050406030204" pitchFamily="18" charset="0"/>
            </a:endParaRPr>
          </a:p>
        </p:txBody>
      </p:sp>
      <p:grpSp>
        <p:nvGrpSpPr>
          <p:cNvPr id="8" name="Group 7"/>
          <p:cNvGrpSpPr/>
          <p:nvPr/>
        </p:nvGrpSpPr>
        <p:grpSpPr>
          <a:xfrm>
            <a:off x="1326562" y="1178087"/>
            <a:ext cx="9589087" cy="2677656"/>
            <a:chOff x="1255125" y="1453931"/>
            <a:chExt cx="9589087" cy="2677656"/>
          </a:xfrm>
        </p:grpSpPr>
        <p:sp>
          <p:nvSpPr>
            <p:cNvPr id="5" name="Rectangle 4"/>
            <p:cNvSpPr/>
            <p:nvPr/>
          </p:nvSpPr>
          <p:spPr>
            <a:xfrm>
              <a:off x="1255125" y="1453931"/>
              <a:ext cx="9589087" cy="2677656"/>
            </a:xfrm>
            <a:prstGeom prst="rect">
              <a:avLst/>
            </a:prstGeom>
          </p:spPr>
          <p:txBody>
            <a:bodyPr wrap="square">
              <a:spAutoFit/>
            </a:bodyPr>
            <a:lstStyle/>
            <a:p>
              <a:pPr algn="just"/>
              <a:r>
                <a:rPr lang="en-US" sz="2800" b="1" i="1" dirty="0" err="1" smtClean="0">
                  <a:solidFill>
                    <a:srgbClr val="C00000"/>
                  </a:solidFill>
                  <a:latin typeface="Cambria" panose="02040503050406030204" pitchFamily="18" charset="0"/>
                  <a:ea typeface="Cambria" panose="02040503050406030204" pitchFamily="18" charset="0"/>
                </a:rPr>
                <a:t>Câu</a:t>
              </a:r>
              <a:r>
                <a:rPr lang="en-US" sz="2800" b="1" i="1" dirty="0" smtClean="0">
                  <a:solidFill>
                    <a:srgbClr val="C00000"/>
                  </a:solidFill>
                  <a:latin typeface="Cambria" panose="02040503050406030204" pitchFamily="18" charset="0"/>
                  <a:ea typeface="Cambria" panose="02040503050406030204" pitchFamily="18" charset="0"/>
                </a:rPr>
                <a:t> 1: </a:t>
              </a:r>
              <a:r>
                <a:rPr lang="en-US" sz="2800" b="1" i="1" dirty="0" err="1" smtClean="0">
                  <a:solidFill>
                    <a:srgbClr val="C00000"/>
                  </a:solidFill>
                  <a:latin typeface="Cambria" panose="02040503050406030204" pitchFamily="18" charset="0"/>
                  <a:ea typeface="Cambria" panose="02040503050406030204" pitchFamily="18" charset="0"/>
                </a:rPr>
                <a:t>Hoạt</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động</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kết</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nối</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trường</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học</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với</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xã</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hội</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có</a:t>
              </a:r>
              <a:r>
                <a:rPr lang="en-US" sz="2800" b="1" i="1" dirty="0" smtClean="0">
                  <a:solidFill>
                    <a:srgbClr val="C00000"/>
                  </a:solidFill>
                  <a:latin typeface="Cambria" panose="02040503050406030204" pitchFamily="18" charset="0"/>
                  <a:ea typeface="Cambria" panose="02040503050406030204" pitchFamily="18" charset="0"/>
                </a:rPr>
                <a:t> ý </a:t>
              </a:r>
              <a:r>
                <a:rPr lang="en-US" sz="2800" b="1" i="1" dirty="0" err="1" smtClean="0">
                  <a:solidFill>
                    <a:srgbClr val="C00000"/>
                  </a:solidFill>
                  <a:latin typeface="Cambria" panose="02040503050406030204" pitchFamily="18" charset="0"/>
                  <a:ea typeface="Cambria" panose="02040503050406030204" pitchFamily="18" charset="0"/>
                </a:rPr>
                <a:t>nghĩa</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như</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thế</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nào</a:t>
              </a:r>
              <a:r>
                <a:rPr lang="en-US" sz="2800" b="1" i="1" dirty="0" smtClean="0">
                  <a:solidFill>
                    <a:srgbClr val="C00000"/>
                  </a:solidFill>
                  <a:latin typeface="Cambria" panose="02040503050406030204" pitchFamily="18" charset="0"/>
                  <a:ea typeface="Cambria" panose="02040503050406030204" pitchFamily="18" charset="0"/>
                </a:rPr>
                <a:t> ? </a:t>
              </a:r>
              <a:r>
                <a:rPr lang="en-US" sz="2800" b="1" i="1" dirty="0" err="1" smtClean="0">
                  <a:solidFill>
                    <a:srgbClr val="C00000"/>
                  </a:solidFill>
                  <a:latin typeface="Cambria" panose="02040503050406030204" pitchFamily="18" charset="0"/>
                  <a:ea typeface="Cambria" panose="02040503050406030204" pitchFamily="18" charset="0"/>
                </a:rPr>
                <a:t>Đánh</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dấu</a:t>
              </a:r>
              <a:r>
                <a:rPr lang="en-US" sz="2800" b="1" i="1" dirty="0" smtClean="0">
                  <a:solidFill>
                    <a:srgbClr val="C00000"/>
                  </a:solidFill>
                  <a:latin typeface="Cambria" panose="02040503050406030204" pitchFamily="18" charset="0"/>
                  <a:ea typeface="Cambria" panose="02040503050406030204" pitchFamily="18" charset="0"/>
                </a:rPr>
                <a:t> X </a:t>
              </a:r>
              <a:r>
                <a:rPr lang="en-US" sz="2800" b="1" i="1" dirty="0" err="1" smtClean="0">
                  <a:solidFill>
                    <a:srgbClr val="C00000"/>
                  </a:solidFill>
                  <a:latin typeface="Cambria" panose="02040503050406030204" pitchFamily="18" charset="0"/>
                  <a:ea typeface="Cambria" panose="02040503050406030204" pitchFamily="18" charset="0"/>
                </a:rPr>
                <a:t>vào</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trước</a:t>
              </a:r>
              <a:r>
                <a:rPr lang="en-US" sz="2800" b="1" i="1" dirty="0" smtClean="0">
                  <a:solidFill>
                    <a:srgbClr val="C00000"/>
                  </a:solidFill>
                  <a:latin typeface="Cambria" panose="02040503050406030204" pitchFamily="18" charset="0"/>
                  <a:ea typeface="Cambria" panose="02040503050406030204" pitchFamily="18" charset="0"/>
                </a:rPr>
                <a:t> ý </a:t>
              </a:r>
              <a:r>
                <a:rPr lang="en-US" sz="2800" b="1" i="1" dirty="0" err="1" smtClean="0">
                  <a:solidFill>
                    <a:srgbClr val="C00000"/>
                  </a:solidFill>
                  <a:latin typeface="Cambria" panose="02040503050406030204" pitchFamily="18" charset="0"/>
                  <a:ea typeface="Cambria" panose="02040503050406030204" pitchFamily="18" charset="0"/>
                </a:rPr>
                <a:t>đúng</a:t>
              </a:r>
              <a:r>
                <a:rPr lang="en-US" sz="2800" b="1" i="1" dirty="0" smtClean="0">
                  <a:solidFill>
                    <a:srgbClr val="C00000"/>
                  </a:solidFill>
                  <a:latin typeface="Cambria" panose="02040503050406030204" pitchFamily="18" charset="0"/>
                  <a:ea typeface="Cambria" panose="02040503050406030204" pitchFamily="18" charset="0"/>
                </a:rPr>
                <a:t>.</a:t>
              </a:r>
            </a:p>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a) </a:t>
              </a:r>
              <a:r>
                <a:rPr lang="en-US" sz="2800" b="1" dirty="0" err="1" smtClean="0">
                  <a:solidFill>
                    <a:srgbClr val="002060"/>
                  </a:solidFill>
                  <a:latin typeface="Cambria" panose="02040503050406030204" pitchFamily="18" charset="0"/>
                  <a:ea typeface="Cambria" panose="02040503050406030204" pitchFamily="18" charset="0"/>
                </a:rPr>
                <a:t>Được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trải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nghiệm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với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thực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tế</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cuộc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sống</a:t>
              </a:r>
              <a:r>
                <a:rPr lang="en-US" sz="2800" b="1" dirty="0" smtClean="0">
                  <a:solidFill>
                    <a:srgbClr val="002060"/>
                  </a:solidFill>
                  <a:latin typeface="Cambria" panose="02040503050406030204" pitchFamily="18" charset="0"/>
                  <a:ea typeface="Cambria" panose="02040503050406030204" pitchFamily="18" charset="0"/>
                </a:rPr>
                <a:t>.</a:t>
              </a:r>
            </a:p>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b) </a:t>
              </a:r>
              <a:r>
                <a:rPr lang="en-US" sz="2800" b="1" dirty="0" err="1" smtClean="0">
                  <a:solidFill>
                    <a:srgbClr val="002060"/>
                  </a:solidFill>
                  <a:latin typeface="Cambria" panose="02040503050406030204" pitchFamily="18" charset="0"/>
                  <a:ea typeface="Cambria" panose="02040503050406030204" pitchFamily="18" charset="0"/>
                </a:rPr>
                <a:t>Không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phải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học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bài</a:t>
              </a:r>
              <a:r>
                <a:rPr lang="en-US" sz="2800" b="1" dirty="0" smtClean="0">
                  <a:solidFill>
                    <a:srgbClr val="002060"/>
                  </a:solidFill>
                  <a:latin typeface="Cambria" panose="02040503050406030204" pitchFamily="18" charset="0"/>
                  <a:ea typeface="Cambria" panose="02040503050406030204" pitchFamily="18" charset="0"/>
                </a:rPr>
                <a:t>.</a:t>
              </a:r>
            </a:p>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c) Lan </a:t>
              </a:r>
              <a:r>
                <a:rPr lang="en-US" sz="2800" b="1" dirty="0" err="1" smtClean="0">
                  <a:solidFill>
                    <a:srgbClr val="002060"/>
                  </a:solidFill>
                  <a:latin typeface="Cambria" panose="02040503050406030204" pitchFamily="18" charset="0"/>
                  <a:ea typeface="Cambria" panose="02040503050406030204" pitchFamily="18" charset="0"/>
                </a:rPr>
                <a:t>tỏa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yêu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thương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đến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cộng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đồng</a:t>
              </a:r>
              <a:r>
                <a:rPr lang="en-US" sz="2800" b="1" dirty="0" smtClean="0">
                  <a:solidFill>
                    <a:srgbClr val="002060"/>
                  </a:solidFill>
                  <a:latin typeface="Cambria" panose="02040503050406030204" pitchFamily="18" charset="0"/>
                  <a:ea typeface="Cambria" panose="02040503050406030204" pitchFamily="18" charset="0"/>
                </a:rPr>
                <a:t>.</a:t>
              </a:r>
            </a:p>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d) </a:t>
              </a:r>
              <a:r>
                <a:rPr lang="en-US" sz="2800" b="1" dirty="0" err="1" smtClean="0">
                  <a:solidFill>
                    <a:srgbClr val="002060"/>
                  </a:solidFill>
                  <a:latin typeface="Cambria" panose="02040503050406030204" pitchFamily="18" charset="0"/>
                  <a:ea typeface="Cambria" panose="02040503050406030204" pitchFamily="18" charset="0"/>
                </a:rPr>
                <a:t>Là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cơ</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hội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để</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học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tập</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giao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lưu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với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nhiều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người</a:t>
              </a:r>
              <a:r>
                <a:rPr lang="en-US" sz="2800" b="1" dirty="0" smtClean="0">
                  <a:solidFill>
                    <a:srgbClr val="002060"/>
                  </a:solidFill>
                  <a:latin typeface="Cambria" panose="02040503050406030204" pitchFamily="18" charset="0"/>
                  <a:ea typeface="Cambria" panose="02040503050406030204" pitchFamily="18" charset="0"/>
                </a:rPr>
                <a:t>.</a:t>
              </a:r>
              <a:endParaRPr lang="en-GB" dirty="0"/>
            </a:p>
          </p:txBody>
        </p:sp>
        <p:sp>
          <p:nvSpPr>
            <p:cNvPr id="7" name="Rectangle 6"/>
            <p:cNvSpPr/>
            <p:nvPr/>
          </p:nvSpPr>
          <p:spPr>
            <a:xfrm>
              <a:off x="6221694" y="1973282"/>
              <a:ext cx="443935" cy="400050"/>
            </a:xfrm>
            <a:prstGeom prst="rect">
              <a:avLst/>
            </a:prstGeom>
            <a:solidFill>
              <a:srgbClr val="EC6A5E"/>
            </a:solidFill>
            <a:ln>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99176" y="2354043"/>
              <a:ext cx="443935" cy="400050"/>
            </a:xfrm>
            <a:prstGeom prst="rect">
              <a:avLst/>
            </a:prstGeom>
            <a:solidFill>
              <a:srgbClr val="EC6A5E"/>
            </a:solidFill>
            <a:ln>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599175" y="2782219"/>
              <a:ext cx="443935" cy="400050"/>
            </a:xfrm>
            <a:prstGeom prst="rect">
              <a:avLst/>
            </a:prstGeom>
            <a:solidFill>
              <a:srgbClr val="EC6A5E"/>
            </a:solidFill>
            <a:ln>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599174" y="3210843"/>
              <a:ext cx="443935" cy="400050"/>
            </a:xfrm>
            <a:prstGeom prst="rect">
              <a:avLst/>
            </a:prstGeom>
            <a:solidFill>
              <a:srgbClr val="EC6A5E"/>
            </a:solidFill>
            <a:ln>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599174" y="3639467"/>
              <a:ext cx="443935" cy="400050"/>
            </a:xfrm>
            <a:prstGeom prst="rect">
              <a:avLst/>
            </a:prstGeom>
            <a:solidFill>
              <a:srgbClr val="EC6A5E"/>
            </a:solidFill>
            <a:ln>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1688836" y="2053336"/>
            <a:ext cx="407484" cy="523220"/>
          </a:xfrm>
          <a:prstGeom prst="rect">
            <a:avLst/>
          </a:prstGeom>
        </p:spPr>
        <p:txBody>
          <a:bodyPr wrap="none">
            <a:spAutoFit/>
          </a:bodyPr>
          <a:lstStyle/>
          <a:p>
            <a:r>
              <a:rPr lang="en-US" sz="2800" b="1" dirty="0">
                <a:solidFill>
                  <a:srgbClr val="002060"/>
                </a:solidFill>
                <a:latin typeface="Cambria" panose="02040503050406030204" pitchFamily="18" charset="0"/>
                <a:ea typeface="Cambria" panose="02040503050406030204" pitchFamily="18" charset="0"/>
              </a:rPr>
              <a:t>X</a:t>
            </a:r>
            <a:endParaRPr lang="en-GB" dirty="0"/>
          </a:p>
        </p:txBody>
      </p:sp>
      <p:sp>
        <p:nvSpPr>
          <p:cNvPr id="16" name="Rectangle 15"/>
          <p:cNvSpPr/>
          <p:nvPr/>
        </p:nvSpPr>
        <p:spPr>
          <a:xfrm>
            <a:off x="1707062" y="2901870"/>
            <a:ext cx="407484" cy="523220"/>
          </a:xfrm>
          <a:prstGeom prst="rect">
            <a:avLst/>
          </a:prstGeom>
        </p:spPr>
        <p:txBody>
          <a:bodyPr wrap="none">
            <a:spAutoFit/>
          </a:bodyPr>
          <a:lstStyle/>
          <a:p>
            <a:r>
              <a:rPr lang="en-US" sz="2800" b="1" dirty="0">
                <a:solidFill>
                  <a:srgbClr val="002060"/>
                </a:solidFill>
                <a:latin typeface="Cambria" panose="02040503050406030204" pitchFamily="18" charset="0"/>
                <a:ea typeface="Cambria" panose="02040503050406030204" pitchFamily="18" charset="0"/>
              </a:rPr>
              <a:t>X</a:t>
            </a:r>
            <a:endParaRPr lang="en-GB" dirty="0"/>
          </a:p>
        </p:txBody>
      </p:sp>
      <p:sp>
        <p:nvSpPr>
          <p:cNvPr id="17" name="Rectangle 16"/>
          <p:cNvSpPr/>
          <p:nvPr/>
        </p:nvSpPr>
        <p:spPr>
          <a:xfrm>
            <a:off x="1703124" y="3315370"/>
            <a:ext cx="407484" cy="523220"/>
          </a:xfrm>
          <a:prstGeom prst="rect">
            <a:avLst/>
          </a:prstGeom>
        </p:spPr>
        <p:txBody>
          <a:bodyPr wrap="none">
            <a:spAutoFit/>
          </a:bodyPr>
          <a:lstStyle/>
          <a:p>
            <a:r>
              <a:rPr lang="en-US" sz="2800" b="1" dirty="0">
                <a:solidFill>
                  <a:srgbClr val="002060"/>
                </a:solidFill>
                <a:latin typeface="Cambria" panose="02040503050406030204" pitchFamily="18" charset="0"/>
                <a:ea typeface="Cambria" panose="02040503050406030204" pitchFamily="18" charset="0"/>
              </a:rPr>
              <a:t>X</a:t>
            </a:r>
            <a:endParaRPr lang="en-GB" dirty="0"/>
          </a:p>
        </p:txBody>
      </p:sp>
      <p:sp>
        <p:nvSpPr>
          <p:cNvPr id="14" name="Rectangle 13"/>
          <p:cNvSpPr/>
          <p:nvPr/>
        </p:nvSpPr>
        <p:spPr>
          <a:xfrm>
            <a:off x="1169068" y="3874650"/>
            <a:ext cx="9612440" cy="523220"/>
          </a:xfrm>
          <a:prstGeom prst="rect">
            <a:avLst/>
          </a:prstGeom>
        </p:spPr>
        <p:txBody>
          <a:bodyPr wrap="none">
            <a:spAutoFit/>
          </a:bodyPr>
          <a:lstStyle/>
          <a:p>
            <a:r>
              <a:rPr lang="en-US" sz="2800" b="1" i="1" dirty="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Câu</a:t>
            </a:r>
            <a:r>
              <a:rPr lang="en-US" sz="2800" b="1" i="1" dirty="0" smtClean="0">
                <a:solidFill>
                  <a:srgbClr val="C00000"/>
                </a:solidFill>
                <a:latin typeface="Cambria" panose="02040503050406030204" pitchFamily="18" charset="0"/>
                <a:ea typeface="Cambria" panose="02040503050406030204" pitchFamily="18" charset="0"/>
              </a:rPr>
              <a:t> 2: </a:t>
            </a:r>
            <a:r>
              <a:rPr lang="en-US" sz="2800" b="1" i="1" dirty="0" err="1" smtClean="0">
                <a:solidFill>
                  <a:srgbClr val="C00000"/>
                </a:solidFill>
                <a:latin typeface="Cambria" panose="02040503050406030204" pitchFamily="18" charset="0"/>
                <a:ea typeface="Cambria" panose="02040503050406030204" pitchFamily="18" charset="0"/>
              </a:rPr>
              <a:t>Vì</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sao</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cần</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phải</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giữ</a:t>
            </a:r>
            <a:r>
              <a:rPr lang="en-US" sz="2800" b="1" i="1" dirty="0" smtClean="0">
                <a:solidFill>
                  <a:srgbClr val="C00000"/>
                </a:solidFill>
                <a:latin typeface="Cambria" panose="02040503050406030204" pitchFamily="18" charset="0"/>
                <a:ea typeface="Cambria" panose="02040503050406030204" pitchFamily="18" charset="0"/>
              </a:rPr>
              <a:t> an </a:t>
            </a:r>
            <a:r>
              <a:rPr lang="en-US" sz="2800" b="1" i="1" dirty="0" err="1" smtClean="0">
                <a:solidFill>
                  <a:srgbClr val="C00000"/>
                </a:solidFill>
                <a:latin typeface="Cambria" panose="02040503050406030204" pitchFamily="18" charset="0"/>
                <a:ea typeface="Cambria" panose="02040503050406030204" pitchFamily="18" charset="0"/>
              </a:rPr>
              <a:t>toàn</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và</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vệ</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sinh</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trường</a:t>
            </a:r>
            <a:r>
              <a:rPr lang="en-US" sz="28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latin typeface="Cambria" panose="02040503050406030204" pitchFamily="18" charset="0"/>
                <a:ea typeface="Cambria" panose="02040503050406030204" pitchFamily="18" charset="0"/>
              </a:rPr>
              <a:t>học</a:t>
            </a:r>
            <a:r>
              <a:rPr lang="en-US" sz="2800" b="1" i="1" dirty="0" smtClean="0">
                <a:solidFill>
                  <a:srgbClr val="C00000"/>
                </a:solidFill>
                <a:latin typeface="Cambria" panose="02040503050406030204" pitchFamily="18" charset="0"/>
                <a:ea typeface="Cambria" panose="02040503050406030204" pitchFamily="18" charset="0"/>
              </a:rPr>
              <a:t>? </a:t>
            </a:r>
            <a:endParaRPr lang="en-GB" i="1" dirty="0">
              <a:solidFill>
                <a:srgbClr val="C00000"/>
              </a:solidFill>
            </a:endParaRPr>
          </a:p>
        </p:txBody>
      </p:sp>
      <p:sp>
        <p:nvSpPr>
          <p:cNvPr id="19" name="Rectangle 18"/>
          <p:cNvSpPr/>
          <p:nvPr/>
        </p:nvSpPr>
        <p:spPr>
          <a:xfrm>
            <a:off x="1276040" y="4321120"/>
            <a:ext cx="9298116" cy="954107"/>
          </a:xfrm>
          <a:prstGeom prst="rect">
            <a:avLst/>
          </a:prstGeom>
        </p:spPr>
        <p:txBody>
          <a:bodyPr wrap="square">
            <a:spAutoFit/>
          </a:bodyPr>
          <a:lstStyle/>
          <a:p>
            <a:r>
              <a:rPr lang="en-US" sz="2800" b="1" dirty="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Đảm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bảo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môi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trường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học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tập</a:t>
            </a:r>
            <a:r>
              <a:rPr lang="en-US" sz="2800" b="1" dirty="0" smtClean="0">
                <a:solidFill>
                  <a:srgbClr val="002060"/>
                </a:solidFill>
                <a:latin typeface="Cambria" panose="02040503050406030204" pitchFamily="18" charset="0"/>
                <a:ea typeface="Cambria" panose="02040503050406030204" pitchFamily="18" charset="0"/>
              </a:rPr>
              <a:t> an </a:t>
            </a:r>
            <a:r>
              <a:rPr lang="en-US" sz="2800" b="1" dirty="0" err="1" smtClean="0">
                <a:solidFill>
                  <a:srgbClr val="002060"/>
                </a:solidFill>
                <a:latin typeface="Cambria" panose="02040503050406030204" pitchFamily="18" charset="0"/>
                <a:ea typeface="Cambria" panose="02040503050406030204" pitchFamily="18" charset="0"/>
              </a:rPr>
              <a:t>toàn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bảo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vệ</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tính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mạng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tải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sản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Giữ</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gìn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sức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khỏe</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phòng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tránh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bệnh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tật</a:t>
            </a:r>
            <a:endParaRPr lang="en-GB" dirty="0"/>
          </a:p>
        </p:txBody>
      </p:sp>
    </p:spTree>
    <p:custDataLst>
      <p:tags r:id="rId1"/>
    </p:custDataLst>
    <p:extLst>
      <p:ext uri="{BB962C8B-B14F-4D97-AF65-F5344CB8AC3E}">
        <p14:creationId xmlns:p14="http://schemas.microsoft.com/office/powerpoint/2010/main" val="335060988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00138" y="857249"/>
            <a:ext cx="14073188" cy="5243513"/>
            <a:chOff x="-275007" y="916034"/>
            <a:chExt cx="11658987" cy="4235636"/>
          </a:xfrm>
        </p:grpSpPr>
        <p:pic>
          <p:nvPicPr>
            <p:cNvPr id="15" name="图片 14">
              <a:extLst>
                <a:ext uri="{FF2B5EF4-FFF2-40B4-BE49-F238E27FC236}">
                  <a16:creationId xmlns:a16="http://schemas.microsoft.com/office/drawing/2014/main" id="{73312482-4EDB-43EA-B2DE-9DF57372AB30}"/>
                </a:ext>
              </a:extLst>
            </p:cNvPr>
            <p:cNvPicPr>
              <a:picLocks noChangeAspect="1"/>
            </p:cNvPicPr>
            <p:nvPr/>
          </p:nvPicPr>
          <p:blipFill rotWithShape="1">
            <a:blip r:embed="rId4">
              <a:extLst>
                <a:ext uri="{28A0092B-C50C-407E-A947-70E740481C1C}">
                  <a14:useLocalDpi xmlns:a14="http://schemas.microsoft.com/office/drawing/2010/main" val="0"/>
                </a:ext>
              </a:extLst>
            </a:blip>
            <a:srcRect t="28364" b="21461"/>
            <a:stretch/>
          </p:blipFill>
          <p:spPr>
            <a:xfrm>
              <a:off x="-275007" y="916034"/>
              <a:ext cx="11658987" cy="4235636"/>
            </a:xfrm>
            <a:prstGeom prst="rect">
              <a:avLst/>
            </a:prstGeom>
          </p:spPr>
        </p:pic>
        <p:sp>
          <p:nvSpPr>
            <p:cNvPr id="2" name="Rectangle 1"/>
            <p:cNvSpPr/>
            <p:nvPr/>
          </p:nvSpPr>
          <p:spPr>
            <a:xfrm>
              <a:off x="1574385" y="1683527"/>
              <a:ext cx="8282682" cy="2461314"/>
            </a:xfrm>
            <a:prstGeom prst="rect">
              <a:avLst/>
            </a:prstGeom>
          </p:spPr>
          <p:txBody>
            <a:bodyPr wrap="square">
              <a:spAutoFit/>
            </a:bodyPr>
            <a:lstStyle/>
            <a:p>
              <a:pPr marL="271463" lvl="0" indent="-271463" algn="just">
                <a:lnSpc>
                  <a:spcPct val="120000"/>
                </a:lnSpc>
                <a:buFontTx/>
                <a:buChar char="-"/>
              </a:pPr>
              <a:r>
                <a:rPr lang="en-US" sz="4000" b="1" dirty="0" err="1" smtClean="0">
                  <a:solidFill>
                    <a:srgbClr val="002060"/>
                  </a:solidFill>
                  <a:latin typeface="Cambria" panose="02040503050406030204" pitchFamily="18" charset="0"/>
                  <a:ea typeface="Cambria" panose="02040503050406030204" pitchFamily="18" charset="0"/>
                </a:rPr>
                <a:t>Ôn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lại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các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kiến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thức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đã</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học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trong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chủ</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đề</a:t>
              </a:r>
              <a:r>
                <a:rPr lang="en-GB" sz="4000" dirty="0" smtClean="0">
                  <a:solidFill>
                    <a:srgbClr val="002060"/>
                  </a:solidFill>
                  <a:latin typeface="Cambria" panose="02040503050406030204" pitchFamily="18" charset="0"/>
                  <a:ea typeface="Cambria" panose="02040503050406030204" pitchFamily="18" charset="0"/>
                </a:rPr>
                <a:t>.</a:t>
              </a:r>
            </a:p>
            <a:p>
              <a:pPr marL="271463" lvl="0" indent="-271463" algn="just">
                <a:lnSpc>
                  <a:spcPct val="120000"/>
                </a:lnSpc>
                <a:buFontTx/>
                <a:buChar char="-"/>
              </a:pPr>
              <a:r>
                <a:rPr lang="en-GB" sz="4000" b="1" dirty="0" err="1" smtClean="0">
                  <a:solidFill>
                    <a:srgbClr val="002060"/>
                  </a:solidFill>
                  <a:latin typeface="Cambria" panose="02040503050406030204" pitchFamily="18" charset="0"/>
                  <a:ea typeface="Cambria" panose="02040503050406030204" pitchFamily="18" charset="0"/>
                </a:rPr>
                <a:t>Luôn</a:t>
              </a:r>
              <a:r>
                <a:rPr lang="en-GB" sz="4000" b="1" dirty="0" smtClean="0">
                  <a:solidFill>
                    <a:srgbClr val="002060"/>
                  </a:solidFill>
                  <a:latin typeface="Cambria" panose="02040503050406030204" pitchFamily="18" charset="0"/>
                  <a:ea typeface="Cambria" panose="02040503050406030204" pitchFamily="18" charset="0"/>
                </a:rPr>
                <a:t> ý </a:t>
              </a:r>
              <a:r>
                <a:rPr lang="en-GB" sz="4000" b="1" dirty="0" err="1" smtClean="0">
                  <a:solidFill>
                    <a:srgbClr val="002060"/>
                  </a:solidFill>
                  <a:latin typeface="Cambria" panose="02040503050406030204" pitchFamily="18" charset="0"/>
                  <a:ea typeface="Cambria" panose="02040503050406030204" pitchFamily="18" charset="0"/>
                </a:rPr>
                <a:t>thức</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trong</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việc</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giữ</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vệ</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sinh</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và</a:t>
              </a:r>
              <a:r>
                <a:rPr lang="en-GB" sz="4000" b="1" dirty="0" smtClean="0">
                  <a:solidFill>
                    <a:srgbClr val="002060"/>
                  </a:solidFill>
                  <a:latin typeface="Cambria" panose="02040503050406030204" pitchFamily="18" charset="0"/>
                  <a:ea typeface="Cambria" panose="02040503050406030204" pitchFamily="18" charset="0"/>
                </a:rPr>
                <a:t> an </a:t>
              </a:r>
              <a:r>
                <a:rPr lang="en-GB" sz="4000" b="1" dirty="0" err="1" smtClean="0">
                  <a:solidFill>
                    <a:srgbClr val="002060"/>
                  </a:solidFill>
                  <a:latin typeface="Cambria" panose="02040503050406030204" pitchFamily="18" charset="0"/>
                  <a:ea typeface="Cambria" panose="02040503050406030204" pitchFamily="18" charset="0"/>
                </a:rPr>
                <a:t>toàn</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trường</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học</a:t>
              </a:r>
              <a:r>
                <a:rPr lang="en-GB" sz="4000" b="1" dirty="0" smtClean="0">
                  <a:solidFill>
                    <a:srgbClr val="002060"/>
                  </a:solidFill>
                  <a:latin typeface="Cambria" panose="02040503050406030204" pitchFamily="18" charset="0"/>
                  <a:ea typeface="Cambria" panose="02040503050406030204" pitchFamily="18" charset="0"/>
                </a:rPr>
                <a:t>.</a:t>
              </a:r>
            </a:p>
            <a:p>
              <a:pPr marL="271463" lvl="0" indent="-271463" algn="just">
                <a:lnSpc>
                  <a:spcPct val="120000"/>
                </a:lnSpc>
                <a:buFontTx/>
                <a:buChar char="-"/>
              </a:pPr>
              <a:r>
                <a:rPr lang="en-GB" sz="4000" b="1" dirty="0" err="1" smtClean="0">
                  <a:solidFill>
                    <a:srgbClr val="002060"/>
                  </a:solidFill>
                  <a:latin typeface="Cambria" panose="02040503050406030204" pitchFamily="18" charset="0"/>
                  <a:ea typeface="Cambria" panose="02040503050406030204" pitchFamily="18" charset="0"/>
                </a:rPr>
                <a:t>Chuẩn</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bị</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bài</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sau</a:t>
              </a:r>
              <a:r>
                <a:rPr lang="en-GB" sz="4000" b="1" dirty="0" smtClean="0">
                  <a:solidFill>
                    <a:srgbClr val="002060"/>
                  </a:solidFill>
                  <a:latin typeface="Cambria" panose="02040503050406030204" pitchFamily="18" charset="0"/>
                  <a:ea typeface="Cambria" panose="02040503050406030204" pitchFamily="18" charset="0"/>
                </a:rPr>
                <a:t>.</a:t>
              </a:r>
            </a:p>
          </p:txBody>
        </p:sp>
      </p:grpSp>
      <p:sp>
        <p:nvSpPr>
          <p:cNvPr id="6" name="Rounded Rectangle 5"/>
          <p:cNvSpPr/>
          <p:nvPr/>
        </p:nvSpPr>
        <p:spPr>
          <a:xfrm>
            <a:off x="4728141" y="872608"/>
            <a:ext cx="2416630" cy="919401"/>
          </a:xfrm>
          <a:prstGeom prst="roundRect">
            <a:avLst/>
          </a:prstGeom>
          <a:solidFill>
            <a:schemeClr val="bg1"/>
          </a:solidFill>
          <a:ln w="76200">
            <a:solidFill>
              <a:srgbClr val="32B16C"/>
            </a:solidFill>
          </a:ln>
        </p:spPr>
        <p:txBody>
          <a:bodyPr wrap="square">
            <a:spAutoFit/>
          </a:bodyPr>
          <a:lstStyle/>
          <a:p>
            <a:pPr lvl="0" indent="226695" algn="just">
              <a:lnSpc>
                <a:spcPct val="120000"/>
              </a:lnSpc>
            </a:pPr>
            <a:r>
              <a:rPr lang="en-US" sz="4000" b="1" dirty="0" err="1" smtClean="0">
                <a:solidFill>
                  <a:srgbClr val="C00000"/>
                </a:solidFill>
                <a:latin typeface="Cambria" panose="02040503050406030204" pitchFamily="18" charset="0"/>
                <a:ea typeface="Cambria" panose="02040503050406030204" pitchFamily="18" charset="0"/>
              </a:rPr>
              <a:t>Dặn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dò</a:t>
            </a:r>
            <a:r>
              <a:rPr lang="en-US" sz="4000" b="1" dirty="0" smtClean="0">
                <a:solidFill>
                  <a:srgbClr val="C00000"/>
                </a:solidFill>
                <a:latin typeface="Cambria" panose="02040503050406030204" pitchFamily="18" charset="0"/>
                <a:ea typeface="Cambria" panose="02040503050406030204" pitchFamily="18" charset="0"/>
              </a:rPr>
              <a:t>:</a:t>
            </a:r>
            <a:endParaRPr lang="en-GB" sz="4000" dirty="0">
              <a:solidFill>
                <a:srgbClr val="C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9974612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288352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4" name="Picture 3"/>
          <p:cNvPicPr>
            <a:picLocks noChangeAspect="1"/>
          </p:cNvPicPr>
          <p:nvPr/>
        </p:nvPicPr>
        <p:blipFill>
          <a:blip r:embed="rId5"/>
          <a:stretch>
            <a:fillRect/>
          </a:stretch>
        </p:blipFill>
        <p:spPr>
          <a:xfrm>
            <a:off x="401842" y="1048218"/>
            <a:ext cx="11388315" cy="2389839"/>
          </a:xfrm>
          <a:prstGeom prst="rect">
            <a:avLst/>
          </a:prstGeom>
        </p:spPr>
      </p:pic>
    </p:spTree>
    <p:custDataLst>
      <p:tags r:id="rId1"/>
    </p:custDataLst>
    <p:extLst>
      <p:ext uri="{BB962C8B-B14F-4D97-AF65-F5344CB8AC3E}">
        <p14:creationId xmlns:p14="http://schemas.microsoft.com/office/powerpoint/2010/main" val="373474646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Thiên Vân ♪ Mái Trường Mến Yêu ♪ Nhạc Thiếu Nhi Cho Bé Cho Gia Đình ♪ NhacPro Kids ♪ Mầm Chồi Lá">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45380834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39244" y="0"/>
            <a:ext cx="1134780" cy="1123545"/>
          </a:xfrm>
          <a:prstGeom prst="rect">
            <a:avLst/>
          </a:prstGeom>
        </p:spPr>
      </p:pic>
      <p:sp>
        <p:nvSpPr>
          <p:cNvPr id="13" name="Google Shape;1910;p31">
            <a:extLst>
              <a:ext uri="{FF2B5EF4-FFF2-40B4-BE49-F238E27FC236}">
                <a16:creationId xmlns:a16="http://schemas.microsoft.com/office/drawing/2014/main" id="{E4CC77B8-F17E-79E4-B3C9-5B07D794B153}"/>
              </a:ext>
            </a:extLst>
          </p:cNvPr>
          <p:cNvSpPr txBox="1">
            <a:spLocks/>
          </p:cNvSpPr>
          <p:nvPr/>
        </p:nvSpPr>
        <p:spPr>
          <a:xfrm>
            <a:off x="110126" y="1509135"/>
            <a:ext cx="1393015" cy="239753"/>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smtClean="0">
                <a:solidFill>
                  <a:srgbClr val="002060"/>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smtClean="0">
                <a:solidFill>
                  <a:srgbClr val="002060"/>
                </a:solidFill>
                <a:effectLst>
                  <a:outerShdw blurRad="38100" dist="38100" dir="2700000" algn="tl">
                    <a:srgbClr val="000000">
                      <a:alpha val="43137"/>
                    </a:srgbClr>
                  </a:outerShdw>
                </a:effectLst>
                <a:latin typeface="#9Slide05 Aphrodite Pro" panose="02000000000000000000" pitchFamily="2" charset="0"/>
              </a:rPr>
              <a:t> 3</a:t>
            </a:r>
            <a:endParaRPr lang="en-US" sz="6000" b="1" kern="0" dirty="0">
              <a:solidFill>
                <a:srgbClr val="002060"/>
              </a:solidFill>
              <a:effectLst>
                <a:outerShdw blurRad="38100" dist="38100" dir="2700000" algn="tl">
                  <a:srgbClr val="000000">
                    <a:alpha val="43137"/>
                  </a:srgbClr>
                </a:outerShdw>
              </a:effectLst>
              <a:latin typeface="#9Slide05 Aphrodite Pro" panose="02000000000000000000" pitchFamily="2" charset="0"/>
            </a:endParaRPr>
          </a:p>
        </p:txBody>
      </p:sp>
      <p:pic>
        <p:nvPicPr>
          <p:cNvPr id="4" name="Picture 3"/>
          <p:cNvPicPr>
            <a:picLocks noChangeAspect="1"/>
          </p:cNvPicPr>
          <p:nvPr/>
        </p:nvPicPr>
        <p:blipFill>
          <a:blip r:embed="rId3"/>
          <a:stretch>
            <a:fillRect/>
          </a:stretch>
        </p:blipFill>
        <p:spPr>
          <a:xfrm>
            <a:off x="1863642" y="1772123"/>
            <a:ext cx="9236241" cy="3779848"/>
          </a:xfrm>
          <a:prstGeom prst="rect">
            <a:avLst/>
          </a:prstGeom>
        </p:spPr>
      </p:pic>
    </p:spTree>
    <p:extLst>
      <p:ext uri="{BB962C8B-B14F-4D97-AF65-F5344CB8AC3E}">
        <p14:creationId xmlns:p14="http://schemas.microsoft.com/office/powerpoint/2010/main" val="203367985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EB9D68E4-8219-401D-B09E-38F42497A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000" y="4586287"/>
            <a:ext cx="2584529" cy="2584529"/>
          </a:xfrm>
          <a:prstGeom prst="rect">
            <a:avLst/>
          </a:prstGeom>
        </p:spPr>
      </p:pic>
      <p:pic>
        <p:nvPicPr>
          <p:cNvPr id="2" name="Picture 1"/>
          <p:cNvPicPr>
            <a:picLocks noChangeAspect="1"/>
          </p:cNvPicPr>
          <p:nvPr/>
        </p:nvPicPr>
        <p:blipFill>
          <a:blip r:embed="rId5"/>
          <a:stretch>
            <a:fillRect/>
          </a:stretch>
        </p:blipFill>
        <p:spPr>
          <a:xfrm>
            <a:off x="3988449" y="-89820"/>
            <a:ext cx="3798239" cy="883603"/>
          </a:xfrm>
          <a:prstGeom prst="rect">
            <a:avLst/>
          </a:prstGeom>
        </p:spPr>
      </p:pic>
      <p:sp>
        <p:nvSpPr>
          <p:cNvPr id="7" name="Rectangle 6"/>
          <p:cNvSpPr/>
          <p:nvPr/>
        </p:nvSpPr>
        <p:spPr>
          <a:xfrm>
            <a:off x="514352" y="546084"/>
            <a:ext cx="11044236" cy="5044458"/>
          </a:xfrm>
          <a:prstGeom prst="rect">
            <a:avLst/>
          </a:prstGeom>
        </p:spPr>
        <p:txBody>
          <a:bodyPr wrap="square">
            <a:spAutoFit/>
          </a:bodyPr>
          <a:lstStyle/>
          <a:p>
            <a:pPr indent="228600" algn="just">
              <a:lnSpc>
                <a:spcPct val="120000"/>
              </a:lnSpc>
              <a:spcAft>
                <a:spcPts val="0"/>
              </a:spcAft>
            </a:pPr>
            <a:r>
              <a:rPr lang="nl-NL" sz="2400" b="1" dirty="0" smtClean="0">
                <a:solidFill>
                  <a:schemeClr val="accent6">
                    <a:lumMod val="50000"/>
                  </a:schemeClr>
                </a:solidFill>
                <a:effectLst/>
                <a:latin typeface="Cambria" panose="02040503050406030204" pitchFamily="18" charset="0"/>
                <a:ea typeface="Cambria" panose="02040503050406030204" pitchFamily="18" charset="0"/>
              </a:rPr>
              <a:t>1. Năng lực đặc thù: Sau khi học, học sinh sẽ:</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sz="2400" dirty="0" smtClean="0">
                <a:solidFill>
                  <a:schemeClr val="accent6">
                    <a:lumMod val="50000"/>
                  </a:schemeClr>
                </a:solidFill>
                <a:effectLst/>
                <a:latin typeface="Cambria" panose="02040503050406030204" pitchFamily="18" charset="0"/>
                <a:ea typeface="Cambria" panose="02040503050406030204" pitchFamily="18" charset="0"/>
              </a:rPr>
              <a:t>- Thực hiện được một số việc làm phù hợp để giữ an toàn, vệ sinh trường học và phát huy truyền thống nhà trường.</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sz="2400" dirty="0" smtClean="0">
                <a:solidFill>
                  <a:schemeClr val="accent6">
                    <a:lumMod val="50000"/>
                  </a:schemeClr>
                </a:solidFill>
                <a:effectLst/>
                <a:latin typeface="Cambria" panose="02040503050406030204" pitchFamily="18" charset="0"/>
                <a:ea typeface="Cambria" panose="02040503050406030204" pitchFamily="18" charset="0"/>
              </a:rPr>
              <a:t>- Tạo ra một sản phẩm có nội dung chủ đề về trường học.</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6695" algn="just">
              <a:lnSpc>
                <a:spcPct val="120000"/>
              </a:lnSpc>
              <a:spcAft>
                <a:spcPts val="0"/>
              </a:spcAft>
            </a:pPr>
            <a:r>
              <a:rPr lang="en-US" sz="2400" b="1" dirty="0" smtClean="0">
                <a:solidFill>
                  <a:schemeClr val="accent6">
                    <a:lumMod val="50000"/>
                  </a:schemeClr>
                </a:solidFill>
                <a:effectLst/>
                <a:latin typeface="Cambria" panose="02040503050406030204" pitchFamily="18" charset="0"/>
                <a:ea typeface="Cambria" panose="02040503050406030204" pitchFamily="18" charset="0"/>
              </a:rPr>
              <a:t>2. </a:t>
            </a:r>
            <a:r>
              <a:rPr lang="en-US" sz="2400" b="1" dirty="0" err="1" smtClean="0">
                <a:solidFill>
                  <a:schemeClr val="accent6">
                    <a:lumMod val="50000"/>
                  </a:schemeClr>
                </a:solidFill>
                <a:effectLst/>
                <a:latin typeface="Cambria" panose="02040503050406030204" pitchFamily="18" charset="0"/>
                <a:ea typeface="Cambria" panose="02040503050406030204" pitchFamily="18" charset="0"/>
              </a:rPr>
              <a:t>Năng</a:t>
            </a:r>
            <a:r>
              <a:rPr lang="en-US" sz="2400" b="1"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smtClean="0">
                <a:solidFill>
                  <a:schemeClr val="accent6">
                    <a:lumMod val="50000"/>
                  </a:schemeClr>
                </a:solidFill>
                <a:effectLst/>
                <a:latin typeface="Cambria" panose="02040503050406030204" pitchFamily="18" charset="0"/>
                <a:ea typeface="Cambria" panose="02040503050406030204" pitchFamily="18" charset="0"/>
              </a:rPr>
              <a:t>lực</a:t>
            </a:r>
            <a:r>
              <a:rPr lang="en-US" sz="2400" b="1"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smtClean="0">
                <a:solidFill>
                  <a:schemeClr val="accent6">
                    <a:lumMod val="50000"/>
                  </a:schemeClr>
                </a:solidFill>
                <a:effectLst/>
                <a:latin typeface="Cambria" panose="02040503050406030204" pitchFamily="18" charset="0"/>
                <a:ea typeface="Cambria" panose="02040503050406030204" pitchFamily="18" charset="0"/>
              </a:rPr>
              <a:t>chung</a:t>
            </a:r>
            <a:r>
              <a:rPr lang="en-US" sz="2400" b="1" dirty="0" smtClean="0">
                <a:solidFill>
                  <a:schemeClr val="accent6">
                    <a:lumMod val="50000"/>
                  </a:schemeClr>
                </a:solidFill>
                <a:effectLst/>
                <a:latin typeface="Cambria" panose="02040503050406030204" pitchFamily="18" charset="0"/>
                <a:ea typeface="Cambria" panose="02040503050406030204" pitchFamily="18" charset="0"/>
              </a:rPr>
              <a:t>.</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6695" algn="just">
              <a:lnSpc>
                <a:spcPct val="120000"/>
              </a:lnSpc>
              <a:spcAft>
                <a:spcPts val="0"/>
              </a:spcAft>
            </a:pP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Có</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biểu</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hiện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chú</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ý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học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tập</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tự</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giác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tìm</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hiểu</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bài</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để</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hoàn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thành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tốt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GB" sz="2400" dirty="0" err="1" smtClean="0">
                <a:solidFill>
                  <a:schemeClr val="accent6">
                    <a:lumMod val="50000"/>
                  </a:schemeClr>
                </a:solidFill>
                <a:effectLst/>
                <a:latin typeface="Cambria" panose="02040503050406030204" pitchFamily="18" charset="0"/>
                <a:ea typeface="Cambria" panose="02040503050406030204" pitchFamily="18" charset="0"/>
              </a:rPr>
              <a:t>nhiệm</a:t>
            </a:r>
            <a:r>
              <a:rPr lang="en-GB" sz="2400" dirty="0" smtClean="0">
                <a:solidFill>
                  <a:schemeClr val="accent6">
                    <a:lumMod val="50000"/>
                  </a:schemeClr>
                </a:solidFill>
                <a:effectLst/>
                <a:latin typeface="Cambria" panose="02040503050406030204" pitchFamily="18" charset="0"/>
                <a:ea typeface="Cambria" panose="02040503050406030204" pitchFamily="18" charset="0"/>
              </a:rPr>
              <a:t> </a:t>
            </a:r>
            <a:r>
              <a:rPr lang="en-GB" sz="2400" dirty="0" err="1" smtClean="0">
                <a:solidFill>
                  <a:schemeClr val="accent6">
                    <a:lumMod val="50000"/>
                  </a:schemeClr>
                </a:solidFill>
                <a:effectLst/>
                <a:latin typeface="Cambria" panose="02040503050406030204" pitchFamily="18" charset="0"/>
                <a:ea typeface="Cambria" panose="02040503050406030204" pitchFamily="18" charset="0"/>
              </a:rPr>
              <a:t>vụ</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Có</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biểu</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hiện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tích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cực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sáng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tạo</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trong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các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hoạt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động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học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tập</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trò</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chơi</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vận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dụng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Có</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biểu</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hiện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tích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cực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sôi</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nổi</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và</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nhiệt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tình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trong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hoạt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động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nhóm</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Có</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khả</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năng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trình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bày</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thuyết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trình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trong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các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hoạt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động</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học</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tập</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Bef>
                <a:spcPts val="600"/>
              </a:spcBef>
              <a:spcAft>
                <a:spcPts val="0"/>
              </a:spcAft>
            </a:pPr>
            <a:r>
              <a:rPr lang="en-US" sz="2400" b="1" dirty="0" smtClean="0">
                <a:solidFill>
                  <a:schemeClr val="accent6">
                    <a:lumMod val="50000"/>
                  </a:schemeClr>
                </a:solidFill>
                <a:effectLst/>
                <a:latin typeface="Cambria" panose="02040503050406030204" pitchFamily="18" charset="0"/>
                <a:ea typeface="Cambria" panose="02040503050406030204" pitchFamily="18" charset="0"/>
              </a:rPr>
              <a:t>3. </a:t>
            </a:r>
            <a:r>
              <a:rPr lang="en-US" sz="2400" b="1" dirty="0" err="1" smtClean="0">
                <a:solidFill>
                  <a:schemeClr val="accent6">
                    <a:lumMod val="50000"/>
                  </a:schemeClr>
                </a:solidFill>
                <a:effectLst/>
                <a:latin typeface="Cambria" panose="02040503050406030204" pitchFamily="18" charset="0"/>
                <a:ea typeface="Cambria" panose="02040503050406030204" pitchFamily="18" charset="0"/>
              </a:rPr>
              <a:t>Phẩm</a:t>
            </a:r>
            <a:r>
              <a:rPr lang="en-US" sz="2400" b="1"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smtClean="0">
                <a:solidFill>
                  <a:schemeClr val="accent6">
                    <a:lumMod val="50000"/>
                  </a:schemeClr>
                </a:solidFill>
                <a:effectLst/>
                <a:latin typeface="Cambria" panose="02040503050406030204" pitchFamily="18" charset="0"/>
                <a:ea typeface="Cambria" panose="02040503050406030204" pitchFamily="18" charset="0"/>
              </a:rPr>
              <a:t>chất</a:t>
            </a:r>
            <a:r>
              <a:rPr lang="en-US" sz="2400" b="1" dirty="0" smtClean="0">
                <a:solidFill>
                  <a:schemeClr val="accent6">
                    <a:lumMod val="50000"/>
                  </a:schemeClr>
                </a:solidFill>
                <a:effectLst/>
                <a:latin typeface="Cambria" panose="02040503050406030204" pitchFamily="18" charset="0"/>
                <a:ea typeface="Cambria" panose="02040503050406030204" pitchFamily="18" charset="0"/>
              </a:rPr>
              <a:t>.</a:t>
            </a:r>
            <a:endParaRPr lang="en-GB" sz="2400" dirty="0" smtClean="0">
              <a:solidFill>
                <a:schemeClr val="accent6">
                  <a:lumMod val="50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Phẩm</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chất</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nhân</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ái</a:t>
            </a:r>
            <a:r>
              <a:rPr lang="en-GB" sz="2400" dirty="0" smtClean="0">
                <a:solidFill>
                  <a:schemeClr val="accent6">
                    <a:lumMod val="50000"/>
                  </a:schemeClr>
                </a:solidFill>
                <a:effectLst/>
                <a:latin typeface="Cambria" panose="02040503050406030204" pitchFamily="18" charset="0"/>
                <a:ea typeface="Cambria" panose="02040503050406030204" pitchFamily="18" charset="0"/>
              </a:rPr>
              <a:t>,</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chăm</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chỉ</a:t>
            </a:r>
            <a:r>
              <a:rPr lang="en-GB"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trách</a:t>
            </a:r>
            <a:r>
              <a:rPr lang="en-US" sz="2400" dirty="0" smtClean="0">
                <a:solidFill>
                  <a:schemeClr val="accent6">
                    <a:lumMod val="50000"/>
                  </a:schemeClr>
                </a:solidFill>
                <a:effectLst/>
                <a:latin typeface="Cambria" panose="02040503050406030204" pitchFamily="18" charset="0"/>
                <a:ea typeface="Cambria" panose="02040503050406030204" pitchFamily="18" charset="0"/>
              </a:rPr>
              <a:t> </a:t>
            </a:r>
            <a:r>
              <a:rPr lang="en-US" sz="2400" dirty="0" err="1" smtClean="0">
                <a:solidFill>
                  <a:schemeClr val="accent6">
                    <a:lumMod val="50000"/>
                  </a:schemeClr>
                </a:solidFill>
                <a:effectLst/>
                <a:latin typeface="Cambria" panose="02040503050406030204" pitchFamily="18" charset="0"/>
                <a:ea typeface="Cambria" panose="02040503050406030204" pitchFamily="18" charset="0"/>
              </a:rPr>
              <a:t>nhiệm</a:t>
            </a:r>
            <a:endParaRPr lang="en-GB" sz="2400" dirty="0">
              <a:solidFill>
                <a:schemeClr val="accent6">
                  <a:lumMod val="50000"/>
                </a:schemeClr>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5920407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4" name="Picture 3"/>
          <p:cNvPicPr>
            <a:picLocks noChangeAspect="1"/>
          </p:cNvPicPr>
          <p:nvPr/>
        </p:nvPicPr>
        <p:blipFill>
          <a:blip r:embed="rId5"/>
          <a:stretch>
            <a:fillRect/>
          </a:stretch>
        </p:blipFill>
        <p:spPr>
          <a:xfrm>
            <a:off x="389649" y="1120422"/>
            <a:ext cx="11412701" cy="2274005"/>
          </a:xfrm>
          <a:prstGeom prst="rect">
            <a:avLst/>
          </a:prstGeom>
        </p:spPr>
      </p:pic>
    </p:spTree>
    <p:custDataLst>
      <p:tags r:id="rId1"/>
    </p:custDataLst>
    <p:extLst>
      <p:ext uri="{BB962C8B-B14F-4D97-AF65-F5344CB8AC3E}">
        <p14:creationId xmlns:p14="http://schemas.microsoft.com/office/powerpoint/2010/main" val="283758829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EB9D68E4-8219-401D-B09E-38F42497A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000" y="4586287"/>
            <a:ext cx="2584529" cy="2584529"/>
          </a:xfrm>
          <a:prstGeom prst="rect">
            <a:avLst/>
          </a:prstGeom>
        </p:spPr>
      </p:pic>
      <p:pic>
        <p:nvPicPr>
          <p:cNvPr id="3" name="Picture 2"/>
          <p:cNvPicPr>
            <a:picLocks noChangeAspect="1"/>
          </p:cNvPicPr>
          <p:nvPr/>
        </p:nvPicPr>
        <p:blipFill>
          <a:blip r:embed="rId5"/>
          <a:stretch>
            <a:fillRect/>
          </a:stretch>
        </p:blipFill>
        <p:spPr>
          <a:xfrm>
            <a:off x="2319815" y="1463882"/>
            <a:ext cx="7713648" cy="4414669"/>
          </a:xfrm>
          <a:prstGeom prst="rect">
            <a:avLst/>
          </a:prstGeom>
        </p:spPr>
      </p:pic>
      <p:sp>
        <p:nvSpPr>
          <p:cNvPr id="4" name="Rectangle 3"/>
          <p:cNvSpPr/>
          <p:nvPr/>
        </p:nvSpPr>
        <p:spPr>
          <a:xfrm>
            <a:off x="901451" y="460898"/>
            <a:ext cx="10550376" cy="1078821"/>
          </a:xfrm>
          <a:prstGeom prst="rect">
            <a:avLst/>
          </a:prstGeom>
        </p:spPr>
        <p:txBody>
          <a:bodyPr wrap="square">
            <a:spAutoFit/>
          </a:bodyPr>
          <a:lstStyle/>
          <a:p>
            <a:pPr lvl="0" indent="226695" algn="just">
              <a:lnSpc>
                <a:spcPct val="120000"/>
              </a:lnSpc>
            </a:pPr>
            <a:r>
              <a:rPr lang="en-US" sz="2800" b="1" dirty="0" err="1" smtClean="0">
                <a:solidFill>
                  <a:srgbClr val="002060"/>
                </a:solidFill>
                <a:latin typeface="Cambria" panose="02040503050406030204" pitchFamily="18" charset="0"/>
                <a:ea typeface="Cambria" panose="02040503050406030204" pitchFamily="18" charset="0"/>
              </a:rPr>
              <a:t>Quan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sát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hình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thảo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luận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nhóm</a:t>
            </a:r>
            <a:r>
              <a:rPr lang="en-US" sz="2800" b="1" dirty="0" smtClean="0">
                <a:solidFill>
                  <a:srgbClr val="002060"/>
                </a:solidFill>
                <a:latin typeface="Cambria" panose="02040503050406030204" pitchFamily="18" charset="0"/>
                <a:ea typeface="Cambria" panose="02040503050406030204" pitchFamily="18" charset="0"/>
              </a:rPr>
              <a:t> 4 </a:t>
            </a:r>
            <a:r>
              <a:rPr lang="en-US" sz="2800" b="1" dirty="0" err="1" smtClean="0">
                <a:solidFill>
                  <a:srgbClr val="002060"/>
                </a:solidFill>
                <a:latin typeface="Cambria" panose="02040503050406030204" pitchFamily="18" charset="0"/>
                <a:ea typeface="Cambria" panose="02040503050406030204" pitchFamily="18" charset="0"/>
              </a:rPr>
              <a:t>để</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tìm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ra</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cách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xử</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lý</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hai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tình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huống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trong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tranh</a:t>
            </a:r>
            <a:r>
              <a:rPr lang="en-US" sz="2800" b="1" dirty="0" smtClean="0">
                <a:solidFill>
                  <a:srgbClr val="002060"/>
                </a:solidFill>
                <a:latin typeface="Cambria" panose="02040503050406030204" pitchFamily="18" charset="0"/>
                <a:ea typeface="Cambria" panose="02040503050406030204" pitchFamily="18" charset="0"/>
              </a:rPr>
              <a:t>.</a:t>
            </a:r>
            <a:endParaRPr lang="en-GB" sz="2800"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9945373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EB9D68E4-8219-401D-B09E-38F42497A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000" y="4586287"/>
            <a:ext cx="2584529" cy="2584529"/>
          </a:xfrm>
          <a:prstGeom prst="rect">
            <a:avLst/>
          </a:prstGeom>
        </p:spPr>
      </p:pic>
      <p:pic>
        <p:nvPicPr>
          <p:cNvPr id="3" name="Picture 2"/>
          <p:cNvPicPr>
            <a:picLocks noChangeAspect="1"/>
          </p:cNvPicPr>
          <p:nvPr/>
        </p:nvPicPr>
        <p:blipFill rotWithShape="1">
          <a:blip r:embed="rId5"/>
          <a:srcRect r="50984"/>
          <a:stretch/>
        </p:blipFill>
        <p:spPr>
          <a:xfrm>
            <a:off x="928784" y="859576"/>
            <a:ext cx="4034727" cy="4710984"/>
          </a:xfrm>
          <a:prstGeom prst="rect">
            <a:avLst/>
          </a:prstGeom>
        </p:spPr>
      </p:pic>
      <p:sp>
        <p:nvSpPr>
          <p:cNvPr id="4" name="Rounded Rectangle 3"/>
          <p:cNvSpPr/>
          <p:nvPr/>
        </p:nvSpPr>
        <p:spPr>
          <a:xfrm>
            <a:off x="3949791" y="21900"/>
            <a:ext cx="4194084" cy="769998"/>
          </a:xfrm>
          <a:prstGeom prst="roundRect">
            <a:avLst/>
          </a:prstGeom>
          <a:solidFill>
            <a:srgbClr val="6EBA3D"/>
          </a:solidFill>
        </p:spPr>
        <p:txBody>
          <a:bodyPr wrap="square">
            <a:spAutoFit/>
          </a:bodyPr>
          <a:lstStyle/>
          <a:p>
            <a:pPr lvl="0" indent="226695" algn="just">
              <a:lnSpc>
                <a:spcPct val="120000"/>
              </a:lnSpc>
            </a:pPr>
            <a:r>
              <a:rPr lang="en-US" sz="3600" b="1" dirty="0" smtClean="0">
                <a:solidFill>
                  <a:schemeClr val="bg1"/>
                </a:solidFill>
                <a:latin typeface="Cambria" panose="02040503050406030204" pitchFamily="18" charset="0"/>
                <a:ea typeface="Cambria" panose="02040503050406030204" pitchFamily="18" charset="0"/>
              </a:rPr>
              <a:t>Chia </a:t>
            </a:r>
            <a:r>
              <a:rPr lang="en-US" sz="3600" b="1" dirty="0" err="1" smtClean="0">
                <a:solidFill>
                  <a:schemeClr val="bg1"/>
                </a:solidFill>
                <a:latin typeface="Cambria" panose="02040503050406030204" pitchFamily="18" charset="0"/>
                <a:ea typeface="Cambria" panose="02040503050406030204" pitchFamily="18" charset="0"/>
              </a:rPr>
              <a:t>sẻ</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trước</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lớp</a:t>
            </a:r>
            <a:endParaRPr lang="en-GB" sz="3600" dirty="0">
              <a:solidFill>
                <a:schemeClr val="bg1"/>
              </a:solidFill>
              <a:latin typeface="Cambria" panose="02040503050406030204" pitchFamily="18" charset="0"/>
              <a:ea typeface="Cambria" panose="02040503050406030204" pitchFamily="18" charset="0"/>
            </a:endParaRPr>
          </a:p>
        </p:txBody>
      </p:sp>
      <p:sp>
        <p:nvSpPr>
          <p:cNvPr id="8" name="Rectangle 7"/>
          <p:cNvSpPr/>
          <p:nvPr/>
        </p:nvSpPr>
        <p:spPr>
          <a:xfrm>
            <a:off x="5218098" y="952911"/>
            <a:ext cx="6064459" cy="4524315"/>
          </a:xfrm>
          <a:prstGeom prst="rect">
            <a:avLst/>
          </a:prstGeom>
        </p:spPr>
        <p:txBody>
          <a:bodyPr wrap="square">
            <a:spAutoFit/>
          </a:bodyPr>
          <a:lstStyle/>
          <a:p>
            <a:pPr algn="just"/>
            <a:r>
              <a:rPr lang="nl-NL" sz="3200" b="1" i="1" dirty="0" smtClean="0">
                <a:solidFill>
                  <a:srgbClr val="002060"/>
                </a:solidFill>
                <a:effectLst/>
                <a:latin typeface="Cambria" panose="02040503050406030204" pitchFamily="18" charset="0"/>
                <a:ea typeface="Cambria" panose="02040503050406030204" pitchFamily="18" charset="0"/>
              </a:rPr>
              <a:t>- Các bạn đá bóng làm vỡ kính trường học.</a:t>
            </a:r>
            <a:endParaRPr lang="en-GB" sz="3200" b="1" dirty="0" smtClean="0">
              <a:solidFill>
                <a:srgbClr val="002060"/>
              </a:solidFill>
              <a:latin typeface="Cambria" panose="02040503050406030204" pitchFamily="18" charset="0"/>
              <a:ea typeface="Cambria" panose="02040503050406030204" pitchFamily="18" charset="0"/>
            </a:endParaRPr>
          </a:p>
          <a:p>
            <a:pPr algn="just"/>
            <a:r>
              <a:rPr lang="nl-NL" sz="3200" b="1" i="1" dirty="0" smtClean="0">
                <a:solidFill>
                  <a:srgbClr val="002060"/>
                </a:solidFill>
                <a:latin typeface="Cambria" panose="02040503050406030204" pitchFamily="18" charset="0"/>
                <a:ea typeface="Cambria" panose="02040503050406030204" pitchFamily="18" charset="0"/>
              </a:rPr>
              <a:t>- Đây là hành vi không đúng, có thể gây mất an toàn trong trường học. Trong trường hợp này, em sẽ báo cho giáo viên chủ nhiệm để kịp thời giải quyết và khuyên bạn lần sau không được thực hiện hành vi đó. </a:t>
            </a:r>
            <a:endParaRPr lang="en-GB" sz="32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3856700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EB9D68E4-8219-401D-B09E-38F42497A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000" y="4586287"/>
            <a:ext cx="2584529" cy="2584529"/>
          </a:xfrm>
          <a:prstGeom prst="rect">
            <a:avLst/>
          </a:prstGeom>
        </p:spPr>
      </p:pic>
      <p:pic>
        <p:nvPicPr>
          <p:cNvPr id="3" name="Picture 2"/>
          <p:cNvPicPr>
            <a:picLocks noChangeAspect="1"/>
          </p:cNvPicPr>
          <p:nvPr/>
        </p:nvPicPr>
        <p:blipFill rotWithShape="1">
          <a:blip r:embed="rId5"/>
          <a:srcRect l="49387"/>
          <a:stretch/>
        </p:blipFill>
        <p:spPr>
          <a:xfrm>
            <a:off x="628650" y="991981"/>
            <a:ext cx="4321452" cy="4886570"/>
          </a:xfrm>
          <a:prstGeom prst="rect">
            <a:avLst/>
          </a:prstGeom>
        </p:spPr>
      </p:pic>
      <p:sp>
        <p:nvSpPr>
          <p:cNvPr id="5" name="Rounded Rectangle 4"/>
          <p:cNvSpPr/>
          <p:nvPr/>
        </p:nvSpPr>
        <p:spPr>
          <a:xfrm>
            <a:off x="3949791" y="21900"/>
            <a:ext cx="4194084" cy="769998"/>
          </a:xfrm>
          <a:prstGeom prst="roundRect">
            <a:avLst/>
          </a:prstGeom>
          <a:solidFill>
            <a:srgbClr val="6EBA3D"/>
          </a:solidFill>
        </p:spPr>
        <p:txBody>
          <a:bodyPr wrap="square">
            <a:spAutoFit/>
          </a:bodyPr>
          <a:lstStyle/>
          <a:p>
            <a:pPr lvl="0" indent="226695" algn="just">
              <a:lnSpc>
                <a:spcPct val="120000"/>
              </a:lnSpc>
            </a:pPr>
            <a:r>
              <a:rPr lang="en-US" sz="3600" b="1" dirty="0" smtClean="0">
                <a:solidFill>
                  <a:schemeClr val="bg1"/>
                </a:solidFill>
                <a:latin typeface="Cambria" panose="02040503050406030204" pitchFamily="18" charset="0"/>
                <a:ea typeface="Cambria" panose="02040503050406030204" pitchFamily="18" charset="0"/>
              </a:rPr>
              <a:t>Chia </a:t>
            </a:r>
            <a:r>
              <a:rPr lang="en-US" sz="3600" b="1" dirty="0" err="1" smtClean="0">
                <a:solidFill>
                  <a:schemeClr val="bg1"/>
                </a:solidFill>
                <a:latin typeface="Cambria" panose="02040503050406030204" pitchFamily="18" charset="0"/>
                <a:ea typeface="Cambria" panose="02040503050406030204" pitchFamily="18" charset="0"/>
              </a:rPr>
              <a:t>sẻ</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trước</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lớp</a:t>
            </a:r>
            <a:endParaRPr lang="en-GB" sz="36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5175542" y="1269787"/>
            <a:ext cx="6197308" cy="4031873"/>
          </a:xfrm>
          <a:prstGeom prst="rect">
            <a:avLst/>
          </a:prstGeom>
        </p:spPr>
        <p:txBody>
          <a:bodyPr wrap="square">
            <a:spAutoFit/>
          </a:bodyPr>
          <a:lstStyle/>
          <a:p>
            <a:pPr algn="just"/>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Các</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bạn</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vứt</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giấy</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vệ</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sinh</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bừa</a:t>
            </a:r>
            <a:r>
              <a:rPr lang="en-GB" sz="3200" b="1" i="1" dirty="0" smtClean="0">
                <a:solidFill>
                  <a:srgbClr val="002060"/>
                </a:solidFill>
                <a:effectLst/>
                <a:latin typeface="Cambria" panose="02040503050406030204" pitchFamily="18" charset="0"/>
                <a:ea typeface="Cambria" panose="02040503050406030204" pitchFamily="18" charset="0"/>
              </a:rPr>
              <a:t> </a:t>
            </a:r>
            <a:r>
              <a:rPr lang="en-GB" sz="3200" b="1" i="1" dirty="0" err="1" smtClean="0">
                <a:solidFill>
                  <a:srgbClr val="002060"/>
                </a:solidFill>
                <a:effectLst/>
                <a:latin typeface="Cambria" panose="02040503050406030204" pitchFamily="18" charset="0"/>
                <a:ea typeface="Cambria" panose="02040503050406030204" pitchFamily="18" charset="0"/>
              </a:rPr>
              <a:t>bãi</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mở</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nước</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làm</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tràn</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xuống</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nền</a:t>
            </a:r>
            <a:r>
              <a:rPr lang="en-GB" sz="3200" b="1" i="1" dirty="0" smtClean="0">
                <a:solidFill>
                  <a:srgbClr val="002060"/>
                </a:solidFill>
                <a:latin typeface="Cambria" panose="02040503050406030204" pitchFamily="18" charset="0"/>
                <a:ea typeface="Cambria" panose="02040503050406030204" pitchFamily="18" charset="0"/>
              </a:rPr>
              <a:t> </a:t>
            </a:r>
            <a:r>
              <a:rPr lang="en-GB" sz="3200" b="1" i="1" dirty="0" err="1" smtClean="0">
                <a:solidFill>
                  <a:srgbClr val="002060"/>
                </a:solidFill>
                <a:latin typeface="Cambria" panose="02040503050406030204" pitchFamily="18" charset="0"/>
                <a:ea typeface="Cambria" panose="02040503050406030204" pitchFamily="18" charset="0"/>
              </a:rPr>
              <a:t>là</a:t>
            </a:r>
            <a:r>
              <a:rPr lang="en-GB" sz="3200" b="1" i="1" dirty="0" smtClean="0">
                <a:solidFill>
                  <a:srgbClr val="002060"/>
                </a:solidFill>
                <a:latin typeface="Cambria" panose="02040503050406030204" pitchFamily="18" charset="0"/>
                <a:ea typeface="Cambria" panose="02040503050406030204" pitchFamily="18" charset="0"/>
              </a:rPr>
              <a:t> n</a:t>
            </a:r>
            <a:r>
              <a:rPr lang="vi-VN" sz="3200" b="1" i="1" dirty="0" smtClean="0">
                <a:solidFill>
                  <a:srgbClr val="002060"/>
                </a:solidFill>
                <a:effectLst/>
                <a:latin typeface="Cambria" panose="02040503050406030204" pitchFamily="18" charset="0"/>
                <a:ea typeface="Cambria" panose="02040503050406030204" pitchFamily="18" charset="0"/>
              </a:rPr>
              <a:t>hững hành động làm mất vệ sinh trường học.</a:t>
            </a:r>
            <a:endParaRPr lang="en-GB" sz="3200" b="1" i="1" dirty="0" smtClean="0">
              <a:solidFill>
                <a:srgbClr val="002060"/>
              </a:solidFill>
              <a:effectLst/>
              <a:latin typeface="Cambria" panose="02040503050406030204" pitchFamily="18" charset="0"/>
              <a:ea typeface="Cambria" panose="02040503050406030204" pitchFamily="18" charset="0"/>
            </a:endParaRPr>
          </a:p>
          <a:p>
            <a:pPr algn="just"/>
            <a:r>
              <a:rPr lang="nl-NL" sz="3200" b="1" i="1" dirty="0" smtClean="0">
                <a:solidFill>
                  <a:srgbClr val="002060"/>
                </a:solidFill>
                <a:latin typeface="Cambria" panose="02040503050406030204" pitchFamily="18" charset="0"/>
                <a:ea typeface="Cambria" panose="02040503050406030204" pitchFamily="18" charset="0"/>
              </a:rPr>
              <a:t>- Trong trường hợp này, em sẽ nhặt rác bỏ vào thùng, vặn vòi nước lại và báo cho giáo viên chủ nhiệm để kịp thời giải quyết.</a:t>
            </a:r>
            <a:endParaRPr lang="en-GB" sz="32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6818243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0478775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637</Words>
  <Application>Microsoft Office PowerPoint</Application>
  <PresentationFormat>Widescreen</PresentationFormat>
  <Paragraphs>53</Paragraphs>
  <Slides>17</Slides>
  <Notes>14</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17</vt:i4>
      </vt:variant>
    </vt:vector>
  </HeadingPairs>
  <TitlesOfParts>
    <vt:vector size="35" baseType="lpstr">
      <vt:lpstr>SVN-Poky's</vt:lpstr>
      <vt:lpstr>Times New Roman</vt:lpstr>
      <vt:lpstr>Calibri</vt:lpstr>
      <vt:lpstr>UTM Avo</vt:lpstr>
      <vt:lpstr>等线</vt:lpstr>
      <vt:lpstr>#9Slide07 IcielBC Cubano Normal</vt:lpstr>
      <vt:lpstr>Arial</vt:lpstr>
      <vt:lpstr>Cambria</vt:lpstr>
      <vt:lpstr>等线 Light</vt:lpstr>
      <vt:lpstr>#9Slide05 Bodega Script</vt:lpstr>
      <vt:lpstr>Chango</vt:lpstr>
      <vt:lpstr>#9Slide07 HoneyCream</vt:lpstr>
      <vt:lpstr>SVN-Dancing Script</vt:lpstr>
      <vt:lpstr>#9Slide07 IcielPony</vt:lpstr>
      <vt:lpstr>#9Slide05 Aphrodite Pro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17</cp:revision>
  <dcterms:created xsi:type="dcterms:W3CDTF">2022-10-08T12:58:49Z</dcterms:created>
  <dcterms:modified xsi:type="dcterms:W3CDTF">2022-10-09T14:01:51Z</dcterms:modified>
</cp:coreProperties>
</file>