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Lst>
  <p:notesMasterIdLst>
    <p:notesMasterId r:id="rId12"/>
  </p:notesMasterIdLst>
  <p:sldIdLst>
    <p:sldId id="264" r:id="rId3"/>
    <p:sldId id="257" r:id="rId4"/>
    <p:sldId id="259" r:id="rId5"/>
    <p:sldId id="261" r:id="rId6"/>
    <p:sldId id="258" r:id="rId7"/>
    <p:sldId id="269" r:id="rId8"/>
    <p:sldId id="270" r:id="rId9"/>
    <p:sldId id="260" r:id="rId10"/>
    <p:sldId id="271" r:id="rId11"/>
  </p:sldIdLst>
  <p:sldSz cx="12192000" cy="6858000"/>
  <p:notesSz cx="6858000" cy="9144000"/>
  <p:embeddedFontLst>
    <p:embeddedFont>
      <p:font typeface="UTM Aquarelle" panose="02040603050506020204" pitchFamily="18" charset="0"/>
      <p:regular r:id="rId13"/>
    </p:embeddedFont>
    <p:embeddedFont>
      <p:font typeface="UTM Avo" panose="02040603050506020204" pitchFamily="18" charset="0"/>
      <p:regular r:id="rId14"/>
      <p:bold r:id="rId15"/>
      <p:italic r:id="rId16"/>
      <p:boldItalic r:id="rId17"/>
    </p:embeddedFont>
    <p:embeddedFont>
      <p:font typeface="SVN-Newton" panose="02040603050506020204" pitchFamily="18" charset="0"/>
      <p:regular r:id="rId18"/>
    </p:embeddedFont>
    <p:embeddedFont>
      <p:font typeface="#9Slide05 ViceroyJF" panose="02040603050506020204" pitchFamily="18" charset="0"/>
      <p:regular r:id="rId19"/>
    </p:embeddedFont>
    <p:embeddedFont>
      <p:font typeface="#9Slide07 HoneyCream" pitchFamily="2" charset="0"/>
      <p:regular r:id="rId20"/>
    </p:embeddedFont>
    <p:embeddedFont>
      <p:font typeface="#9Slide05 Bodega Script" pitchFamily="2" charset="0"/>
      <p:regular r:id="rId21"/>
    </p:embeddedFont>
    <p:embeddedFont>
      <p:font typeface="Calibri" panose="020F0502020204030204" pitchFamily="34" charset="0"/>
      <p:regular r:id="rId22"/>
      <p:bold r:id="rId23"/>
      <p:italic r:id="rId24"/>
      <p:boldItalic r:id="rId25"/>
    </p:embeddedFont>
    <p:embeddedFont>
      <p:font typeface="UYa Respective" panose="02000000000000000000" pitchFamily="2" charset="0"/>
      <p:regular r:id="rId26"/>
    </p:embeddedFont>
    <p:embeddedFont>
      <p:font typeface="Cambria" panose="02040503050406030204" pitchFamily="18" charset="0"/>
      <p:regular r:id="rId27"/>
      <p:bold r:id="rId28"/>
      <p:italic r:id="rId29"/>
      <p:boldItalic r:id="rId30"/>
    </p:embeddedFont>
    <p:embeddedFont>
      <p:font typeface="SVN-Dancing Script" panose="02040603050506020204" pitchFamily="18"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7D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950" y="8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font" Target="fonts/font9.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2.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B45F4-0999-4793-AD74-4C6CC47BFAC0}"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292DE-BFE8-46C3-B087-CCDAB2B5B04E}" type="slidenum">
              <a:rPr lang="en-US" smtClean="0"/>
              <a:t>‹#›</a:t>
            </a:fld>
            <a:endParaRPr lang="en-US"/>
          </a:p>
        </p:txBody>
      </p:sp>
    </p:spTree>
    <p:extLst>
      <p:ext uri="{BB962C8B-B14F-4D97-AF65-F5344CB8AC3E}">
        <p14:creationId xmlns:p14="http://schemas.microsoft.com/office/powerpoint/2010/main" val="4179992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www.facebook.com/groups/629898828017053" TargetMode="External"/><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hyperlink" Target="https://www.facebook.com/groups/629898828017053" TargetMode="External"/><Relationship Id="rId4" Type="http://schemas.openxmlformats.org/officeDocument/2006/relationships/image" Target="../media/image6.png"/><Relationship Id="rId9"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1" name="Picture 1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8" name="TextBox 1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21" name="TextBox 20"/>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3862003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1D07E4-482C-822D-C2DD-E9F172D9C3D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CE605D8-FF64-6450-A711-75625466230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BDC3619-9049-AA37-9D01-0B9703906F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F859597-5BF1-FD79-CA95-F99E9E6951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D8C374E-6AE6-83FF-D414-0F11402513C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8106309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368975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7982410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900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537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93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1737138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23501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1741551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994491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710596E-6F08-BFFA-70D8-FBA89F99B4AF}"/>
              </a:ext>
            </a:extLst>
          </p:cNvPr>
          <p:cNvGrpSpPr/>
          <p:nvPr userDrawn="1"/>
        </p:nvGrpSpPr>
        <p:grpSpPr>
          <a:xfrm>
            <a:off x="6781800" y="0"/>
            <a:ext cx="5410200" cy="5704114"/>
            <a:chOff x="6781800" y="0"/>
            <a:chExt cx="5410200" cy="5704114"/>
          </a:xfrm>
        </p:grpSpPr>
        <p:pic>
          <p:nvPicPr>
            <p:cNvPr id="8" name="图片 7">
              <a:extLst>
                <a:ext uri="{FF2B5EF4-FFF2-40B4-BE49-F238E27FC236}">
                  <a16:creationId xmlns:a16="http://schemas.microsoft.com/office/drawing/2014/main" id="{52F14914-C8E4-4B47-B1D9-7B92C46FF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9" name="图片 8">
              <a:extLst>
                <a:ext uri="{FF2B5EF4-FFF2-40B4-BE49-F238E27FC236}">
                  <a16:creationId xmlns:a16="http://schemas.microsoft.com/office/drawing/2014/main" id="{4DB658B3-49E3-7530-DE0C-8C85F0ECB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grpSp>
      <p:pic>
        <p:nvPicPr>
          <p:cNvPr id="10" name="图片 9">
            <a:extLst>
              <a:ext uri="{FF2B5EF4-FFF2-40B4-BE49-F238E27FC236}">
                <a16:creationId xmlns:a16="http://schemas.microsoft.com/office/drawing/2014/main" id="{35154CEC-8F8D-F6AD-ED70-BECF8CB2772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 b="19567"/>
          <a:stretch/>
        </p:blipFill>
        <p:spPr>
          <a:xfrm flipH="1">
            <a:off x="0" y="5496750"/>
            <a:ext cx="12192000" cy="1361250"/>
          </a:xfrm>
          <a:prstGeom prst="rect">
            <a:avLst/>
          </a:prstGeom>
        </p:spPr>
      </p:pic>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2" name="图片 11">
            <a:extLst>
              <a:ext uri="{FF2B5EF4-FFF2-40B4-BE49-F238E27FC236}">
                <a16:creationId xmlns:a16="http://schemas.microsoft.com/office/drawing/2014/main" id="{22E89184-45C7-657B-DE75-3E2A1B14D47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53930"/>
          <a:stretch/>
        </p:blipFill>
        <p:spPr>
          <a:xfrm>
            <a:off x="0" y="5023693"/>
            <a:ext cx="4019550" cy="1834307"/>
          </a:xfrm>
          <a:prstGeom prst="rect">
            <a:avLst/>
          </a:prstGeom>
        </p:spPr>
      </p:pic>
      <p:pic>
        <p:nvPicPr>
          <p:cNvPr id="13" name="图片 12">
            <a:extLst>
              <a:ext uri="{FF2B5EF4-FFF2-40B4-BE49-F238E27FC236}">
                <a16:creationId xmlns:a16="http://schemas.microsoft.com/office/drawing/2014/main" id="{8E57C40F-5770-20AA-D929-189FCDBEE55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pic>
        <p:nvPicPr>
          <p:cNvPr id="15" name="Picture 1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6" name="Picture 1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20"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21" name="TextBox 2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2" name="TextBox 2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23" name="TextBox 22"/>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7133032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53" presetClass="entr" presetSubtype="16"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750" fill="hold"/>
                                        <p:tgtEl>
                                          <p:spTgt spid="21"/>
                                        </p:tgtEl>
                                        <p:attrNameLst>
                                          <p:attrName>ppt_w</p:attrName>
                                        </p:attrNameLst>
                                      </p:cBhvr>
                                      <p:tavLst>
                                        <p:tav tm="0">
                                          <p:val>
                                            <p:fltVal val="0"/>
                                          </p:val>
                                        </p:tav>
                                        <p:tav tm="100000">
                                          <p:val>
                                            <p:strVal val="#ppt_w"/>
                                          </p:val>
                                        </p:tav>
                                      </p:tavLst>
                                    </p:anim>
                                    <p:anim calcmode="lin" valueType="num">
                                      <p:cBhvr>
                                        <p:cTn id="11" dur="1750" fill="hold"/>
                                        <p:tgtEl>
                                          <p:spTgt spid="21"/>
                                        </p:tgtEl>
                                        <p:attrNameLst>
                                          <p:attrName>ppt_h</p:attrName>
                                        </p:attrNameLst>
                                      </p:cBhvr>
                                      <p:tavLst>
                                        <p:tav tm="0">
                                          <p:val>
                                            <p:fltVal val="0"/>
                                          </p:val>
                                        </p:tav>
                                        <p:tav tm="100000">
                                          <p:val>
                                            <p:strVal val="#ppt_h"/>
                                          </p:val>
                                        </p:tav>
                                      </p:tavLst>
                                    </p:anim>
                                    <p:animEffect transition="in" filter="fade">
                                      <p:cBhvr>
                                        <p:cTn id="12" dur="1750"/>
                                        <p:tgtEl>
                                          <p:spTgt spid="21"/>
                                        </p:tgtEl>
                                      </p:cBhvr>
                                    </p:animEffect>
                                  </p:childTnLst>
                                </p:cTn>
                              </p:par>
                              <p:par>
                                <p:cTn id="13" presetID="6" presetClass="emph" presetSubtype="0" repeatCount="indefinite" accel="7000" decel="14000" autoRev="1" fill="hold" grpId="0" nodeType="withEffect">
                                  <p:stCondLst>
                                    <p:cond delay="0"/>
                                  </p:stCondLst>
                                  <p:childTnLst>
                                    <p:animScale>
                                      <p:cBhvr>
                                        <p:cTn id="14"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1128254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1801942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2070376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159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Tree>
    <p:extLst>
      <p:ext uri="{BB962C8B-B14F-4D97-AF65-F5344CB8AC3E}">
        <p14:creationId xmlns:p14="http://schemas.microsoft.com/office/powerpoint/2010/main" val="2584973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15" name="图片 14">
            <a:extLst>
              <a:ext uri="{FF2B5EF4-FFF2-40B4-BE49-F238E27FC236}">
                <a16:creationId xmlns:a16="http://schemas.microsoft.com/office/drawing/2014/main" id="{348D1B03-3075-A2EC-90AD-D70B5296069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959593" y="912107"/>
            <a:ext cx="1521035" cy="1043273"/>
          </a:xfrm>
          <a:prstGeom prst="rect">
            <a:avLst/>
          </a:prstGeom>
        </p:spPr>
      </p:pic>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8" name="TextBox 1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20" name="TextBox 19"/>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9710463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EE4280-6882-7D2F-ECC3-98809F690FC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D0B4E14-22D3-8CDB-B195-0451F02D84B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9931D62-3DDF-DA6C-ACF1-7A8CC456A8A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7382DF9-36AC-E2ED-8760-9A451545C58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0DA335-DED6-8F35-1FD0-504B1C32635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3613A66-9740-44B3-31E1-62A82089C4B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964127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362959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CFC52AF-A1D0-2148-1E25-3C26E24271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p:blipFill>
        <p:spPr>
          <a:xfrm>
            <a:off x="0" y="6011817"/>
            <a:ext cx="12192000" cy="846183"/>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403190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74AD4A-B172-916E-FD58-9116181F615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5761699-18D9-75E7-8A4E-67CB710CD09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540CE4B9-503F-4368-B5C1-E70473AABA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8655434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990324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18363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653156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Tree>
    <p:extLst>
      <p:ext uri="{BB962C8B-B14F-4D97-AF65-F5344CB8AC3E}">
        <p14:creationId xmlns:p14="http://schemas.microsoft.com/office/powerpoint/2010/main" val="14079928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4.png"/><Relationship Id="rId1" Type="http://schemas.openxmlformats.org/officeDocument/2006/relationships/slideLayout" Target="../slideLayouts/slideLayout24.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VẪN NHỚ TRƯỜNG XƯA - Nhạc và lời- Thanh Sơ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79362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a16="http://schemas.microsoft.com/office/drawing/2014/main"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a16="http://schemas.microsoft.com/office/drawing/2014/main"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a16="http://schemas.microsoft.com/office/drawing/2014/main"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3341840" y="905476"/>
            <a:ext cx="5741200" cy="2126371"/>
          </a:xfrm>
          <a:prstGeom prst="rect">
            <a:avLst/>
          </a:prstGeom>
        </p:spPr>
      </p:pic>
      <p:pic>
        <p:nvPicPr>
          <p:cNvPr id="19" name="Picture 18"/>
          <p:cNvPicPr>
            <a:picLocks noChangeAspect="1"/>
          </p:cNvPicPr>
          <p:nvPr/>
        </p:nvPicPr>
        <p:blipFill>
          <a:blip r:embed="rId8"/>
          <a:stretch>
            <a:fillRect/>
          </a:stretch>
        </p:blipFill>
        <p:spPr>
          <a:xfrm>
            <a:off x="4456034" y="2719331"/>
            <a:ext cx="3279932" cy="1176630"/>
          </a:xfrm>
          <a:prstGeom prst="rect">
            <a:avLst/>
          </a:prstGeom>
        </p:spPr>
      </p:pic>
    </p:spTree>
    <p:extLst>
      <p:ext uri="{BB962C8B-B14F-4D97-AF65-F5344CB8AC3E}">
        <p14:creationId xmlns:p14="http://schemas.microsoft.com/office/powerpoint/2010/main" val="12092067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BE08EAB8-BFA3-6488-871B-45E34E458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9567"/>
          <a:stretch/>
        </p:blipFill>
        <p:spPr>
          <a:xfrm flipH="1">
            <a:off x="0" y="5496750"/>
            <a:ext cx="12192000" cy="1361250"/>
          </a:xfrm>
          <a:prstGeom prst="rect">
            <a:avLst/>
          </a:prstGeom>
        </p:spPr>
      </p:pic>
      <p:grpSp>
        <p:nvGrpSpPr>
          <p:cNvPr id="12" name="组合 11">
            <a:extLst>
              <a:ext uri="{FF2B5EF4-FFF2-40B4-BE49-F238E27FC236}">
                <a16:creationId xmlns:a16="http://schemas.microsoft.com/office/drawing/2014/main" id="{EC14FB9C-DA77-E096-3568-349D9F03EB07}"/>
              </a:ext>
            </a:extLst>
          </p:cNvPr>
          <p:cNvGrpSpPr/>
          <p:nvPr/>
        </p:nvGrpSpPr>
        <p:grpSpPr>
          <a:xfrm>
            <a:off x="765837" y="458754"/>
            <a:ext cx="11158104" cy="5940492"/>
            <a:chOff x="765837" y="458754"/>
            <a:chExt cx="11158104" cy="5940492"/>
          </a:xfrm>
        </p:grpSpPr>
        <p:pic>
          <p:nvPicPr>
            <p:cNvPr id="29" name="图片 28">
              <a:extLst>
                <a:ext uri="{FF2B5EF4-FFF2-40B4-BE49-F238E27FC236}">
                  <a16:creationId xmlns:a16="http://schemas.microsoft.com/office/drawing/2014/main" id="{3F065CA7-5058-CF18-E126-637F50C8CD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913"/>
            <a:stretch/>
          </p:blipFill>
          <p:spPr>
            <a:xfrm>
              <a:off x="765837" y="458754"/>
              <a:ext cx="4399190" cy="5940492"/>
            </a:xfrm>
            <a:custGeom>
              <a:avLst/>
              <a:gdLst>
                <a:gd name="connsiteX0" fmla="*/ 710701 w 4399190"/>
                <a:gd name="connsiteY0" fmla="*/ 3849827 h 5940492"/>
                <a:gd name="connsiteX1" fmla="*/ 710701 w 4399190"/>
                <a:gd name="connsiteY1" fmla="*/ 5037996 h 5940492"/>
                <a:gd name="connsiteX2" fmla="*/ 1813494 w 4399190"/>
                <a:gd name="connsiteY2" fmla="*/ 5037996 h 5940492"/>
                <a:gd name="connsiteX3" fmla="*/ 1813494 w 4399190"/>
                <a:gd name="connsiteY3" fmla="*/ 3849827 h 5940492"/>
                <a:gd name="connsiteX4" fmla="*/ 0 w 4399190"/>
                <a:gd name="connsiteY4" fmla="*/ 0 h 5940492"/>
                <a:gd name="connsiteX5" fmla="*/ 4399190 w 4399190"/>
                <a:gd name="connsiteY5" fmla="*/ 0 h 5940492"/>
                <a:gd name="connsiteX6" fmla="*/ 4399190 w 4399190"/>
                <a:gd name="connsiteY6" fmla="*/ 5940492 h 5940492"/>
                <a:gd name="connsiteX7" fmla="*/ 0 w 4399190"/>
                <a:gd name="connsiteY7" fmla="*/ 5940492 h 59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9190" h="5940492">
                  <a:moveTo>
                    <a:pt x="710701" y="3849827"/>
                  </a:moveTo>
                  <a:lnTo>
                    <a:pt x="710701" y="5037996"/>
                  </a:lnTo>
                  <a:lnTo>
                    <a:pt x="1813494" y="5037996"/>
                  </a:lnTo>
                  <a:lnTo>
                    <a:pt x="1813494" y="3849827"/>
                  </a:lnTo>
                  <a:close/>
                  <a:moveTo>
                    <a:pt x="0" y="0"/>
                  </a:moveTo>
                  <a:lnTo>
                    <a:pt x="4399190" y="0"/>
                  </a:lnTo>
                  <a:lnTo>
                    <a:pt x="4399190" y="5940492"/>
                  </a:lnTo>
                  <a:lnTo>
                    <a:pt x="0" y="5940492"/>
                  </a:lnTo>
                  <a:close/>
                </a:path>
              </a:pathLst>
            </a:custGeom>
          </p:spPr>
        </p:pic>
        <p:pic>
          <p:nvPicPr>
            <p:cNvPr id="18" name="图片 17">
              <a:extLst>
                <a:ext uri="{FF2B5EF4-FFF2-40B4-BE49-F238E27FC236}">
                  <a16:creationId xmlns:a16="http://schemas.microsoft.com/office/drawing/2014/main" id="{73C31FFA-BE1F-D3BB-8207-AD8CCC76F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13"/>
            <a:stretch/>
          </p:blipFill>
          <p:spPr>
            <a:xfrm>
              <a:off x="7524751" y="458754"/>
              <a:ext cx="4399190" cy="5940492"/>
            </a:xfrm>
            <a:prstGeom prst="rect">
              <a:avLst/>
            </a:prstGeom>
          </p:spPr>
        </p:pic>
        <p:pic>
          <p:nvPicPr>
            <p:cNvPr id="20" name="图片 19">
              <a:extLst>
                <a:ext uri="{FF2B5EF4-FFF2-40B4-BE49-F238E27FC236}">
                  <a16:creationId xmlns:a16="http://schemas.microsoft.com/office/drawing/2014/main" id="{A733D856-8DA9-120F-F3DD-78837B05B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75" r="34913"/>
            <a:stretch/>
          </p:blipFill>
          <p:spPr>
            <a:xfrm>
              <a:off x="5165027" y="458754"/>
              <a:ext cx="2359724" cy="5940492"/>
            </a:xfrm>
            <a:prstGeom prst="rect">
              <a:avLst/>
            </a:prstGeom>
          </p:spPr>
        </p:pic>
      </p:grpSp>
      <p:pic>
        <p:nvPicPr>
          <p:cNvPr id="30" name="图片 29">
            <a:extLst>
              <a:ext uri="{FF2B5EF4-FFF2-40B4-BE49-F238E27FC236}">
                <a16:creationId xmlns:a16="http://schemas.microsoft.com/office/drawing/2014/main" id="{FC1B0F7D-B4A7-896D-DCDE-7BAAF5349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6" y="4176425"/>
            <a:ext cx="2589525" cy="2589525"/>
          </a:xfrm>
          <a:prstGeom prst="rect">
            <a:avLst/>
          </a:prstGeom>
        </p:spPr>
      </p:pic>
      <p:pic>
        <p:nvPicPr>
          <p:cNvPr id="27" name="图片 26">
            <a:extLst>
              <a:ext uri="{FF2B5EF4-FFF2-40B4-BE49-F238E27FC236}">
                <a16:creationId xmlns:a16="http://schemas.microsoft.com/office/drawing/2014/main" id="{2ABAE902-0450-72E4-6000-6A77E1F2AF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0" y="5023693"/>
            <a:ext cx="4019550" cy="1834307"/>
          </a:xfrm>
          <a:prstGeom prst="rect">
            <a:avLst/>
          </a:prstGeom>
        </p:spPr>
      </p:pic>
      <p:pic>
        <p:nvPicPr>
          <p:cNvPr id="28" name="图片 27">
            <a:extLst>
              <a:ext uri="{FF2B5EF4-FFF2-40B4-BE49-F238E27FC236}">
                <a16:creationId xmlns:a16="http://schemas.microsoft.com/office/drawing/2014/main" id="{BB1BBE1D-4FCA-F158-3AAD-0C9FE5D080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2" name="Picture 1"/>
          <p:cNvPicPr>
            <a:picLocks noChangeAspect="1"/>
          </p:cNvPicPr>
          <p:nvPr/>
        </p:nvPicPr>
        <p:blipFill>
          <a:blip r:embed="rId6"/>
          <a:stretch>
            <a:fillRect/>
          </a:stretch>
        </p:blipFill>
        <p:spPr>
          <a:xfrm>
            <a:off x="1263226" y="1811670"/>
            <a:ext cx="10278747" cy="3724979"/>
          </a:xfrm>
          <a:prstGeom prst="rect">
            <a:avLst/>
          </a:prstGeom>
        </p:spPr>
      </p:pic>
    </p:spTree>
    <p:extLst>
      <p:ext uri="{BB962C8B-B14F-4D97-AF65-F5344CB8AC3E}">
        <p14:creationId xmlns:p14="http://schemas.microsoft.com/office/powerpoint/2010/main" val="39757052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39">
            <a:extLst>
              <a:ext uri="{FF2B5EF4-FFF2-40B4-BE49-F238E27FC236}">
                <a16:creationId xmlns:a16="http://schemas.microsoft.com/office/drawing/2014/main" id="{D3AD4626-C549-D9AF-7706-5E0795BB1C7E}"/>
              </a:ext>
            </a:extLst>
          </p:cNvPr>
          <p:cNvGrpSpPr/>
          <p:nvPr/>
        </p:nvGrpSpPr>
        <p:grpSpPr>
          <a:xfrm>
            <a:off x="587451" y="434457"/>
            <a:ext cx="11033530" cy="1627874"/>
            <a:chOff x="225393" y="3330260"/>
            <a:chExt cx="11033530" cy="1627874"/>
          </a:xfrm>
        </p:grpSpPr>
        <p:grpSp>
          <p:nvGrpSpPr>
            <p:cNvPr id="10" name="组合 40">
              <a:extLst>
                <a:ext uri="{FF2B5EF4-FFF2-40B4-BE49-F238E27FC236}">
                  <a16:creationId xmlns:a16="http://schemas.microsoft.com/office/drawing/2014/main" id="{3901A7AB-09BD-07F4-8D52-EAA55E243666}"/>
                </a:ext>
              </a:extLst>
            </p:cNvPr>
            <p:cNvGrpSpPr/>
            <p:nvPr/>
          </p:nvGrpSpPr>
          <p:grpSpPr>
            <a:xfrm>
              <a:off x="225393" y="3330260"/>
              <a:ext cx="11033530" cy="1464231"/>
              <a:chOff x="3087606" y="1996476"/>
              <a:chExt cx="11033530" cy="1464231"/>
            </a:xfrm>
          </p:grpSpPr>
          <p:sp>
            <p:nvSpPr>
              <p:cNvPr id="15" name="文本框 42">
                <a:extLst>
                  <a:ext uri="{FF2B5EF4-FFF2-40B4-BE49-F238E27FC236}">
                    <a16:creationId xmlns:a16="http://schemas.microsoft.com/office/drawing/2014/main"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lvl="0">
                  <a:defRPr/>
                </a:pPr>
                <a:r>
                  <a:rPr lang="vi-VN" sz="4000" dirty="0">
                    <a:solidFill>
                      <a:schemeClr val="accent1">
                        <a:lumMod val="50000"/>
                      </a:schemeClr>
                    </a:solidFill>
                    <a:effectLst/>
                    <a:latin typeface="Cambria" panose="02040503050406030204" pitchFamily="18" charset="0"/>
                    <a:ea typeface="Cambria" panose="02040503050406030204" pitchFamily="18" charset="0"/>
                  </a:rPr>
                  <a:t>Nói về ngôi trường của em hoặc ngôi trường mà em mơ ước.</a:t>
                </a:r>
                <a:endParaRPr kumimoji="0" lang="zh-CN" altLang="en-US" sz="4000" b="0"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6" name="椭圆 45">
                <a:extLst>
                  <a:ext uri="{FF2B5EF4-FFF2-40B4-BE49-F238E27FC236}">
                    <a16:creationId xmlns:a16="http://schemas.microsoft.com/office/drawing/2014/main"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sym typeface="+mn-ea"/>
                </a:endParaRPr>
              </a:p>
            </p:txBody>
          </p:sp>
        </p:grpSp>
        <p:sp>
          <p:nvSpPr>
            <p:cNvPr id="14" name="zigzag-lines-in-side-view-position_31924">
              <a:extLst>
                <a:ext uri="{FF2B5EF4-FFF2-40B4-BE49-F238E27FC236}">
                  <a16:creationId xmlns:a16="http://schemas.microsoft.com/office/drawing/2014/main"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sp>
      </p:grpSp>
      <p:grpSp>
        <p:nvGrpSpPr>
          <p:cNvPr id="3" name="Group 2"/>
          <p:cNvGrpSpPr/>
          <p:nvPr/>
        </p:nvGrpSpPr>
        <p:grpSpPr>
          <a:xfrm>
            <a:off x="615103" y="2123915"/>
            <a:ext cx="3170786" cy="1359771"/>
            <a:chOff x="708989" y="1991807"/>
            <a:chExt cx="3170786" cy="1359771"/>
          </a:xfrm>
        </p:grpSpPr>
        <p:sp>
          <p:nvSpPr>
            <p:cNvPr id="2" name="Snip and Round Single Corner Rectangle 1"/>
            <p:cNvSpPr/>
            <p:nvPr/>
          </p:nvSpPr>
          <p:spPr>
            <a:xfrm>
              <a:off x="1087418" y="2228835"/>
              <a:ext cx="2792357" cy="1122743"/>
            </a:xfrm>
            <a:prstGeom prst="snipRoundRect">
              <a:avLst/>
            </a:prstGeom>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Cambria" panose="02040503050406030204" pitchFamily="18" charset="0"/>
                  <a:ea typeface="Cambria" panose="02040503050406030204" pitchFamily="18" charset="0"/>
                </a:rPr>
                <a:t>Màu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sơn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của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trường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lớp</a:t>
              </a:r>
              <a:endParaRPr lang="en-US" sz="3200" dirty="0">
                <a:latin typeface="Cambria" panose="02040503050406030204" pitchFamily="18" charset="0"/>
                <a:ea typeface="Cambria" panose="02040503050406030204" pitchFamily="18" charset="0"/>
              </a:endParaRPr>
            </a:p>
          </p:txBody>
        </p:sp>
        <p:sp>
          <p:nvSpPr>
            <p:cNvPr id="21" name="椭圆 18">
              <a:extLst>
                <a:ext uri="{FF2B5EF4-FFF2-40B4-BE49-F238E27FC236}">
                  <a16:creationId xmlns:a16="http://schemas.microsoft.com/office/drawing/2014/main" id="{6DC3EC37-41A4-758B-E65B-0F467FE0B1C9}"/>
                </a:ext>
              </a:extLst>
            </p:cNvPr>
            <p:cNvSpPr/>
            <p:nvPr/>
          </p:nvSpPr>
          <p:spPr>
            <a:xfrm>
              <a:off x="708989" y="1991807"/>
              <a:ext cx="635000" cy="635000"/>
            </a:xfrm>
            <a:prstGeom prst="ellipse">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chemeClr val="accent1">
                      <a:lumMod val="50000"/>
                    </a:schemeClr>
                  </a:solidFill>
                  <a:effectLst/>
                  <a:uLnTx/>
                  <a:uFillTx/>
                  <a:latin typeface="Cambria" panose="02040503050406030204" pitchFamily="18" charset="0"/>
                  <a:ea typeface="Cambria" panose="02040503050406030204" pitchFamily="18" charset="0"/>
                  <a:sym typeface="思源黑体 CN Regular" panose="020B0500000000000000" pitchFamily="34" charset="-122"/>
                </a:rPr>
                <a:t>1</a:t>
              </a:r>
              <a:endParaRPr kumimoji="0" lang="zh-CN" altLang="en-US" sz="32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grpSp>
      <p:grpSp>
        <p:nvGrpSpPr>
          <p:cNvPr id="5" name="Group 4"/>
          <p:cNvGrpSpPr/>
          <p:nvPr/>
        </p:nvGrpSpPr>
        <p:grpSpPr>
          <a:xfrm>
            <a:off x="107905" y="3642436"/>
            <a:ext cx="2762617" cy="1130233"/>
            <a:chOff x="269951" y="3395468"/>
            <a:chExt cx="2762617" cy="1130233"/>
          </a:xfrm>
        </p:grpSpPr>
        <p:sp>
          <p:nvSpPr>
            <p:cNvPr id="17" name="Snip and Round Single Corner Rectangle 16"/>
            <p:cNvSpPr/>
            <p:nvPr/>
          </p:nvSpPr>
          <p:spPr>
            <a:xfrm>
              <a:off x="587452" y="3712968"/>
              <a:ext cx="2445116" cy="812733"/>
            </a:xfrm>
            <a:prstGeom prst="snipRoundRect">
              <a:avLst/>
            </a:prstGeom>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Cambria" panose="02040503050406030204" pitchFamily="18" charset="0"/>
                  <a:ea typeface="Cambria" panose="02040503050406030204" pitchFamily="18" charset="0"/>
                </a:rPr>
                <a:t>Sân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trường</a:t>
              </a:r>
              <a:endParaRPr lang="en-US" sz="3200" dirty="0">
                <a:latin typeface="Cambria" panose="02040503050406030204" pitchFamily="18" charset="0"/>
                <a:ea typeface="Cambria" panose="02040503050406030204" pitchFamily="18" charset="0"/>
              </a:endParaRPr>
            </a:p>
          </p:txBody>
        </p:sp>
        <p:sp>
          <p:nvSpPr>
            <p:cNvPr id="23" name="椭圆 18">
              <a:extLst>
                <a:ext uri="{FF2B5EF4-FFF2-40B4-BE49-F238E27FC236}">
                  <a16:creationId xmlns:a16="http://schemas.microsoft.com/office/drawing/2014/main" id="{6DC3EC37-41A4-758B-E65B-0F467FE0B1C9}"/>
                </a:ext>
              </a:extLst>
            </p:cNvPr>
            <p:cNvSpPr/>
            <p:nvPr/>
          </p:nvSpPr>
          <p:spPr>
            <a:xfrm>
              <a:off x="269951" y="3395468"/>
              <a:ext cx="635000" cy="635000"/>
            </a:xfrm>
            <a:prstGeom prst="ellipse">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chemeClr val="accent1">
                      <a:lumMod val="50000"/>
                    </a:schemeClr>
                  </a:solidFill>
                  <a:effectLst/>
                  <a:uLnTx/>
                  <a:uFillTx/>
                  <a:latin typeface="Cambria" panose="02040503050406030204" pitchFamily="18" charset="0"/>
                  <a:ea typeface="Cambria" panose="02040503050406030204" pitchFamily="18" charset="0"/>
                  <a:sym typeface="思源黑体 CN Regular" panose="020B0500000000000000" pitchFamily="34" charset="-122"/>
                </a:rPr>
                <a:t>2</a:t>
              </a:r>
              <a:endParaRPr kumimoji="0" lang="zh-CN" altLang="en-US" sz="32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grpSp>
      <p:grpSp>
        <p:nvGrpSpPr>
          <p:cNvPr id="6" name="Group 5"/>
          <p:cNvGrpSpPr/>
          <p:nvPr/>
        </p:nvGrpSpPr>
        <p:grpSpPr>
          <a:xfrm>
            <a:off x="1087418" y="5082567"/>
            <a:ext cx="3048928" cy="1159877"/>
            <a:chOff x="1087418" y="4957453"/>
            <a:chExt cx="3048928" cy="1159877"/>
          </a:xfrm>
        </p:grpSpPr>
        <p:sp>
          <p:nvSpPr>
            <p:cNvPr id="18" name="Snip and Round Single Corner Rectangle 17"/>
            <p:cNvSpPr/>
            <p:nvPr/>
          </p:nvSpPr>
          <p:spPr>
            <a:xfrm>
              <a:off x="1343989" y="5274953"/>
              <a:ext cx="2792357" cy="842377"/>
            </a:xfrm>
            <a:prstGeom prst="snipRoundRect">
              <a:avLst/>
            </a:prstGeom>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Cambria" panose="02040503050406030204" pitchFamily="18" charset="0"/>
                  <a:ea typeface="Cambria" panose="02040503050406030204" pitchFamily="18" charset="0"/>
                </a:rPr>
                <a:t>Vườn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trường</a:t>
              </a:r>
              <a:endParaRPr lang="en-US" sz="3200" dirty="0">
                <a:latin typeface="Cambria" panose="02040503050406030204" pitchFamily="18" charset="0"/>
                <a:ea typeface="Cambria" panose="02040503050406030204" pitchFamily="18" charset="0"/>
              </a:endParaRPr>
            </a:p>
          </p:txBody>
        </p:sp>
        <p:sp>
          <p:nvSpPr>
            <p:cNvPr id="24" name="椭圆 18">
              <a:extLst>
                <a:ext uri="{FF2B5EF4-FFF2-40B4-BE49-F238E27FC236}">
                  <a16:creationId xmlns:a16="http://schemas.microsoft.com/office/drawing/2014/main" id="{6DC3EC37-41A4-758B-E65B-0F467FE0B1C9}"/>
                </a:ext>
              </a:extLst>
            </p:cNvPr>
            <p:cNvSpPr/>
            <p:nvPr/>
          </p:nvSpPr>
          <p:spPr>
            <a:xfrm>
              <a:off x="1087418" y="4957453"/>
              <a:ext cx="635000" cy="635000"/>
            </a:xfrm>
            <a:prstGeom prst="ellipse">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a:solidFill>
                    <a:schemeClr val="accent1">
                      <a:lumMod val="50000"/>
                    </a:schemeClr>
                  </a:solidFill>
                  <a:latin typeface="Cambria" panose="02040503050406030204" pitchFamily="18" charset="0"/>
                  <a:ea typeface="Cambria" panose="02040503050406030204" pitchFamily="18" charset="0"/>
                  <a:sym typeface="思源黑体 CN Regular" panose="020B0500000000000000" pitchFamily="34" charset="-122"/>
                </a:rPr>
                <a:t>3</a:t>
              </a:r>
              <a:endParaRPr kumimoji="0" lang="zh-CN" altLang="en-US" sz="32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grpSp>
      <p:grpSp>
        <p:nvGrpSpPr>
          <p:cNvPr id="8" name="Group 7"/>
          <p:cNvGrpSpPr/>
          <p:nvPr/>
        </p:nvGrpSpPr>
        <p:grpSpPr>
          <a:xfrm>
            <a:off x="7321150" y="3683928"/>
            <a:ext cx="4472810" cy="1364747"/>
            <a:chOff x="7588975" y="3282246"/>
            <a:chExt cx="4472810" cy="1364747"/>
          </a:xfrm>
        </p:grpSpPr>
        <p:sp>
          <p:nvSpPr>
            <p:cNvPr id="19" name="Snip and Round Single Corner Rectangle 18"/>
            <p:cNvSpPr/>
            <p:nvPr/>
          </p:nvSpPr>
          <p:spPr>
            <a:xfrm>
              <a:off x="7906475" y="3591675"/>
              <a:ext cx="4155310" cy="1055318"/>
            </a:xfrm>
            <a:prstGeom prst="snipRoundRect">
              <a:avLst/>
            </a:prstGeom>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Cambria" panose="02040503050406030204" pitchFamily="18" charset="0"/>
                  <a:ea typeface="Cambria" panose="02040503050406030204" pitchFamily="18" charset="0"/>
                </a:rPr>
                <a:t>Bên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trong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trường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học</a:t>
              </a:r>
              <a:endParaRPr lang="en-US" sz="3200" dirty="0">
                <a:latin typeface="Cambria" panose="02040503050406030204" pitchFamily="18" charset="0"/>
                <a:ea typeface="Cambria" panose="02040503050406030204" pitchFamily="18" charset="0"/>
              </a:endParaRPr>
            </a:p>
          </p:txBody>
        </p:sp>
        <p:sp>
          <p:nvSpPr>
            <p:cNvPr id="26" name="椭圆 18">
              <a:extLst>
                <a:ext uri="{FF2B5EF4-FFF2-40B4-BE49-F238E27FC236}">
                  <a16:creationId xmlns:a16="http://schemas.microsoft.com/office/drawing/2014/main" id="{6DC3EC37-41A4-758B-E65B-0F467FE0B1C9}"/>
                </a:ext>
              </a:extLst>
            </p:cNvPr>
            <p:cNvSpPr/>
            <p:nvPr/>
          </p:nvSpPr>
          <p:spPr>
            <a:xfrm>
              <a:off x="7588975" y="3282246"/>
              <a:ext cx="635000" cy="635000"/>
            </a:xfrm>
            <a:prstGeom prst="ellipse">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chemeClr val="accent1">
                      <a:lumMod val="50000"/>
                    </a:schemeClr>
                  </a:solidFill>
                  <a:effectLst/>
                  <a:uLnTx/>
                  <a:uFillTx/>
                  <a:latin typeface="Cambria" panose="02040503050406030204" pitchFamily="18" charset="0"/>
                  <a:ea typeface="Cambria" panose="02040503050406030204" pitchFamily="18" charset="0"/>
                  <a:sym typeface="思源黑体 CN Regular" panose="020B0500000000000000" pitchFamily="34" charset="-122"/>
                </a:rPr>
                <a:t>4</a:t>
              </a:r>
              <a:endParaRPr kumimoji="0" lang="zh-CN" altLang="en-US" sz="32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grpSp>
      <p:grpSp>
        <p:nvGrpSpPr>
          <p:cNvPr id="25" name="Group 24"/>
          <p:cNvGrpSpPr/>
          <p:nvPr/>
        </p:nvGrpSpPr>
        <p:grpSpPr>
          <a:xfrm>
            <a:off x="7321150" y="5322754"/>
            <a:ext cx="3478029" cy="1337270"/>
            <a:chOff x="8142952" y="4884177"/>
            <a:chExt cx="3478029" cy="1337270"/>
          </a:xfrm>
        </p:grpSpPr>
        <p:sp>
          <p:nvSpPr>
            <p:cNvPr id="20" name="Snip and Round Single Corner Rectangle 19"/>
            <p:cNvSpPr/>
            <p:nvPr/>
          </p:nvSpPr>
          <p:spPr>
            <a:xfrm>
              <a:off x="8300977" y="5105104"/>
              <a:ext cx="3320004" cy="1116343"/>
            </a:xfrm>
            <a:prstGeom prst="snipRoundRect">
              <a:avLst/>
            </a:prstGeom>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Cambria" panose="02040503050406030204" pitchFamily="18" charset="0"/>
                  <a:ea typeface="Cambria" panose="02040503050406030204" pitchFamily="18" charset="0"/>
                </a:rPr>
                <a:t>Những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người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trong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trường</a:t>
              </a:r>
              <a:endParaRPr lang="en-US" sz="3200" dirty="0">
                <a:latin typeface="Cambria" panose="02040503050406030204" pitchFamily="18" charset="0"/>
                <a:ea typeface="Cambria" panose="02040503050406030204" pitchFamily="18" charset="0"/>
              </a:endParaRPr>
            </a:p>
          </p:txBody>
        </p:sp>
        <p:sp>
          <p:nvSpPr>
            <p:cNvPr id="28" name="椭圆 18">
              <a:extLst>
                <a:ext uri="{FF2B5EF4-FFF2-40B4-BE49-F238E27FC236}">
                  <a16:creationId xmlns:a16="http://schemas.microsoft.com/office/drawing/2014/main" id="{6DC3EC37-41A4-758B-E65B-0F467FE0B1C9}"/>
                </a:ext>
              </a:extLst>
            </p:cNvPr>
            <p:cNvSpPr/>
            <p:nvPr/>
          </p:nvSpPr>
          <p:spPr>
            <a:xfrm>
              <a:off x="8142952" y="4884177"/>
              <a:ext cx="635000" cy="635000"/>
            </a:xfrm>
            <a:prstGeom prst="ellipse">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chemeClr val="accent1">
                      <a:lumMod val="50000"/>
                    </a:schemeClr>
                  </a:solidFill>
                  <a:effectLst/>
                  <a:uLnTx/>
                  <a:uFillTx/>
                  <a:latin typeface="Cambria" panose="02040503050406030204" pitchFamily="18" charset="0"/>
                  <a:ea typeface="Cambria" panose="02040503050406030204" pitchFamily="18" charset="0"/>
                  <a:sym typeface="思源黑体 CN Regular" panose="020B0500000000000000" pitchFamily="34" charset="-122"/>
                </a:rPr>
                <a:t>5</a:t>
              </a:r>
              <a:endParaRPr kumimoji="0" lang="zh-CN" altLang="en-US" sz="32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grpSp>
      <p:grpSp>
        <p:nvGrpSpPr>
          <p:cNvPr id="30" name="Group 29"/>
          <p:cNvGrpSpPr/>
          <p:nvPr/>
        </p:nvGrpSpPr>
        <p:grpSpPr>
          <a:xfrm>
            <a:off x="3871044" y="2051314"/>
            <a:ext cx="6164207" cy="3831256"/>
            <a:chOff x="3871044" y="2051314"/>
            <a:chExt cx="6164207" cy="3831256"/>
          </a:xfrm>
        </p:grpSpPr>
        <p:pic>
          <p:nvPicPr>
            <p:cNvPr id="27" name="Picture 26"/>
            <p:cNvPicPr>
              <a:picLocks noChangeAspect="1"/>
            </p:cNvPicPr>
            <p:nvPr/>
          </p:nvPicPr>
          <p:blipFill>
            <a:blip r:embed="rId2">
              <a:extLst>
                <a:ext uri="{BEBA8EAE-BF5A-486C-A8C5-ECC9F3942E4B}">
                  <a14:imgProps xmlns:a14="http://schemas.microsoft.com/office/drawing/2010/main">
                    <a14:imgLayer r:embed="rId3">
                      <a14:imgEffect>
                        <a14:backgroundRemoval t="2347" b="99531" l="0" r="97403">
                          <a14:foregroundMark x1="45455" y1="80282" x2="58442" y2="79812"/>
                          <a14:foregroundMark x1="12554" y1="26761" x2="19481" y2="26291"/>
                          <a14:foregroundMark x1="3463" y1="30516" x2="7792" y2="26291"/>
                          <a14:foregroundMark x1="4329" y1="23474" x2="10823" y2="23944"/>
                          <a14:foregroundMark x1="1732" y1="21127" x2="10390" y2="21127"/>
                          <a14:foregroundMark x1="9524" y1="18779" x2="9957" y2="20188"/>
                        </a14:backgroundRemoval>
                      </a14:imgEffect>
                      <a14:imgEffect>
                        <a14:sharpenSoften amount="25000"/>
                      </a14:imgEffect>
                      <a14:imgEffect>
                        <a14:brightnessContrast contrast="40000"/>
                      </a14:imgEffect>
                    </a14:imgLayer>
                  </a14:imgProps>
                </a:ext>
              </a:extLst>
            </a:blip>
            <a:stretch>
              <a:fillRect/>
            </a:stretch>
          </p:blipFill>
          <p:spPr>
            <a:xfrm>
              <a:off x="3871044" y="3001184"/>
              <a:ext cx="3124883" cy="2881386"/>
            </a:xfrm>
            <a:prstGeom prst="rect">
              <a:avLst/>
            </a:prstGeom>
          </p:spPr>
        </p:pic>
        <p:sp>
          <p:nvSpPr>
            <p:cNvPr id="29" name="Cloud Callout 28"/>
            <p:cNvSpPr/>
            <p:nvPr/>
          </p:nvSpPr>
          <p:spPr>
            <a:xfrm>
              <a:off x="6356951" y="2051314"/>
              <a:ext cx="3678300" cy="1536907"/>
            </a:xfrm>
            <a:prstGeom prst="cloudCallout">
              <a:avLst>
                <a:gd name="adj1" fmla="val -45135"/>
                <a:gd name="adj2" fmla="val 56475"/>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accent1">
                      <a:lumMod val="50000"/>
                    </a:schemeClr>
                  </a:solidFill>
                  <a:latin typeface="Cambria" panose="02040503050406030204" pitchFamily="18" charset="0"/>
                  <a:ea typeface="Cambria" panose="02040503050406030204" pitchFamily="18" charset="0"/>
                </a:rPr>
                <a:t>Trường</a:t>
              </a:r>
              <a:r>
                <a:rPr lang="en-US" sz="2400" b="1" dirty="0" smtClean="0">
                  <a:solidFill>
                    <a:schemeClr val="accent1">
                      <a:lumMod val="50000"/>
                    </a:schemeClr>
                  </a:solidFill>
                  <a:latin typeface="Cambria" panose="02040503050406030204" pitchFamily="18" charset="0"/>
                  <a:ea typeface="Cambria" panose="02040503050406030204" pitchFamily="18" charset="0"/>
                </a:rPr>
                <a:t> </a:t>
              </a:r>
              <a:r>
                <a:rPr lang="en-US" sz="2400" b="1" dirty="0" err="1" smtClean="0">
                  <a:solidFill>
                    <a:schemeClr val="accent1">
                      <a:lumMod val="50000"/>
                    </a:schemeClr>
                  </a:solidFill>
                  <a:latin typeface="Cambria" panose="02040503050406030204" pitchFamily="18" charset="0"/>
                  <a:ea typeface="Cambria" panose="02040503050406030204" pitchFamily="18" charset="0"/>
                </a:rPr>
                <a:t>của</a:t>
              </a:r>
              <a:r>
                <a:rPr lang="en-US" sz="2400" b="1" dirty="0" smtClean="0">
                  <a:solidFill>
                    <a:schemeClr val="accent1">
                      <a:lumMod val="50000"/>
                    </a:schemeClr>
                  </a:solidFill>
                  <a:latin typeface="Cambria" panose="02040503050406030204" pitchFamily="18" charset="0"/>
                  <a:ea typeface="Cambria" panose="02040503050406030204" pitchFamily="18" charset="0"/>
                </a:rPr>
                <a:t> </a:t>
              </a:r>
              <a:r>
                <a:rPr lang="en-US" sz="2400" b="1" dirty="0" err="1" smtClean="0">
                  <a:solidFill>
                    <a:schemeClr val="accent1">
                      <a:lumMod val="50000"/>
                    </a:schemeClr>
                  </a:solidFill>
                  <a:latin typeface="Cambria" panose="02040503050406030204" pitchFamily="18" charset="0"/>
                  <a:ea typeface="Cambria" panose="02040503050406030204" pitchFamily="18" charset="0"/>
                </a:rPr>
                <a:t>mình</a:t>
              </a:r>
              <a:r>
                <a:rPr lang="en-US" sz="2400" b="1" dirty="0" smtClean="0">
                  <a:solidFill>
                    <a:schemeClr val="accent1">
                      <a:lumMod val="50000"/>
                    </a:schemeClr>
                  </a:solidFill>
                  <a:latin typeface="Cambria" panose="02040503050406030204" pitchFamily="18" charset="0"/>
                  <a:ea typeface="Cambria" panose="02040503050406030204" pitchFamily="18" charset="0"/>
                </a:rPr>
                <a:t> </a:t>
              </a:r>
              <a:r>
                <a:rPr lang="en-US" sz="2400" b="1" dirty="0" err="1" smtClean="0">
                  <a:solidFill>
                    <a:schemeClr val="accent1">
                      <a:lumMod val="50000"/>
                    </a:schemeClr>
                  </a:solidFill>
                  <a:latin typeface="Cambria" panose="02040503050406030204" pitchFamily="18" charset="0"/>
                  <a:ea typeface="Cambria" panose="02040503050406030204" pitchFamily="18" charset="0"/>
                </a:rPr>
                <a:t>chắc</a:t>
              </a:r>
              <a:r>
                <a:rPr lang="en-US" sz="2400" b="1" dirty="0" smtClean="0">
                  <a:solidFill>
                    <a:schemeClr val="accent1">
                      <a:lumMod val="50000"/>
                    </a:schemeClr>
                  </a:solidFill>
                  <a:latin typeface="Cambria" panose="02040503050406030204" pitchFamily="18" charset="0"/>
                  <a:ea typeface="Cambria" panose="02040503050406030204" pitchFamily="18" charset="0"/>
                </a:rPr>
                <a:t> </a:t>
              </a:r>
              <a:r>
                <a:rPr lang="en-US" sz="2400" b="1" dirty="0" err="1" smtClean="0">
                  <a:solidFill>
                    <a:schemeClr val="accent1">
                      <a:lumMod val="50000"/>
                    </a:schemeClr>
                  </a:solidFill>
                  <a:latin typeface="Cambria" panose="02040503050406030204" pitchFamily="18" charset="0"/>
                  <a:ea typeface="Cambria" panose="02040503050406030204" pitchFamily="18" charset="0"/>
                </a:rPr>
                <a:t>chắn</a:t>
              </a:r>
              <a:r>
                <a:rPr lang="en-US" sz="2400" b="1" dirty="0" smtClean="0">
                  <a:solidFill>
                    <a:schemeClr val="accent1">
                      <a:lumMod val="50000"/>
                    </a:schemeClr>
                  </a:solidFill>
                  <a:latin typeface="Cambria" panose="02040503050406030204" pitchFamily="18" charset="0"/>
                  <a:ea typeface="Cambria" panose="02040503050406030204" pitchFamily="18" charset="0"/>
                </a:rPr>
                <a:t> </a:t>
              </a:r>
              <a:r>
                <a:rPr lang="en-US" sz="2400" b="1" dirty="0" err="1" smtClean="0">
                  <a:solidFill>
                    <a:schemeClr val="accent1">
                      <a:lumMod val="50000"/>
                    </a:schemeClr>
                  </a:solidFill>
                  <a:latin typeface="Cambria" panose="02040503050406030204" pitchFamily="18" charset="0"/>
                  <a:ea typeface="Cambria" panose="02040503050406030204" pitchFamily="18" charset="0"/>
                </a:rPr>
                <a:t>sẽ</a:t>
              </a:r>
              <a:r>
                <a:rPr lang="en-US" sz="2400" b="1" dirty="0" smtClean="0">
                  <a:solidFill>
                    <a:schemeClr val="accent1">
                      <a:lumMod val="50000"/>
                    </a:schemeClr>
                  </a:solidFill>
                  <a:latin typeface="Cambria" panose="02040503050406030204" pitchFamily="18" charset="0"/>
                  <a:ea typeface="Cambria" panose="02040503050406030204" pitchFamily="18" charset="0"/>
                </a:rPr>
                <a:t> </a:t>
              </a:r>
              <a:r>
                <a:rPr lang="en-US" sz="2400" b="1" dirty="0" err="1" smtClean="0">
                  <a:solidFill>
                    <a:schemeClr val="accent1">
                      <a:lumMod val="50000"/>
                    </a:schemeClr>
                  </a:solidFill>
                  <a:latin typeface="Cambria" panose="02040503050406030204" pitchFamily="18" charset="0"/>
                  <a:ea typeface="Cambria" panose="02040503050406030204" pitchFamily="18" charset="0"/>
                </a:rPr>
                <a:t>rất</a:t>
              </a:r>
              <a:r>
                <a:rPr lang="en-US" sz="2400" b="1" dirty="0" smtClean="0">
                  <a:solidFill>
                    <a:schemeClr val="accent1">
                      <a:lumMod val="50000"/>
                    </a:schemeClr>
                  </a:solidFill>
                  <a:latin typeface="Cambria" panose="02040503050406030204" pitchFamily="18" charset="0"/>
                  <a:ea typeface="Cambria" panose="02040503050406030204" pitchFamily="18" charset="0"/>
                </a:rPr>
                <a:t> </a:t>
              </a:r>
              <a:r>
                <a:rPr lang="en-US" sz="2400" b="1" dirty="0" err="1" smtClean="0">
                  <a:solidFill>
                    <a:schemeClr val="accent1">
                      <a:lumMod val="50000"/>
                    </a:schemeClr>
                  </a:solidFill>
                  <a:latin typeface="Cambria" panose="02040503050406030204" pitchFamily="18" charset="0"/>
                  <a:ea typeface="Cambria" panose="02040503050406030204" pitchFamily="18" charset="0"/>
                </a:rPr>
                <a:t>tuyệt</a:t>
              </a:r>
              <a:endParaRPr lang="en-US" sz="2400" b="1" dirty="0">
                <a:solidFill>
                  <a:schemeClr val="accent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873561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1000"/>
                                        <p:tgtEl>
                                          <p:spTgt spid="3"/>
                                        </p:tgtEl>
                                      </p:cBhvr>
                                    </p:animEffect>
                                  </p:childTnLst>
                                </p:cTn>
                              </p:par>
                            </p:childTnLst>
                          </p:cTn>
                        </p:par>
                        <p:par>
                          <p:cTn id="13" fill="hold">
                            <p:stCondLst>
                              <p:cond delay="1500"/>
                            </p:stCondLst>
                            <p:childTnLst>
                              <p:par>
                                <p:cTn id="14" presetID="6" presetClass="entr" presetSubtype="3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1000"/>
                                        <p:tgtEl>
                                          <p:spTgt spid="5"/>
                                        </p:tgtEl>
                                      </p:cBhvr>
                                    </p:animEffect>
                                  </p:childTnLst>
                                </p:cTn>
                              </p:par>
                            </p:childTnLst>
                          </p:cTn>
                        </p:par>
                        <p:par>
                          <p:cTn id="17" fill="hold">
                            <p:stCondLst>
                              <p:cond delay="2500"/>
                            </p:stCondLst>
                            <p:childTnLst>
                              <p:par>
                                <p:cTn id="18" presetID="6" presetClass="entr" presetSubtype="3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out)">
                                      <p:cBhvr>
                                        <p:cTn id="20" dur="1000"/>
                                        <p:tgtEl>
                                          <p:spTgt spid="6"/>
                                        </p:tgtEl>
                                      </p:cBhvr>
                                    </p:animEffect>
                                  </p:childTnLst>
                                </p:cTn>
                              </p:par>
                            </p:childTnLst>
                          </p:cTn>
                        </p:par>
                        <p:par>
                          <p:cTn id="21" fill="hold">
                            <p:stCondLst>
                              <p:cond delay="3500"/>
                            </p:stCondLst>
                            <p:childTnLst>
                              <p:par>
                                <p:cTn id="22" presetID="6" presetClass="entr" presetSubtype="32"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out)">
                                      <p:cBhvr>
                                        <p:cTn id="24" dur="1000"/>
                                        <p:tgtEl>
                                          <p:spTgt spid="8"/>
                                        </p:tgtEl>
                                      </p:cBhvr>
                                    </p:animEffect>
                                  </p:childTnLst>
                                </p:cTn>
                              </p:par>
                            </p:childTnLst>
                          </p:cTn>
                        </p:par>
                        <p:par>
                          <p:cTn id="25" fill="hold">
                            <p:stCondLst>
                              <p:cond delay="4500"/>
                            </p:stCondLst>
                            <p:childTnLst>
                              <p:par>
                                <p:cTn id="26" presetID="6" presetClass="entr" presetSubtype="32"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circle(out)">
                                      <p:cBhvr>
                                        <p:cTn id="28" dur="1000"/>
                                        <p:tgtEl>
                                          <p:spTgt spid="25"/>
                                        </p:tgtEl>
                                      </p:cBhvr>
                                    </p:animEffect>
                                  </p:childTnLst>
                                </p:cTn>
                              </p:par>
                            </p:childTnLst>
                          </p:cTn>
                        </p:par>
                        <p:par>
                          <p:cTn id="29" fill="hold">
                            <p:stCondLst>
                              <p:cond delay="5500"/>
                            </p:stCondLst>
                            <p:childTnLst>
                              <p:par>
                                <p:cTn id="30" presetID="16" presetClass="entr" presetSubtype="42"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outHorizontal)">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503060" y="-93320"/>
            <a:ext cx="3170786" cy="1359771"/>
            <a:chOff x="708989" y="1991807"/>
            <a:chExt cx="3170786" cy="1359771"/>
          </a:xfrm>
        </p:grpSpPr>
        <p:sp>
          <p:nvSpPr>
            <p:cNvPr id="13" name="Snip and Round Single Corner Rectangle 12"/>
            <p:cNvSpPr/>
            <p:nvPr/>
          </p:nvSpPr>
          <p:spPr>
            <a:xfrm>
              <a:off x="1087418" y="2228835"/>
              <a:ext cx="2792357" cy="1122743"/>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Cambria" panose="02040503050406030204" pitchFamily="18" charset="0"/>
                  <a:ea typeface="Cambria" panose="02040503050406030204" pitchFamily="18" charset="0"/>
                </a:rPr>
                <a:t>Màu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sơn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của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trường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lớp</a:t>
              </a:r>
              <a:endParaRPr lang="en-US" sz="3200" dirty="0">
                <a:latin typeface="Cambria" panose="02040503050406030204" pitchFamily="18" charset="0"/>
                <a:ea typeface="Cambria" panose="02040503050406030204" pitchFamily="18" charset="0"/>
              </a:endParaRPr>
            </a:p>
          </p:txBody>
        </p:sp>
        <p:sp>
          <p:nvSpPr>
            <p:cNvPr id="14" name="椭圆 18">
              <a:extLst>
                <a:ext uri="{FF2B5EF4-FFF2-40B4-BE49-F238E27FC236}">
                  <a16:creationId xmlns:a16="http://schemas.microsoft.com/office/drawing/2014/main" id="{6DC3EC37-41A4-758B-E65B-0F467FE0B1C9}"/>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chemeClr val="accent2">
                      <a:lumMod val="50000"/>
                    </a:schemeClr>
                  </a:solidFill>
                  <a:effectLst/>
                  <a:uLnTx/>
                  <a:uFillTx/>
                  <a:latin typeface="Cambria" panose="02040503050406030204" pitchFamily="18" charset="0"/>
                  <a:ea typeface="Cambria" panose="02040503050406030204" pitchFamily="18" charset="0"/>
                  <a:sym typeface="思源黑体 CN Regular" panose="020B0500000000000000" pitchFamily="34" charset="-122"/>
                </a:rPr>
                <a:t>1</a:t>
              </a:r>
              <a:endParaRPr kumimoji="0" lang="zh-CN" altLang="en-US" sz="32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grpSp>
      <p:grpSp>
        <p:nvGrpSpPr>
          <p:cNvPr id="16" name="Group 15"/>
          <p:cNvGrpSpPr/>
          <p:nvPr/>
        </p:nvGrpSpPr>
        <p:grpSpPr>
          <a:xfrm>
            <a:off x="1016539" y="1126660"/>
            <a:ext cx="2762617" cy="1130233"/>
            <a:chOff x="269951" y="3395468"/>
            <a:chExt cx="2762617" cy="1130233"/>
          </a:xfrm>
        </p:grpSpPr>
        <p:sp>
          <p:nvSpPr>
            <p:cNvPr id="17" name="Snip and Round Single Corner Rectangle 16"/>
            <p:cNvSpPr/>
            <p:nvPr/>
          </p:nvSpPr>
          <p:spPr>
            <a:xfrm>
              <a:off x="587452" y="3712968"/>
              <a:ext cx="2445116" cy="812733"/>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Cambria" panose="02040503050406030204" pitchFamily="18" charset="0"/>
                  <a:ea typeface="Cambria" panose="02040503050406030204" pitchFamily="18" charset="0"/>
                </a:rPr>
                <a:t>Sân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trường</a:t>
              </a:r>
              <a:endParaRPr lang="en-US" sz="3200" dirty="0">
                <a:latin typeface="Cambria" panose="02040503050406030204" pitchFamily="18" charset="0"/>
                <a:ea typeface="Cambria" panose="02040503050406030204" pitchFamily="18" charset="0"/>
              </a:endParaRPr>
            </a:p>
          </p:txBody>
        </p:sp>
        <p:sp>
          <p:nvSpPr>
            <p:cNvPr id="18" name="椭圆 18">
              <a:extLst>
                <a:ext uri="{FF2B5EF4-FFF2-40B4-BE49-F238E27FC236}">
                  <a16:creationId xmlns:a16="http://schemas.microsoft.com/office/drawing/2014/main" id="{6DC3EC37-41A4-758B-E65B-0F467FE0B1C9}"/>
                </a:ext>
              </a:extLst>
            </p:cNvPr>
            <p:cNvSpPr/>
            <p:nvPr/>
          </p:nvSpPr>
          <p:spPr>
            <a:xfrm>
              <a:off x="269951" y="3395468"/>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chemeClr val="accent2">
                      <a:lumMod val="50000"/>
                    </a:schemeClr>
                  </a:solidFill>
                  <a:effectLst/>
                  <a:uLnTx/>
                  <a:uFillTx/>
                  <a:latin typeface="Cambria" panose="02040503050406030204" pitchFamily="18" charset="0"/>
                  <a:ea typeface="Cambria" panose="02040503050406030204" pitchFamily="18" charset="0"/>
                  <a:sym typeface="思源黑体 CN Regular" panose="020B0500000000000000" pitchFamily="34" charset="-122"/>
                </a:rPr>
                <a:t>2</a:t>
              </a:r>
              <a:endParaRPr kumimoji="0" lang="zh-CN" altLang="en-US" sz="32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grpSp>
      <p:grpSp>
        <p:nvGrpSpPr>
          <p:cNvPr id="19" name="Group 18"/>
          <p:cNvGrpSpPr/>
          <p:nvPr/>
        </p:nvGrpSpPr>
        <p:grpSpPr>
          <a:xfrm>
            <a:off x="425405" y="2497721"/>
            <a:ext cx="3048928" cy="1159877"/>
            <a:chOff x="1087418" y="4957453"/>
            <a:chExt cx="3048928" cy="1159877"/>
          </a:xfrm>
        </p:grpSpPr>
        <p:sp>
          <p:nvSpPr>
            <p:cNvPr id="20" name="Snip and Round Single Corner Rectangle 19"/>
            <p:cNvSpPr/>
            <p:nvPr/>
          </p:nvSpPr>
          <p:spPr>
            <a:xfrm>
              <a:off x="1343989" y="5274953"/>
              <a:ext cx="2792357" cy="842377"/>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Cambria" panose="02040503050406030204" pitchFamily="18" charset="0"/>
                  <a:ea typeface="Cambria" panose="02040503050406030204" pitchFamily="18" charset="0"/>
                </a:rPr>
                <a:t>Vườn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trường</a:t>
              </a:r>
              <a:endParaRPr lang="en-US" sz="3200" dirty="0">
                <a:latin typeface="Cambria" panose="02040503050406030204" pitchFamily="18" charset="0"/>
                <a:ea typeface="Cambria" panose="02040503050406030204" pitchFamily="18" charset="0"/>
              </a:endParaRPr>
            </a:p>
          </p:txBody>
        </p:sp>
        <p:sp>
          <p:nvSpPr>
            <p:cNvPr id="21" name="椭圆 18">
              <a:extLst>
                <a:ext uri="{FF2B5EF4-FFF2-40B4-BE49-F238E27FC236}">
                  <a16:creationId xmlns:a16="http://schemas.microsoft.com/office/drawing/2014/main" id="{6DC3EC37-41A4-758B-E65B-0F467FE0B1C9}"/>
                </a:ext>
              </a:extLst>
            </p:cNvPr>
            <p:cNvSpPr/>
            <p:nvPr/>
          </p:nvSpPr>
          <p:spPr>
            <a:xfrm>
              <a:off x="1087418" y="4957453"/>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a:solidFill>
                    <a:schemeClr val="accent2">
                      <a:lumMod val="50000"/>
                    </a:schemeClr>
                  </a:solidFill>
                  <a:latin typeface="Cambria" panose="02040503050406030204" pitchFamily="18" charset="0"/>
                  <a:ea typeface="Cambria" panose="02040503050406030204" pitchFamily="18" charset="0"/>
                  <a:sym typeface="思源黑体 CN Regular" panose="020B0500000000000000" pitchFamily="34" charset="-122"/>
                </a:rPr>
                <a:t>3</a:t>
              </a:r>
              <a:endParaRPr kumimoji="0" lang="zh-CN" altLang="en-US" sz="32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grpSp>
      <p:grpSp>
        <p:nvGrpSpPr>
          <p:cNvPr id="22" name="Group 21"/>
          <p:cNvGrpSpPr/>
          <p:nvPr/>
        </p:nvGrpSpPr>
        <p:grpSpPr>
          <a:xfrm>
            <a:off x="154204" y="3975098"/>
            <a:ext cx="4472810" cy="1364747"/>
            <a:chOff x="7588975" y="3282246"/>
            <a:chExt cx="4472810" cy="1364747"/>
          </a:xfrm>
        </p:grpSpPr>
        <p:sp>
          <p:nvSpPr>
            <p:cNvPr id="23" name="Snip and Round Single Corner Rectangle 22"/>
            <p:cNvSpPr/>
            <p:nvPr/>
          </p:nvSpPr>
          <p:spPr>
            <a:xfrm>
              <a:off x="7906475" y="3591675"/>
              <a:ext cx="4155310" cy="1055318"/>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Cambria" panose="02040503050406030204" pitchFamily="18" charset="0"/>
                  <a:ea typeface="Cambria" panose="02040503050406030204" pitchFamily="18" charset="0"/>
                </a:rPr>
                <a:t>Bên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trong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trường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học</a:t>
              </a:r>
              <a:endParaRPr lang="en-US" sz="3200" dirty="0">
                <a:latin typeface="Cambria" panose="02040503050406030204" pitchFamily="18" charset="0"/>
                <a:ea typeface="Cambria" panose="02040503050406030204" pitchFamily="18" charset="0"/>
              </a:endParaRPr>
            </a:p>
          </p:txBody>
        </p:sp>
        <p:sp>
          <p:nvSpPr>
            <p:cNvPr id="24" name="椭圆 18">
              <a:extLst>
                <a:ext uri="{FF2B5EF4-FFF2-40B4-BE49-F238E27FC236}">
                  <a16:creationId xmlns:a16="http://schemas.microsoft.com/office/drawing/2014/main" id="{6DC3EC37-41A4-758B-E65B-0F467FE0B1C9}"/>
                </a:ext>
              </a:extLst>
            </p:cNvPr>
            <p:cNvSpPr/>
            <p:nvPr/>
          </p:nvSpPr>
          <p:spPr>
            <a:xfrm>
              <a:off x="7588975" y="3282246"/>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chemeClr val="accent2">
                      <a:lumMod val="50000"/>
                    </a:schemeClr>
                  </a:solidFill>
                  <a:effectLst/>
                  <a:uLnTx/>
                  <a:uFillTx/>
                  <a:latin typeface="Cambria" panose="02040503050406030204" pitchFamily="18" charset="0"/>
                  <a:ea typeface="Cambria" panose="02040503050406030204" pitchFamily="18" charset="0"/>
                  <a:sym typeface="思源黑体 CN Regular" panose="020B0500000000000000" pitchFamily="34" charset="-122"/>
                </a:rPr>
                <a:t>4</a:t>
              </a:r>
              <a:endParaRPr kumimoji="0" lang="zh-CN" altLang="en-US" sz="32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grpSp>
      <p:grpSp>
        <p:nvGrpSpPr>
          <p:cNvPr id="25" name="Group 24"/>
          <p:cNvGrpSpPr/>
          <p:nvPr/>
        </p:nvGrpSpPr>
        <p:grpSpPr>
          <a:xfrm>
            <a:off x="4627014" y="5339845"/>
            <a:ext cx="3478029" cy="1337270"/>
            <a:chOff x="8142952" y="4884177"/>
            <a:chExt cx="3478029" cy="1337270"/>
          </a:xfrm>
        </p:grpSpPr>
        <p:sp>
          <p:nvSpPr>
            <p:cNvPr id="26" name="Snip and Round Single Corner Rectangle 25"/>
            <p:cNvSpPr/>
            <p:nvPr/>
          </p:nvSpPr>
          <p:spPr>
            <a:xfrm>
              <a:off x="8300977" y="5105104"/>
              <a:ext cx="3320004" cy="1116343"/>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Cambria" panose="02040503050406030204" pitchFamily="18" charset="0"/>
                  <a:ea typeface="Cambria" panose="02040503050406030204" pitchFamily="18" charset="0"/>
                </a:rPr>
                <a:t>Những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người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trong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trường</a:t>
              </a:r>
              <a:endParaRPr lang="en-US" sz="3200" dirty="0">
                <a:latin typeface="Cambria" panose="02040503050406030204" pitchFamily="18" charset="0"/>
                <a:ea typeface="Cambria" panose="02040503050406030204" pitchFamily="18" charset="0"/>
              </a:endParaRPr>
            </a:p>
          </p:txBody>
        </p:sp>
        <p:sp>
          <p:nvSpPr>
            <p:cNvPr id="27" name="椭圆 18">
              <a:extLst>
                <a:ext uri="{FF2B5EF4-FFF2-40B4-BE49-F238E27FC236}">
                  <a16:creationId xmlns:a16="http://schemas.microsoft.com/office/drawing/2014/main" id="{6DC3EC37-41A4-758B-E65B-0F467FE0B1C9}"/>
                </a:ext>
              </a:extLst>
            </p:cNvPr>
            <p:cNvSpPr/>
            <p:nvPr/>
          </p:nvSpPr>
          <p:spPr>
            <a:xfrm>
              <a:off x="8142952" y="488417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chemeClr val="accent2">
                      <a:lumMod val="50000"/>
                    </a:schemeClr>
                  </a:solidFill>
                  <a:effectLst/>
                  <a:uLnTx/>
                  <a:uFillTx/>
                  <a:latin typeface="Cambria" panose="02040503050406030204" pitchFamily="18" charset="0"/>
                  <a:ea typeface="Cambria" panose="02040503050406030204" pitchFamily="18" charset="0"/>
                  <a:sym typeface="思源黑体 CN Regular" panose="020B0500000000000000" pitchFamily="34" charset="-122"/>
                </a:rPr>
                <a:t>5</a:t>
              </a:r>
              <a:endParaRPr kumimoji="0" lang="zh-CN" altLang="en-US" sz="32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grpSp>
      <p:grpSp>
        <p:nvGrpSpPr>
          <p:cNvPr id="32" name="Group 31"/>
          <p:cNvGrpSpPr/>
          <p:nvPr/>
        </p:nvGrpSpPr>
        <p:grpSpPr>
          <a:xfrm>
            <a:off x="6042809" y="141146"/>
            <a:ext cx="5906122" cy="4064209"/>
            <a:chOff x="6042809" y="141146"/>
            <a:chExt cx="5906122" cy="4064209"/>
          </a:xfrm>
        </p:grpSpPr>
        <p:sp>
          <p:nvSpPr>
            <p:cNvPr id="10" name="文本框 9">
              <a:extLst>
                <a:ext uri="{FF2B5EF4-FFF2-40B4-BE49-F238E27FC236}">
                  <a16:creationId xmlns:a16="http://schemas.microsoft.com/office/drawing/2014/main" id="{A4BE7188-A35A-DE6D-9A91-002C4E39F82C}"/>
                </a:ext>
              </a:extLst>
            </p:cNvPr>
            <p:cNvSpPr txBox="1"/>
            <p:nvPr/>
          </p:nvSpPr>
          <p:spPr>
            <a:xfrm>
              <a:off x="6042809" y="2060087"/>
              <a:ext cx="5906122" cy="2145268"/>
            </a:xfrm>
            <a:prstGeom prst="round2Diag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0" b="1" i="0" u="none" strike="noStrike" kern="1200" cap="none" spc="0" normalizeH="0" baseline="0" noProof="0" dirty="0" smtClean="0">
                  <a:ln>
                    <a:noFill/>
                  </a:ln>
                  <a:solidFill>
                    <a:srgbClr val="10A6A2"/>
                  </a:solidFill>
                  <a:effectLst/>
                  <a:uLnTx/>
                  <a:uFillTx/>
                  <a:latin typeface="Cambria" panose="02040503050406030204" pitchFamily="18" charset="0"/>
                  <a:ea typeface="Cambria" panose="02040503050406030204" pitchFamily="18" charset="0"/>
                  <a:sym typeface="思源黑体 CN Regular" panose="020B0500000000000000" pitchFamily="34" charset="-122"/>
                </a:rPr>
                <a:t>Chia</a:t>
              </a:r>
              <a:r>
                <a:rPr kumimoji="0" lang="en-US" altLang="zh-CN" sz="12000" b="1" i="0" u="none" strike="noStrike" kern="1200" cap="none" spc="0" normalizeH="0" noProof="0" dirty="0" smtClean="0">
                  <a:ln>
                    <a:noFill/>
                  </a:ln>
                  <a:solidFill>
                    <a:srgbClr val="10A6A2"/>
                  </a:solidFill>
                  <a:effectLst/>
                  <a:uLnTx/>
                  <a:uFillTx/>
                  <a:latin typeface="Cambria" panose="02040503050406030204" pitchFamily="18" charset="0"/>
                  <a:ea typeface="Cambria" panose="02040503050406030204" pitchFamily="18" charset="0"/>
                  <a:sym typeface="思源黑体 CN Regular" panose="020B0500000000000000" pitchFamily="34" charset="-122"/>
                </a:rPr>
                <a:t> </a:t>
              </a:r>
              <a:r>
                <a:rPr kumimoji="0" lang="en-US" altLang="zh-CN" sz="12000" b="1" i="0" u="none" strike="noStrike" kern="1200" cap="none" spc="0" normalizeH="0" noProof="0" dirty="0" err="1" smtClean="0">
                  <a:ln>
                    <a:noFill/>
                  </a:ln>
                  <a:solidFill>
                    <a:srgbClr val="10A6A2"/>
                  </a:solidFill>
                  <a:effectLst/>
                  <a:uLnTx/>
                  <a:uFillTx/>
                  <a:latin typeface="Cambria" panose="02040503050406030204" pitchFamily="18" charset="0"/>
                  <a:ea typeface="Cambria" panose="02040503050406030204" pitchFamily="18" charset="0"/>
                  <a:sym typeface="思源黑体 CN Regular" panose="020B0500000000000000" pitchFamily="34" charset="-122"/>
                </a:rPr>
                <a:t>sẻ</a:t>
              </a:r>
              <a:endParaRPr kumimoji="0" lang="zh-CN" altLang="en-US" sz="9600" b="1" i="0" u="none" strike="noStrike" kern="1200" cap="none" spc="0" normalizeH="0" baseline="0" noProof="0" dirty="0">
                <a:ln>
                  <a:noFill/>
                </a:ln>
                <a:solidFill>
                  <a:srgbClr val="FF9500"/>
                </a:solidFill>
                <a:effectLst/>
                <a:uLnTx/>
                <a:uFillTx/>
                <a:latin typeface="Cambria" panose="02040503050406030204" pitchFamily="18" charset="0"/>
                <a:ea typeface="字魂143号-正酷超级黑" panose="00000500000000000000" pitchFamily="2" charset="-122"/>
                <a:sym typeface="思源黑体 CN Regular" panose="020B0500000000000000" pitchFamily="34" charset="-122"/>
              </a:endParaRPr>
            </a:p>
          </p:txBody>
        </p:sp>
        <p:sp>
          <p:nvSpPr>
            <p:cNvPr id="29" name="Arc 28"/>
            <p:cNvSpPr/>
            <p:nvPr/>
          </p:nvSpPr>
          <p:spPr>
            <a:xfrm rot="20686620" flipH="1">
              <a:off x="7621036" y="141146"/>
              <a:ext cx="2162103" cy="2287080"/>
            </a:xfrm>
            <a:prstGeom prst="arc">
              <a:avLst>
                <a:gd name="adj1" fmla="val 16005342"/>
                <a:gd name="adj2" fmla="val 1740509"/>
              </a:avLst>
            </a:prstGeom>
            <a:ln w="571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rot="1696575" flipH="1">
              <a:off x="10653253" y="1475801"/>
              <a:ext cx="687898" cy="749449"/>
            </a:xfrm>
            <a:custGeom>
              <a:avLst/>
              <a:gdLst>
                <a:gd name="connsiteX0" fmla="*/ 1094920 w 1518406"/>
                <a:gd name="connsiteY0" fmla="*/ 41889 h 812733"/>
                <a:gd name="connsiteX1" fmla="*/ 1286476 w 1518406"/>
                <a:gd name="connsiteY1" fmla="*/ 698741 h 812733"/>
                <a:gd name="connsiteX2" fmla="*/ 759203 w 1518406"/>
                <a:gd name="connsiteY2" fmla="*/ 406367 h 812733"/>
                <a:gd name="connsiteX3" fmla="*/ 1094920 w 1518406"/>
                <a:gd name="connsiteY3" fmla="*/ 41889 h 812733"/>
                <a:gd name="connsiteX0" fmla="*/ 1094920 w 1518406"/>
                <a:gd name="connsiteY0" fmla="*/ 41889 h 812733"/>
                <a:gd name="connsiteX1" fmla="*/ 1286476 w 1518406"/>
                <a:gd name="connsiteY1" fmla="*/ 698741 h 812733"/>
                <a:gd name="connsiteX0" fmla="*/ 335717 w 759324"/>
                <a:gd name="connsiteY0" fmla="*/ 92597 h 749449"/>
                <a:gd name="connsiteX1" fmla="*/ 527273 w 759324"/>
                <a:gd name="connsiteY1" fmla="*/ 749449 h 749449"/>
                <a:gd name="connsiteX2" fmla="*/ 0 w 759324"/>
                <a:gd name="connsiteY2" fmla="*/ 457075 h 749449"/>
                <a:gd name="connsiteX3" fmla="*/ 335717 w 759324"/>
                <a:gd name="connsiteY3" fmla="*/ 92597 h 749449"/>
                <a:gd name="connsiteX0" fmla="*/ 324142 w 759324"/>
                <a:gd name="connsiteY0" fmla="*/ 0 h 749449"/>
                <a:gd name="connsiteX1" fmla="*/ 527273 w 759324"/>
                <a:gd name="connsiteY1" fmla="*/ 749449 h 749449"/>
              </a:gdLst>
              <a:ahLst/>
              <a:cxnLst>
                <a:cxn ang="0">
                  <a:pos x="connsiteX0" y="connsiteY0"/>
                </a:cxn>
                <a:cxn ang="0">
                  <a:pos x="connsiteX1" y="connsiteY1"/>
                </a:cxn>
              </a:cxnLst>
              <a:rect l="l" t="t" r="r" b="b"/>
              <a:pathLst>
                <a:path w="759324" h="749449" stroke="0" extrusionOk="0">
                  <a:moveTo>
                    <a:pt x="335717" y="92597"/>
                  </a:moveTo>
                  <a:cubicBezTo>
                    <a:pt x="807183" y="217013"/>
                    <a:pt x="905470" y="554044"/>
                    <a:pt x="527273" y="749449"/>
                  </a:cubicBezTo>
                  <a:lnTo>
                    <a:pt x="0" y="457075"/>
                  </a:lnTo>
                  <a:lnTo>
                    <a:pt x="335717" y="92597"/>
                  </a:lnTo>
                  <a:close/>
                </a:path>
                <a:path w="759324" h="749449" fill="none">
                  <a:moveTo>
                    <a:pt x="324142" y="0"/>
                  </a:moveTo>
                  <a:cubicBezTo>
                    <a:pt x="795608" y="124416"/>
                    <a:pt x="905470" y="554044"/>
                    <a:pt x="527273" y="749449"/>
                  </a:cubicBezTo>
                </a:path>
              </a:pathLst>
            </a:custGeom>
            <a:ln w="571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607437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out)">
                                      <p:cBhvr>
                                        <p:cTn id="11" dur="1000"/>
                                        <p:tgtEl>
                                          <p:spTgt spid="12"/>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out)">
                                      <p:cBhvr>
                                        <p:cTn id="15" dur="1000"/>
                                        <p:tgtEl>
                                          <p:spTgt spid="16"/>
                                        </p:tgtEl>
                                      </p:cBhvr>
                                    </p:animEffect>
                                  </p:childTnLst>
                                </p:cTn>
                              </p:par>
                            </p:childTnLst>
                          </p:cTn>
                        </p:par>
                        <p:par>
                          <p:cTn id="16" fill="hold">
                            <p:stCondLst>
                              <p:cond delay="2500"/>
                            </p:stCondLst>
                            <p:childTnLst>
                              <p:par>
                                <p:cTn id="17" presetID="6" presetClass="entr" presetSubtype="3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out)">
                                      <p:cBhvr>
                                        <p:cTn id="19" dur="1000"/>
                                        <p:tgtEl>
                                          <p:spTgt spid="19"/>
                                        </p:tgtEl>
                                      </p:cBhvr>
                                    </p:animEffect>
                                  </p:childTnLst>
                                </p:cTn>
                              </p:par>
                            </p:childTnLst>
                          </p:cTn>
                        </p:par>
                        <p:par>
                          <p:cTn id="20" fill="hold">
                            <p:stCondLst>
                              <p:cond delay="3500"/>
                            </p:stCondLst>
                            <p:childTnLst>
                              <p:par>
                                <p:cTn id="21" presetID="6" presetClass="entr" presetSubtype="32"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out)">
                                      <p:cBhvr>
                                        <p:cTn id="23" dur="1000"/>
                                        <p:tgtEl>
                                          <p:spTgt spid="22"/>
                                        </p:tgtEl>
                                      </p:cBhvr>
                                    </p:animEffect>
                                  </p:childTnLst>
                                </p:cTn>
                              </p:par>
                            </p:childTnLst>
                          </p:cTn>
                        </p:par>
                        <p:par>
                          <p:cTn id="24" fill="hold">
                            <p:stCondLst>
                              <p:cond delay="4500"/>
                            </p:stCondLst>
                            <p:childTnLst>
                              <p:par>
                                <p:cTn id="25" presetID="6" presetClass="entr" presetSubtype="32"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out)">
                                      <p:cBhvr>
                                        <p:cTn id="2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id="{D3AD4626-C549-D9AF-7706-5E0795BB1C7E}"/>
              </a:ext>
            </a:extLst>
          </p:cNvPr>
          <p:cNvGrpSpPr/>
          <p:nvPr/>
        </p:nvGrpSpPr>
        <p:grpSpPr>
          <a:xfrm>
            <a:off x="726347" y="270814"/>
            <a:ext cx="11033530" cy="1627874"/>
            <a:chOff x="225393" y="3330260"/>
            <a:chExt cx="11033530" cy="1627874"/>
          </a:xfrm>
        </p:grpSpPr>
        <p:grpSp>
          <p:nvGrpSpPr>
            <p:cNvPr id="8" name="组合 40">
              <a:extLst>
                <a:ext uri="{FF2B5EF4-FFF2-40B4-BE49-F238E27FC236}">
                  <a16:creationId xmlns:a16="http://schemas.microsoft.com/office/drawing/2014/main"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lvl="0">
                  <a:defRPr/>
                </a:pPr>
                <a:r>
                  <a:rPr lang="vi-VN" sz="4000" dirty="0">
                    <a:solidFill>
                      <a:schemeClr val="accent1">
                        <a:lumMod val="50000"/>
                      </a:schemeClr>
                    </a:solidFill>
                    <a:effectLst/>
                    <a:latin typeface="Cambria" panose="02040503050406030204" pitchFamily="18" charset="0"/>
                    <a:ea typeface="Cambria" panose="02040503050406030204" pitchFamily="18" charset="0"/>
                  </a:rPr>
                  <a:t>Viết đoạn văn về một người trong trường mà em yêu quý.</a:t>
                </a:r>
                <a:endParaRPr kumimoji="0" lang="zh-CN" altLang="en-US" sz="4000" b="0"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sym typeface="+mn-ea"/>
                </a:endParaRPr>
              </a:p>
            </p:txBody>
          </p:sp>
        </p:grpSp>
        <p:sp>
          <p:nvSpPr>
            <p:cNvPr id="9" name="zigzag-lines-in-side-view-position_31924">
              <a:extLst>
                <a:ext uri="{FF2B5EF4-FFF2-40B4-BE49-F238E27FC236}">
                  <a16:creationId xmlns:a16="http://schemas.microsoft.com/office/drawing/2014/main"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sp>
      </p:grpSp>
      <p:grpSp>
        <p:nvGrpSpPr>
          <p:cNvPr id="2" name="Group 1"/>
          <p:cNvGrpSpPr/>
          <p:nvPr/>
        </p:nvGrpSpPr>
        <p:grpSpPr>
          <a:xfrm>
            <a:off x="2177690" y="1988140"/>
            <a:ext cx="8155105" cy="4409515"/>
            <a:chOff x="2354707" y="1898688"/>
            <a:chExt cx="7495349" cy="4871541"/>
          </a:xfrm>
        </p:grpSpPr>
        <p:pic>
          <p:nvPicPr>
            <p:cNvPr id="5" name="图片 4">
              <a:extLst>
                <a:ext uri="{FF2B5EF4-FFF2-40B4-BE49-F238E27FC236}">
                  <a16:creationId xmlns:a16="http://schemas.microsoft.com/office/drawing/2014/main"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298892" y="3594138"/>
              <a:ext cx="5968679" cy="2308324"/>
            </a:xfrm>
            <a:prstGeom prst="rect">
              <a:avLst/>
            </a:prstGeom>
          </p:spPr>
          <p:txBody>
            <a:bodyPr wrap="square">
              <a:spAutoFit/>
            </a:bodyPr>
            <a:lstStyle/>
            <a:p>
              <a:pPr marL="571500" indent="-571500" algn="just">
                <a:buFont typeface="Wingdings" panose="05000000000000000000" pitchFamily="2" charset="2"/>
                <a:buChar char="Ø"/>
              </a:pPr>
              <a:r>
                <a:rPr lang="en-US" sz="3600" b="1" dirty="0" smtClean="0">
                  <a:solidFill>
                    <a:srgbClr val="C00000"/>
                  </a:solidFill>
                  <a:latin typeface="Times New Roman" panose="02020603050405020304" pitchFamily="18" charset="0"/>
                  <a:ea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rPr>
                <a:t>Em</a:t>
              </a:r>
              <a:r>
                <a:rPr lang="en-US" sz="3600" b="1" dirty="0">
                  <a:solidFill>
                    <a:srgbClr val="C00000"/>
                  </a:solidFill>
                  <a:latin typeface="Times New Roman" panose="02020603050405020304" pitchFamily="18" charset="0"/>
                  <a:ea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rPr>
                <a:t>viết</a:t>
              </a:r>
              <a:r>
                <a:rPr lang="en-US" sz="3600" b="1" dirty="0">
                  <a:solidFill>
                    <a:srgbClr val="C00000"/>
                  </a:solidFill>
                  <a:latin typeface="Times New Roman" panose="02020603050405020304" pitchFamily="18" charset="0"/>
                  <a:ea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rPr>
                <a:t>về</a:t>
              </a:r>
              <a:r>
                <a:rPr lang="en-US" sz="3600" b="1" dirty="0">
                  <a:solidFill>
                    <a:srgbClr val="C00000"/>
                  </a:solidFill>
                  <a:latin typeface="Times New Roman" panose="02020603050405020304" pitchFamily="18" charset="0"/>
                  <a:ea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rPr>
                <a:t>ai</a:t>
              </a:r>
              <a:r>
                <a:rPr lang="en-US" sz="3600" b="1" dirty="0">
                  <a:solidFill>
                    <a:srgbClr val="C00000"/>
                  </a:solidFill>
                  <a:latin typeface="Times New Roman" panose="02020603050405020304" pitchFamily="18" charset="0"/>
                  <a:ea typeface="Times New Roman" panose="02020603050405020304" pitchFamily="18" charset="0"/>
                </a:rPr>
                <a:t>?</a:t>
              </a:r>
            </a:p>
            <a:p>
              <a:pPr marL="571500" indent="-571500" algn="just">
                <a:buFont typeface="Wingdings" panose="05000000000000000000" pitchFamily="2" charset="2"/>
                <a:buChar char="Ø"/>
              </a:pPr>
              <a:r>
                <a:rPr lang="en-US" sz="3600" b="1" dirty="0" err="1" smtClean="0">
                  <a:solidFill>
                    <a:srgbClr val="C00000"/>
                  </a:solidFill>
                  <a:latin typeface="Times New Roman" panose="02020603050405020304" pitchFamily="18" charset="0"/>
                  <a:ea typeface="Times New Roman" panose="02020603050405020304" pitchFamily="18" charset="0"/>
                </a:rPr>
                <a:t>Người</a:t>
              </a:r>
              <a:r>
                <a:rPr lang="en-US" sz="3600" b="1" dirty="0" smtClean="0">
                  <a:solidFill>
                    <a:srgbClr val="C00000"/>
                  </a:solidFill>
                  <a:latin typeface="Times New Roman" panose="02020603050405020304" pitchFamily="18" charset="0"/>
                  <a:ea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rPr>
                <a:t>đó</a:t>
              </a:r>
              <a:r>
                <a:rPr lang="en-US" sz="3600" b="1" dirty="0">
                  <a:solidFill>
                    <a:srgbClr val="C00000"/>
                  </a:solidFill>
                  <a:latin typeface="Times New Roman" panose="02020603050405020304" pitchFamily="18" charset="0"/>
                  <a:ea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rPr>
                <a:t>như</a:t>
              </a:r>
              <a:r>
                <a:rPr lang="en-US" sz="3600" b="1" dirty="0">
                  <a:solidFill>
                    <a:srgbClr val="C00000"/>
                  </a:solidFill>
                  <a:latin typeface="Times New Roman" panose="02020603050405020304" pitchFamily="18" charset="0"/>
                  <a:ea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rPr>
                <a:t>thế</a:t>
              </a:r>
              <a:r>
                <a:rPr lang="en-US" sz="3600" b="1" dirty="0">
                  <a:solidFill>
                    <a:srgbClr val="C00000"/>
                  </a:solidFill>
                  <a:latin typeface="Times New Roman" panose="02020603050405020304" pitchFamily="18" charset="0"/>
                  <a:ea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rPr>
                <a:t>nào</a:t>
              </a:r>
              <a:r>
                <a:rPr lang="en-US" sz="3600" b="1" dirty="0">
                  <a:solidFill>
                    <a:srgbClr val="C00000"/>
                  </a:solidFill>
                  <a:latin typeface="Times New Roman" panose="02020603050405020304" pitchFamily="18" charset="0"/>
                  <a:ea typeface="Times New Roman" panose="02020603050405020304" pitchFamily="18" charset="0"/>
                </a:rPr>
                <a:t>?</a:t>
              </a:r>
            </a:p>
            <a:p>
              <a:pPr marL="571500" indent="-571500" algn="just">
                <a:buFont typeface="Wingdings" panose="05000000000000000000" pitchFamily="2" charset="2"/>
                <a:buChar char="Ø"/>
              </a:pPr>
              <a:r>
                <a:rPr lang="en-US" sz="3600" b="1" dirty="0" err="1" smtClean="0">
                  <a:solidFill>
                    <a:srgbClr val="C00000"/>
                  </a:solidFill>
                  <a:latin typeface="Times New Roman" panose="02020603050405020304" pitchFamily="18" charset="0"/>
                  <a:ea typeface="Times New Roman" panose="02020603050405020304" pitchFamily="18" charset="0"/>
                </a:rPr>
                <a:t>Vì</a:t>
              </a:r>
              <a:r>
                <a:rPr lang="en-US" sz="3600" b="1" dirty="0" smtClean="0">
                  <a:solidFill>
                    <a:srgbClr val="C00000"/>
                  </a:solidFill>
                  <a:latin typeface="Times New Roman" panose="02020603050405020304" pitchFamily="18" charset="0"/>
                  <a:ea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rPr>
                <a:t>sao</a:t>
              </a:r>
              <a:r>
                <a:rPr lang="en-US" sz="3600" b="1" dirty="0">
                  <a:solidFill>
                    <a:srgbClr val="C00000"/>
                  </a:solidFill>
                  <a:latin typeface="Times New Roman" panose="02020603050405020304" pitchFamily="18" charset="0"/>
                  <a:ea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rPr>
                <a:t>em</a:t>
              </a:r>
              <a:r>
                <a:rPr lang="en-US" sz="3600" b="1" dirty="0">
                  <a:solidFill>
                    <a:srgbClr val="C00000"/>
                  </a:solidFill>
                  <a:latin typeface="Times New Roman" panose="02020603050405020304" pitchFamily="18" charset="0"/>
                  <a:ea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rPr>
                <a:t>yêu</a:t>
              </a:r>
              <a:r>
                <a:rPr lang="en-US" sz="3600" b="1" dirty="0">
                  <a:solidFill>
                    <a:srgbClr val="C00000"/>
                  </a:solidFill>
                  <a:latin typeface="Times New Roman" panose="02020603050405020304" pitchFamily="18" charset="0"/>
                  <a:ea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rPr>
                <a:t>quý</a:t>
              </a:r>
              <a:r>
                <a:rPr lang="en-US" sz="3600" b="1" dirty="0">
                  <a:solidFill>
                    <a:srgbClr val="C00000"/>
                  </a:solidFill>
                  <a:latin typeface="Times New Roman" panose="02020603050405020304" pitchFamily="18" charset="0"/>
                  <a:ea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rPr>
                <a:t>người</a:t>
              </a:r>
              <a:r>
                <a:rPr lang="en-US" sz="3600" b="1" dirty="0">
                  <a:solidFill>
                    <a:srgbClr val="C00000"/>
                  </a:solidFill>
                  <a:latin typeface="Times New Roman" panose="02020603050405020304" pitchFamily="18" charset="0"/>
                  <a:ea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rPr>
                <a:t>đó</a:t>
              </a:r>
              <a:r>
                <a:rPr lang="en-US" sz="3600" b="1" dirty="0">
                  <a:solidFill>
                    <a:srgbClr val="C00000"/>
                  </a:solidFill>
                  <a:latin typeface="Times New Roman" panose="02020603050405020304" pitchFamily="18" charset="0"/>
                  <a:ea typeface="Times New Roman" panose="02020603050405020304" pitchFamily="18" charset="0"/>
                </a:rPr>
                <a:t>? </a:t>
              </a:r>
              <a:endParaRPr lang="en-US" sz="3600" b="1" dirty="0">
                <a:solidFill>
                  <a:srgbClr val="C00000"/>
                </a:solidFill>
                <a:effectLst/>
                <a:latin typeface="Times New Roman" panose="02020603050405020304" pitchFamily="18" charset="0"/>
                <a:ea typeface="Times New Roman" panose="02020603050405020304" pitchFamily="18" charset="0"/>
              </a:endParaRPr>
            </a:p>
          </p:txBody>
        </p:sp>
      </p:grpSp>
      <p:grpSp>
        <p:nvGrpSpPr>
          <p:cNvPr id="13" name="组合 12">
            <a:extLst>
              <a:ext uri="{FF2B5EF4-FFF2-40B4-BE49-F238E27FC236}">
                <a16:creationId xmlns:a16="http://schemas.microsoft.com/office/drawing/2014/main" id="{71D831E9-D207-7FAF-08B2-8AC48CA43A87}"/>
              </a:ext>
            </a:extLst>
          </p:cNvPr>
          <p:cNvGrpSpPr/>
          <p:nvPr/>
        </p:nvGrpSpPr>
        <p:grpSpPr>
          <a:xfrm>
            <a:off x="3204984" y="2260904"/>
            <a:ext cx="2282719" cy="811440"/>
            <a:chOff x="3730171" y="1512660"/>
            <a:chExt cx="3222172" cy="811440"/>
          </a:xfrm>
        </p:grpSpPr>
        <p:sp>
          <p:nvSpPr>
            <p:cNvPr id="14" name="矩形: 圆角 13">
              <a:extLst>
                <a:ext uri="{FF2B5EF4-FFF2-40B4-BE49-F238E27FC236}">
                  <a16:creationId xmlns:a16="http://schemas.microsoft.com/office/drawing/2014/main" id="{354F1ECB-BD3B-5C99-2B53-80B01FD24AC7}"/>
                </a:ext>
              </a:extLst>
            </p:cNvPr>
            <p:cNvSpPr/>
            <p:nvPr/>
          </p:nvSpPr>
          <p:spPr>
            <a:xfrm>
              <a:off x="3730171" y="1512660"/>
              <a:ext cx="3222172" cy="81144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15" name="矩形: 圆角 14">
              <a:extLst>
                <a:ext uri="{FF2B5EF4-FFF2-40B4-BE49-F238E27FC236}">
                  <a16:creationId xmlns:a16="http://schemas.microsoft.com/office/drawing/2014/main" id="{C6C9CF0A-4C4E-7FDF-FEB0-C982E3FEFEF9}"/>
                </a:ext>
              </a:extLst>
            </p:cNvPr>
            <p:cNvSpPr/>
            <p:nvPr/>
          </p:nvSpPr>
          <p:spPr>
            <a:xfrm>
              <a:off x="3888917" y="1602112"/>
              <a:ext cx="2904680" cy="632536"/>
            </a:xfrm>
            <a:prstGeom prst="roundRect">
              <a:avLst>
                <a:gd name="adj" fmla="val 50000"/>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smtClean="0">
                  <a:solidFill>
                    <a:schemeClr val="tx1"/>
                  </a:solidFill>
                  <a:latin typeface="Cambria" panose="02040503050406030204" pitchFamily="18" charset="0"/>
                  <a:ea typeface="Cambria" panose="02040503050406030204" pitchFamily="18" charset="0"/>
                  <a:sym typeface="思源黑体 CN Regular" panose="020B0500000000000000" pitchFamily="34" charset="-122"/>
                </a:rPr>
                <a:t>Gợi</a:t>
              </a:r>
              <a:r>
                <a:rPr lang="en-US" altLang="zh-CN" sz="4400" b="1" dirty="0" smtClean="0">
                  <a:solidFill>
                    <a:schemeClr val="tx1"/>
                  </a:solidFill>
                  <a:latin typeface="Cambria" panose="02040503050406030204" pitchFamily="18" charset="0"/>
                  <a:ea typeface="Cambria" panose="02040503050406030204" pitchFamily="18" charset="0"/>
                  <a:sym typeface="思源黑体 CN Regular" panose="020B0500000000000000" pitchFamily="34" charset="-122"/>
                </a:rPr>
                <a:t> ý:</a:t>
              </a:r>
              <a:endParaRPr kumimoji="0" lang="zh-CN" altLang="en-US" sz="4400" b="1" i="0" u="none" strike="noStrike" kern="1200" cap="none" spc="0" normalizeH="0" baseline="0" noProof="0" dirty="0">
                <a:ln>
                  <a:noFill/>
                </a:ln>
                <a:solidFill>
                  <a:schemeClr val="tx1"/>
                </a:solidFill>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grpSp>
      <p:pic>
        <p:nvPicPr>
          <p:cNvPr id="16" name="图片 6">
            <a:extLst>
              <a:ext uri="{FF2B5EF4-FFF2-40B4-BE49-F238E27FC236}">
                <a16:creationId xmlns:a16="http://schemas.microsoft.com/office/drawing/2014/main"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3035" y="228600"/>
            <a:ext cx="12838071" cy="6400800"/>
            <a:chOff x="-323035" y="228600"/>
            <a:chExt cx="12838071" cy="6400800"/>
          </a:xfrm>
        </p:grpSpPr>
        <p:pic>
          <p:nvPicPr>
            <p:cNvPr id="3" name="图片 4">
              <a:extLst>
                <a:ext uri="{FF2B5EF4-FFF2-40B4-BE49-F238E27FC236}">
                  <a16:creationId xmlns:a16="http://schemas.microsoft.com/office/drawing/2014/main" id="{8466997B-2EB6-4F1F-ACF5-F7E91CBAF6B5}"/>
                </a:ext>
              </a:extLst>
            </p:cNvPr>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p:blipFill>
          <p:spPr>
            <a:xfrm>
              <a:off x="-323035" y="228600"/>
              <a:ext cx="12838071" cy="6400800"/>
            </a:xfrm>
            <a:prstGeom prst="rect">
              <a:avLst/>
            </a:prstGeom>
          </p:spPr>
        </p:pic>
        <p:sp>
          <p:nvSpPr>
            <p:cNvPr id="2" name="Rectangle 1"/>
            <p:cNvSpPr/>
            <p:nvPr/>
          </p:nvSpPr>
          <p:spPr>
            <a:xfrm>
              <a:off x="555584" y="1406738"/>
              <a:ext cx="10799181" cy="4524315"/>
            </a:xfrm>
            <a:prstGeom prst="rect">
              <a:avLst/>
            </a:prstGeom>
          </p:spPr>
          <p:txBody>
            <a:bodyPr wrap="square">
              <a:spAutoFit/>
            </a:bodyPr>
            <a:lstStyle/>
            <a:p>
              <a:pPr algn="just"/>
              <a:r>
                <a:rPr lang="en-US" sz="3600" dirty="0" smtClean="0">
                  <a:solidFill>
                    <a:schemeClr val="accent1">
                      <a:lumMod val="75000"/>
                    </a:schemeClr>
                  </a:solidFill>
                  <a:latin typeface="Cambria" panose="02040503050406030204" pitchFamily="18" charset="0"/>
                  <a:ea typeface="Cambria" panose="02040503050406030204" pitchFamily="18" charset="0"/>
                </a:rPr>
                <a:t>      </a:t>
              </a:r>
              <a:r>
                <a:rPr lang="vi-VN" sz="3600" dirty="0" smtClean="0">
                  <a:solidFill>
                    <a:schemeClr val="accent1">
                      <a:lumMod val="75000"/>
                    </a:schemeClr>
                  </a:solidFill>
                  <a:latin typeface="Cambria" panose="02040503050406030204" pitchFamily="18" charset="0"/>
                  <a:ea typeface="Cambria" panose="02040503050406030204" pitchFamily="18" charset="0"/>
                </a:rPr>
                <a:t>Cô </a:t>
              </a:r>
              <a:r>
                <a:rPr lang="vi-VN" sz="3600" dirty="0">
                  <a:solidFill>
                    <a:schemeClr val="accent1">
                      <a:lumMod val="75000"/>
                    </a:schemeClr>
                  </a:solidFill>
                  <a:latin typeface="Cambria" panose="02040503050406030204" pitchFamily="18" charset="0"/>
                  <a:ea typeface="Cambria" panose="02040503050406030204" pitchFamily="18" charset="0"/>
                </a:rPr>
                <a:t>Hải là người dọn dẹp vệ sinh sân trường và phòng học của trường em. Hằng ngày, cô đến trường từ rất sớm để quét dọn lá cây rụng quanh sân trường. Mỗi buổi chiều, khi chúng em tan học, cô lại chăm chỉ quét dọn từng phòng học. Công việc của cô Hải rất vất vả và vô cùng ý nghĩa. Cô giúp chúng em có môi trường học tập sạch sẽ và trong lành. Em mong cô có thật nhiều sức khỏe để làm tốt công việc của mình.</a:t>
              </a:r>
              <a:endParaRPr lang="en-US" sz="3600" dirty="0">
                <a:solidFill>
                  <a:schemeClr val="accent1">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905869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478793" y="1802377"/>
            <a:ext cx="8382727" cy="3438442"/>
          </a:xfrm>
          <a:prstGeom prst="rect">
            <a:avLst/>
          </a:prstGeom>
        </p:spPr>
      </p:pic>
    </p:spTree>
    <p:extLst>
      <p:ext uri="{BB962C8B-B14F-4D97-AF65-F5344CB8AC3E}">
        <p14:creationId xmlns:p14="http://schemas.microsoft.com/office/powerpoint/2010/main" val="22023646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909417" y="3095728"/>
            <a:ext cx="10889694" cy="549603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776214" y="2493362"/>
            <a:ext cx="10191284" cy="36651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8803408" y="3677809"/>
            <a:ext cx="2498206" cy="2577628"/>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552127" y="3397767"/>
            <a:ext cx="10323735" cy="1273963"/>
          </a:xfrm>
          <a:prstGeom prst="rect">
            <a:avLst/>
          </a:prstGeom>
        </p:spPr>
        <p:txBody>
          <a:bodyPr vert="horz" lIns="97049" tIns="48525" rIns="97049" bIns="48525"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a:ln>
                  <a:noFill/>
                </a:ln>
                <a:solidFill>
                  <a:srgbClr val="D63E3D">
                    <a:lumMod val="50000"/>
                  </a:srgbClr>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Soạn</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bài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giảng</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yêu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cầu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các</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khối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lớp</a:t>
            </a:r>
            <a:endPar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endParaRPr>
          </a:p>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Thiết</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kế</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bài</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giảng</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a:ln>
                  <a:noFill/>
                </a:ln>
                <a:solidFill>
                  <a:srgbClr val="2E9733"/>
                </a:solidFill>
                <a:effectLst/>
                <a:uLnTx/>
                <a:uFillTx/>
                <a:latin typeface="SVN-Dancing Script" panose="02040603050506020204" pitchFamily="18" charset="0"/>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243534" y="4765778"/>
            <a:ext cx="8236079" cy="1072409"/>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MĂNG NON – TÀI LIỆU TIỂU HỌC </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Mời truy cập: </a:t>
            </a:r>
            <a:r>
              <a:rPr kumimoji="0" lang="en-US" sz="2123"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MĂNG NON- TÀI LIỆU TIỂU HỌC | Facebook</a:t>
            </a:r>
            <a:endParaRPr kumimoji="0" lang="en-US" sz="2123"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ZALO : </a:t>
            </a:r>
            <a:r>
              <a:rPr kumimoji="0" lang="en-US" sz="2123"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0382348780</a:t>
            </a:r>
            <a:r>
              <a:rPr kumimoji="0" lang="en-US" sz="2123"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 - </a:t>
            </a:r>
            <a:r>
              <a:rPr kumimoji="0" lang="en-US" sz="2123"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0984848929</a:t>
            </a:r>
            <a:endPar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1563404" y="1994146"/>
            <a:ext cx="9065194" cy="153351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820223" y="1200729"/>
            <a:ext cx="13687649" cy="793417"/>
          </a:xfrm>
          <a:prstGeom prst="rect">
            <a:avLst/>
          </a:prstGeom>
        </p:spPr>
      </p:pic>
    </p:spTree>
    <p:extLst>
      <p:ext uri="{BB962C8B-B14F-4D97-AF65-F5344CB8AC3E}">
        <p14:creationId xmlns:p14="http://schemas.microsoft.com/office/powerpoint/2010/main" val="5589706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250</Words>
  <Application>Microsoft Office PowerPoint</Application>
  <PresentationFormat>Widescreen</PresentationFormat>
  <Paragraphs>36</Paragraphs>
  <Slides>9</Slides>
  <Notes>0</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9</vt:i4>
      </vt:variant>
    </vt:vector>
  </HeadingPairs>
  <TitlesOfParts>
    <vt:vector size="30" baseType="lpstr">
      <vt:lpstr>字魂27号-布丁体</vt:lpstr>
      <vt:lpstr>UTM Aquarelle</vt:lpstr>
      <vt:lpstr>UTM Avo</vt:lpstr>
      <vt:lpstr>Arial</vt:lpstr>
      <vt:lpstr>等线 Light</vt:lpstr>
      <vt:lpstr>SVN-Newton</vt:lpstr>
      <vt:lpstr>#9Slide05 ViceroyJF</vt:lpstr>
      <vt:lpstr>#9Slide07 HoneyCream</vt:lpstr>
      <vt:lpstr>#9Slide05 Bodega Script</vt:lpstr>
      <vt:lpstr>Calibri</vt:lpstr>
      <vt:lpstr>字魂143号-正酷超级黑</vt:lpstr>
      <vt:lpstr>UYa Respective</vt:lpstr>
      <vt:lpstr>思源黑体 CN Regular</vt:lpstr>
      <vt:lpstr>思源黑体 CN Normal</vt:lpstr>
      <vt:lpstr>Wingdings</vt:lpstr>
      <vt:lpstr>等线</vt:lpstr>
      <vt:lpstr>Cambria</vt:lpstr>
      <vt:lpstr>SVN-Dancing Script</vt:lpstr>
      <vt:lpstr>Times New Roman</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Laptop T&amp;T</cp:lastModifiedBy>
  <cp:revision>22</cp:revision>
  <dcterms:created xsi:type="dcterms:W3CDTF">2022-10-08T18:30:10Z</dcterms:created>
  <dcterms:modified xsi:type="dcterms:W3CDTF">2022-10-09T03:12:30Z</dcterms:modified>
</cp:coreProperties>
</file>