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256" r:id="rId4"/>
    <p:sldId id="478" r:id="rId5"/>
    <p:sldId id="479" r:id="rId6"/>
    <p:sldId id="495" r:id="rId7"/>
    <p:sldId id="486" r:id="rId8"/>
    <p:sldId id="468" r:id="rId9"/>
    <p:sldId id="489" r:id="rId10"/>
    <p:sldId id="490" r:id="rId11"/>
    <p:sldId id="492" r:id="rId12"/>
    <p:sldId id="487" r:id="rId13"/>
    <p:sldId id="493" r:id="rId14"/>
    <p:sldId id="494" r:id="rId15"/>
    <p:sldId id="488" r:id="rId16"/>
    <p:sldId id="318" r:id="rId17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SVN-Ready" panose="02040603050506020204" pitchFamily="18" charset="0"/>
      <p:regular r:id="rId33"/>
    </p:embeddedFont>
    <p:embeddedFont>
      <p:font typeface="Vogue-ExtraBold" panose="020B0500000000000000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77A"/>
    <a:srgbClr val="2D715C"/>
    <a:srgbClr val="FDFEF0"/>
    <a:srgbClr val="FDFEE6"/>
    <a:srgbClr val="ADB1B0"/>
    <a:srgbClr val="53BB9B"/>
    <a:srgbClr val="F6FB68"/>
    <a:srgbClr val="FCD9D7"/>
    <a:srgbClr val="F0ADD6"/>
    <a:srgbClr val="D86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C2FC0-A638-4D7C-B1FB-3714D0958DA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909C0-C976-476D-8378-7C54DF472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66DC-035D-6474-47F3-867B631B5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92D2C-A3B6-9173-6F8F-A559CDDE4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655C0-1D76-CA0C-D659-015C19E1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4405E-9B02-89DF-5944-8D588B0D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052EF-70C0-9DE1-F57E-E6D455D9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9F35-7A4C-F0A8-C689-0D7DF559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C69F3-0195-E746-1C5E-6A078D34C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F552-9522-871A-1829-9C409123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454B-70B3-4455-008B-81AB80DAB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09E0-9B65-6F68-3157-84DC429F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77D04-FCA0-E441-D41B-CD7BC8A42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AB10D-5C2C-FA7A-73EC-78F89C841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1E092-4897-4B96-9EDD-73CEB0AE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FEB2B-3D04-956D-725F-F03B8913F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0602A-650A-9CDF-C3B8-48858BC7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4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E696-3128-1C59-B169-83A1B180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B01AC-9DA9-BCF8-F9F1-9B3557D7D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59002-6503-AB39-3EFD-87A5930E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2D71E-11FB-0EE0-F7AA-7B4E4E5B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C669-9E1E-41CA-C6F7-5E8826D8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7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2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24867-BCC6-5013-BE42-8AFD37188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1C73E-47C3-6476-F0A7-56CF94A3CE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DF964-1576-3C47-8E49-A1B960BD46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B1A1B-B927-5617-143F-5ECDDD18C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2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75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DED2-AB2E-E9B7-32EB-80958D45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B53FB-C335-C794-8823-E7D4A14B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D3B42-8C26-1900-64BD-B1B4C77CF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81F8A-F5C8-B492-244B-CAB2DA3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AE9C-3A7A-04C4-CCA9-F2A1F06F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100D-0734-ACA6-0EC3-CF3BA77B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09BAE-9F32-C213-4FFA-61126BD96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5D237-E7DC-94C1-FAC9-0CB7FBF5F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A0F4A-7E78-FC60-724A-769500CA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F93B1-7B25-13F3-901F-EFA31DA3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AC32D-9816-F8DD-0D74-D68332DF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8C76-F08A-8F6A-2F47-3D3135FA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360E5-A26D-BEDD-F305-52BC2B4B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4DFE6-91CF-5119-34CF-B6FE806F8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110CC-43BF-0FA1-C8AB-04B4CD9F8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EF56E-A071-996E-432F-7F5D8F3BA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B270F-B8C2-28AD-D23F-D5B2A173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83FC5-2AA6-C621-32E3-2078F89E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F10F7-DA72-4509-3204-011F2C37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BF2F-94DF-3C14-6A27-8BE3F785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0400A-1BF4-C1F5-B0F2-14958721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9045E-5B30-D716-73F9-F3F8BDE0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05A5A-6677-62BF-56B1-5386E3D2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96614-FE58-DCF7-EC23-3CB32922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7A709-B5B1-EC34-BCC3-8C71C1B6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448B5-7E4B-3C4B-BAE8-B33F9F0A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FA18-1D4B-0A2E-46AD-97D86607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AC33C-4522-9493-C883-B25E21B0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CAD4D-023C-18A0-AFAF-A41E06D67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EDB9F-53AC-FDE1-4D75-832259B5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27EEC-5436-C2B3-C81A-5C520065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5BDAC-F1E7-A52C-F3EF-0F88C0BE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40BC-0A35-89DC-AE78-6FC440EB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D7596-38F8-D55F-ACEF-96F924AFB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0BD2D-E2FA-8D98-01F5-11E616342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FD408-F119-6510-77AC-C5B4013F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63875-ED1D-6C92-DB81-EAE332AA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DFFD6-596E-7541-E206-415BEF6D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B8FEB-71AA-1180-50FC-4F8C5B45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A28A6-DB46-815C-D20A-28D0FF2DE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8A92-F4CE-EC87-E5BD-134D1AD7D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44B09-0265-4BF7-9E5F-0661C5846E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9E34-F822-1E2A-A99F-919617F67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EC35-915F-EA65-4B83-D76CBBD24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C894-237F-45EA-BE2E-479B4EC4C0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72794AA-3645-9BE0-BCEE-27052174E2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738B9-0564-BFB3-4219-AE1E64E527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6CECD-3D0C-2FB0-3254-369E01F3C6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5DABC-845F-C5AE-88DC-4914C68EFD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24DC5-A045-8079-8695-4AA8C287C2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12E43-B764-FD92-C78D-FBB3C42B563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0672F4-CBF5-EB9C-052F-025F6D97BA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CEFA5C-4AA9-CDED-9C8B-5380475D15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B97F4F-3C08-A248-8906-A8E500FCC00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24056" y="5977273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990922-1117-B880-5CAE-4AA8EE6A974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6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C45F490-0887-080A-3CF9-3B64FA7AF98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3A56C-3A75-27B7-0D3A-2DFA7A77028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F624E4-762F-833E-8420-78CEE682D4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0B540-5591-496E-2A3A-AE4D949D670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F2E927-71AA-DBCE-999D-208CB03CB2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C94A2E-A324-B033-34C8-5CBA0503F36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BF5990-8C34-B290-9EDF-94CCBD6DCF2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9F5562-8EEE-E160-3B70-3413ECE1524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E35BDF-750F-075B-D559-56D5B85052D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1E1843-BABB-077E-6A07-6F1EF3120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14604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sp>
        <p:nvSpPr>
          <p:cNvPr id="2" name="矩形: 圆角 117">
            <a:extLst>
              <a:ext uri="{FF2B5EF4-FFF2-40B4-BE49-F238E27FC236}">
                <a16:creationId xmlns:a16="http://schemas.microsoft.com/office/drawing/2014/main" id="{A4FAC5C2-1BE6-4E6A-8505-B1F977BF90D8}"/>
              </a:ext>
            </a:extLst>
          </p:cNvPr>
          <p:cNvSpPr/>
          <p:nvPr/>
        </p:nvSpPr>
        <p:spPr>
          <a:xfrm>
            <a:off x="4033413" y="1543024"/>
            <a:ext cx="3940548" cy="752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TIẾNG VIỆT 3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50EA7-D91E-EBEB-6601-87BE5DB87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501" y="1999633"/>
            <a:ext cx="9662997" cy="2395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B6C8A-5404-628E-0FDC-8B0AFEF5A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900" y="3571216"/>
            <a:ext cx="4999153" cy="22252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60" y="4720852"/>
            <a:ext cx="2296413" cy="2296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BBAAEC-557B-B8B3-E265-E14A8AABF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18F8-998D-AE9E-2C0C-46CC1041AD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3">
            <a:extLst>
              <a:ext uri="{FF2B5EF4-FFF2-40B4-BE49-F238E27FC236}">
                <a16:creationId xmlns:a16="http://schemas.microsoft.com/office/drawing/2014/main" id="{28079DED-8544-0FCE-A1CA-F6D1E1273C4B}"/>
              </a:ext>
            </a:extLst>
          </p:cNvPr>
          <p:cNvSpPr txBox="1"/>
          <p:nvPr/>
        </p:nvSpPr>
        <p:spPr>
          <a:xfrm>
            <a:off x="2177388" y="947278"/>
            <a:ext cx="759412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Mỗi câu trong mẩu chuyện dưới đây thuộc kiểu câu nào?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2ABADC-BFB1-94E6-F8B8-23F8617A8C76}"/>
              </a:ext>
            </a:extLst>
          </p:cNvPr>
          <p:cNvGrpSpPr/>
          <p:nvPr/>
        </p:nvGrpSpPr>
        <p:grpSpPr>
          <a:xfrm>
            <a:off x="1983114" y="2017061"/>
            <a:ext cx="8160124" cy="3755432"/>
            <a:chOff x="1878611" y="2091744"/>
            <a:chExt cx="8160124" cy="37554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42D40C5-25E7-6D12-912B-D740781E8135}"/>
                </a:ext>
              </a:extLst>
            </p:cNvPr>
            <p:cNvSpPr/>
            <p:nvPr/>
          </p:nvSpPr>
          <p:spPr>
            <a:xfrm>
              <a:off x="1878611" y="2091744"/>
              <a:ext cx="8160124" cy="3755432"/>
            </a:xfrm>
            <a:prstGeom prst="roundRect">
              <a:avLst/>
            </a:prstGeom>
            <a:solidFill>
              <a:srgbClr val="FDFEE6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C49350E1-B0E6-5071-F0A0-8ACAF85E6F2A}"/>
                </a:ext>
              </a:extLst>
            </p:cNvPr>
            <p:cNvSpPr txBox="1"/>
            <p:nvPr/>
          </p:nvSpPr>
          <p:spPr>
            <a:xfrm>
              <a:off x="2420291" y="2119133"/>
              <a:ext cx="7351418" cy="3693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Hai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bé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nói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chuyện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với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nhau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: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Đố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bệnh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sốt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xuất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huyết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lây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qua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nào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tớ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qua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hàng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không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ạ.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Ôi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  Sao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lại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qua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đó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ì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muỗi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vằn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sau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khi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hút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máu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xong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sẽ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bay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đi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truyền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bệnh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từ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người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này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sang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người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mà</a:t>
              </a:r>
              <a:endParaRPr lang="en-US" altLang="zh-C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     (S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ưu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tầm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)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7" name="文本框 13">
            <a:extLst>
              <a:ext uri="{FF2B5EF4-FFF2-40B4-BE49-F238E27FC236}">
                <a16:creationId xmlns:a16="http://schemas.microsoft.com/office/drawing/2014/main" id="{7E9C058F-6161-B30D-B177-214301B5F2FB}"/>
              </a:ext>
            </a:extLst>
          </p:cNvPr>
          <p:cNvSpPr txBox="1"/>
          <p:nvPr/>
        </p:nvSpPr>
        <p:spPr>
          <a:xfrm>
            <a:off x="2221542" y="2128024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834EADB1-F2FC-8AED-59E7-481A5F5C34AC}"/>
              </a:ext>
            </a:extLst>
          </p:cNvPr>
          <p:cNvSpPr txBox="1"/>
          <p:nvPr/>
        </p:nvSpPr>
        <p:spPr>
          <a:xfrm>
            <a:off x="2531258" y="2579818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DB887EFD-7216-2A98-3B02-F8BD2F731D6A}"/>
              </a:ext>
            </a:extLst>
          </p:cNvPr>
          <p:cNvSpPr txBox="1"/>
          <p:nvPr/>
        </p:nvSpPr>
        <p:spPr>
          <a:xfrm>
            <a:off x="2524794" y="3107565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8CB0B9C5-D54D-7704-36A4-4923B8A79937}"/>
              </a:ext>
            </a:extLst>
          </p:cNvPr>
          <p:cNvSpPr txBox="1"/>
          <p:nvPr/>
        </p:nvSpPr>
        <p:spPr>
          <a:xfrm>
            <a:off x="2549375" y="3635312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5" name="文本框 13">
            <a:extLst>
              <a:ext uri="{FF2B5EF4-FFF2-40B4-BE49-F238E27FC236}">
                <a16:creationId xmlns:a16="http://schemas.microsoft.com/office/drawing/2014/main" id="{EA65936E-82E6-B651-AA69-F66DE3504C96}"/>
              </a:ext>
            </a:extLst>
          </p:cNvPr>
          <p:cNvSpPr txBox="1"/>
          <p:nvPr/>
        </p:nvSpPr>
        <p:spPr>
          <a:xfrm>
            <a:off x="3858613" y="3602901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8F64D86F-DDDC-3D8F-0BD5-0906EB092A93}"/>
              </a:ext>
            </a:extLst>
          </p:cNvPr>
          <p:cNvSpPr txBox="1"/>
          <p:nvPr/>
        </p:nvSpPr>
        <p:spPr>
          <a:xfrm>
            <a:off x="2644329" y="4260828"/>
            <a:ext cx="515288" cy="323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dirty="0">
                <a:ln>
                  <a:noFill/>
                </a:ln>
                <a:solidFill>
                  <a:srgbClr val="2D715C"/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rgbClr val="2D715C"/>
              </a:solidFill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68A0E-ED52-5FE6-64E0-C4EC5BFA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06" y="70361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A55E07F-E06D-D459-02E3-D619CA906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05171"/>
              </p:ext>
            </p:extLst>
          </p:nvPr>
        </p:nvGraphicFramePr>
        <p:xfrm>
          <a:off x="1324077" y="1112956"/>
          <a:ext cx="9304594" cy="447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5355">
                  <a:extLst>
                    <a:ext uri="{9D8B030D-6E8A-4147-A177-3AD203B41FA5}">
                      <a16:colId xmlns:a16="http://schemas.microsoft.com/office/drawing/2014/main" val="186296319"/>
                    </a:ext>
                  </a:extLst>
                </a:gridCol>
                <a:gridCol w="2389239">
                  <a:extLst>
                    <a:ext uri="{9D8B030D-6E8A-4147-A177-3AD203B41FA5}">
                      <a16:colId xmlns:a16="http://schemas.microsoft.com/office/drawing/2014/main" val="3818362633"/>
                    </a:ext>
                  </a:extLst>
                </a:gridCol>
              </a:tblGrid>
              <a:tr h="6093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Câu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Kiểu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câu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928881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64709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74786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58918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2144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283922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179026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A1ED5571-0688-B7A1-2730-8F59480EDCC2}"/>
              </a:ext>
            </a:extLst>
          </p:cNvPr>
          <p:cNvGrpSpPr/>
          <p:nvPr/>
        </p:nvGrpSpPr>
        <p:grpSpPr>
          <a:xfrm>
            <a:off x="1324075" y="1815750"/>
            <a:ext cx="7473590" cy="3728683"/>
            <a:chOff x="1206088" y="1973066"/>
            <a:chExt cx="7473590" cy="3728683"/>
          </a:xfrm>
        </p:grpSpPr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6EADABA9-E449-E105-BBF9-635EB6C6F369}"/>
                </a:ext>
              </a:extLst>
            </p:cNvPr>
            <p:cNvSpPr txBox="1"/>
            <p:nvPr/>
          </p:nvSpPr>
          <p:spPr>
            <a:xfrm>
              <a:off x="1328260" y="1973066"/>
              <a:ext cx="7351418" cy="21474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Hai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bé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nói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chuyện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với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nhau</a:t>
              </a:r>
              <a:r>
                <a:rPr kumimoji="0" lang="en-US" altLang="zh-CN" sz="24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:</a:t>
              </a:r>
            </a:p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Đố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bệnh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sốt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xuất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huyết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lây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qua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nào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</a:t>
              </a:r>
            </a:p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tớ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qua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hàng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không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cậu</a:t>
              </a:r>
              <a:r>
                <a:rPr lang="en-US" altLang="zh-CN" sz="24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ạ.</a:t>
              </a:r>
            </a:p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Ôi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D8622F-B658-21BD-AE36-05233FBF5779}"/>
                </a:ext>
              </a:extLst>
            </p:cNvPr>
            <p:cNvSpPr txBox="1"/>
            <p:nvPr/>
          </p:nvSpPr>
          <p:spPr>
            <a:xfrm>
              <a:off x="1206088" y="4870752"/>
              <a:ext cx="69055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Vì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muỗi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vằn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sau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hút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máu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xong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sẽ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bay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truyền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bệnh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từ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người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này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sang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người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mà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EA5CB7-AF6A-FEC6-A1B1-22F0DED2B7C6}"/>
                </a:ext>
              </a:extLst>
            </p:cNvPr>
            <p:cNvSpPr txBox="1"/>
            <p:nvPr/>
          </p:nvSpPr>
          <p:spPr>
            <a:xfrm>
              <a:off x="1206088" y="4361642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Sao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lại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qua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đường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đó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</a:t>
              </a:r>
              <a:endParaRPr lang="en-US" dirty="0"/>
            </a:p>
          </p:txBody>
        </p:sp>
      </p:grpSp>
      <p:sp>
        <p:nvSpPr>
          <p:cNvPr id="24" name="文本框 13">
            <a:extLst>
              <a:ext uri="{FF2B5EF4-FFF2-40B4-BE49-F238E27FC236}">
                <a16:creationId xmlns:a16="http://schemas.microsoft.com/office/drawing/2014/main" id="{D4C4C76D-02A1-72EF-84BD-07842F76EF2B}"/>
              </a:ext>
            </a:extLst>
          </p:cNvPr>
          <p:cNvSpPr txBox="1"/>
          <p:nvPr/>
        </p:nvSpPr>
        <p:spPr>
          <a:xfrm>
            <a:off x="8521331" y="2998144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kể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6" name="文本框 13">
            <a:extLst>
              <a:ext uri="{FF2B5EF4-FFF2-40B4-BE49-F238E27FC236}">
                <a16:creationId xmlns:a16="http://schemas.microsoft.com/office/drawing/2014/main" id="{2EFB2DDE-7C33-5A2C-17D8-A3B601429ACC}"/>
              </a:ext>
            </a:extLst>
          </p:cNvPr>
          <p:cNvSpPr txBox="1"/>
          <p:nvPr/>
        </p:nvSpPr>
        <p:spPr>
          <a:xfrm>
            <a:off x="8521331" y="2383338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8" name="文本框 13">
            <a:extLst>
              <a:ext uri="{FF2B5EF4-FFF2-40B4-BE49-F238E27FC236}">
                <a16:creationId xmlns:a16="http://schemas.microsoft.com/office/drawing/2014/main" id="{4ECD3F0E-642C-365C-072D-F61DB22B4767}"/>
              </a:ext>
            </a:extLst>
          </p:cNvPr>
          <p:cNvSpPr txBox="1"/>
          <p:nvPr/>
        </p:nvSpPr>
        <p:spPr>
          <a:xfrm>
            <a:off x="8521331" y="1815750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kể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18064825-DF1E-D497-17B7-B07510A63D6C}"/>
              </a:ext>
            </a:extLst>
          </p:cNvPr>
          <p:cNvSpPr txBox="1"/>
          <p:nvPr/>
        </p:nvSpPr>
        <p:spPr>
          <a:xfrm>
            <a:off x="8521331" y="3636292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cảm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06861C8C-258C-57FE-9862-8945399D9AC4}"/>
              </a:ext>
            </a:extLst>
          </p:cNvPr>
          <p:cNvSpPr txBox="1"/>
          <p:nvPr/>
        </p:nvSpPr>
        <p:spPr>
          <a:xfrm>
            <a:off x="8521331" y="4253786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D7DE27A0-CEF9-E794-0017-C938333CA03E}"/>
              </a:ext>
            </a:extLst>
          </p:cNvPr>
          <p:cNvSpPr txBox="1"/>
          <p:nvPr/>
        </p:nvSpPr>
        <p:spPr>
          <a:xfrm>
            <a:off x="8521331" y="4929627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Câu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kể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7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sp>
        <p:nvSpPr>
          <p:cNvPr id="2" name="矩形: 圆角 117">
            <a:extLst>
              <a:ext uri="{FF2B5EF4-FFF2-40B4-BE49-F238E27FC236}">
                <a16:creationId xmlns:a16="http://schemas.microsoft.com/office/drawing/2014/main" id="{A4FAC5C2-1BE6-4E6A-8505-B1F977BF90D8}"/>
              </a:ext>
            </a:extLst>
          </p:cNvPr>
          <p:cNvSpPr/>
          <p:nvPr/>
        </p:nvSpPr>
        <p:spPr>
          <a:xfrm>
            <a:off x="3939001" y="1209942"/>
            <a:ext cx="3940548" cy="752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TIẾNG VIỆT 3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173" y="2031039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2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65" y="3944568"/>
            <a:ext cx="3327204" cy="3327204"/>
          </a:xfrm>
          <a:prstGeom prst="rect">
            <a:avLst/>
          </a:prstGeom>
        </p:spPr>
      </p:pic>
      <p:sp>
        <p:nvSpPr>
          <p:cNvPr id="11" name="矩形: 圆角 117">
            <a:extLst>
              <a:ext uri="{FF2B5EF4-FFF2-40B4-BE49-F238E27FC236}">
                <a16:creationId xmlns:a16="http://schemas.microsoft.com/office/drawing/2014/main" id="{F57EFAA6-700E-9773-F51C-25DD7BC15F8B}"/>
              </a:ext>
            </a:extLst>
          </p:cNvPr>
          <p:cNvSpPr/>
          <p:nvPr/>
        </p:nvSpPr>
        <p:spPr>
          <a:xfrm>
            <a:off x="3894668" y="874534"/>
            <a:ext cx="4402664" cy="5020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Yêu</a:t>
            </a: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cầu</a:t>
            </a: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cần</a:t>
            </a: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đạt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DA154-1275-500F-5EA3-4C9E5498AA9D}"/>
              </a:ext>
            </a:extLst>
          </p:cNvPr>
          <p:cNvSpPr txBox="1"/>
          <p:nvPr/>
        </p:nvSpPr>
        <p:spPr>
          <a:xfrm>
            <a:off x="1498606" y="1243563"/>
            <a:ext cx="964779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kĩ năng nói.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chi tiết và nội dung chính trong các bài đọc. Hiểu được nội dung hàm ẩn của văn bản với những suy luận đơn giản.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được các từ ngữ chỉ sự vật, hoạt động, tính chất . Phân biệt được câu kể, câu cảm và câu hỏi.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D71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dirty="0">
              <a:solidFill>
                <a:srgbClr val="2D715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E6D8E-4B8F-0213-39A4-19CAAB69F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DF4F1-A46A-723A-557F-A92FA58DE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2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A929CE-E6DC-8343-DE82-5834362D1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01" y="2053682"/>
            <a:ext cx="10668925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C977C6-5DEA-A3D2-41EC-893881A17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2" name="文本框 13">
            <a:extLst>
              <a:ext uri="{FF2B5EF4-FFF2-40B4-BE49-F238E27FC236}">
                <a16:creationId xmlns:a16="http://schemas.microsoft.com/office/drawing/2014/main" id="{E727CF3C-DEA3-B87D-5EE7-1FEC8D5DEFA1}"/>
              </a:ext>
            </a:extLst>
          </p:cNvPr>
          <p:cNvSpPr txBox="1"/>
          <p:nvPr/>
        </p:nvSpPr>
        <p:spPr>
          <a:xfrm>
            <a:off x="2386630" y="1064467"/>
            <a:ext cx="8503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Tr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ò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chơi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: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Tìm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điểm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đến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của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các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bạn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nhỏ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trong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các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bài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đọc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dưới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đây</a:t>
            </a:r>
            <a:r>
              <a:rPr lang="en-US" altLang="zh-CN" sz="32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EEA752AB-06C7-5B89-DEC4-0B215419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90" y="2220794"/>
            <a:ext cx="8828637" cy="3361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3C8B8-4EC4-8E83-9075-37C87B653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30" y="761705"/>
            <a:ext cx="1347333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524F381-0A25-E9E3-7506-A16E961CD8C4}"/>
              </a:ext>
            </a:extLst>
          </p:cNvPr>
          <p:cNvSpPr/>
          <p:nvPr/>
        </p:nvSpPr>
        <p:spPr>
          <a:xfrm>
            <a:off x="78340" y="395682"/>
            <a:ext cx="12035319" cy="62828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B46454-F91B-CE79-431B-09BFE3C2D04F}"/>
              </a:ext>
            </a:extLst>
          </p:cNvPr>
          <p:cNvGrpSpPr/>
          <p:nvPr/>
        </p:nvGrpSpPr>
        <p:grpSpPr>
          <a:xfrm>
            <a:off x="729986" y="1692539"/>
            <a:ext cx="4188933" cy="507825"/>
            <a:chOff x="1221031" y="2480693"/>
            <a:chExt cx="4161536" cy="5078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AA28B0C-FB9D-CBA5-52BC-099EB7120BC5}"/>
                </a:ext>
              </a:extLst>
            </p:cNvPr>
            <p:cNvSpPr/>
            <p:nvPr/>
          </p:nvSpPr>
          <p:spPr>
            <a:xfrm>
              <a:off x="1229032" y="2480693"/>
              <a:ext cx="4153535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914B48AD-4F77-D699-502F-BC54B447D600}"/>
                </a:ext>
              </a:extLst>
            </p:cNvPr>
            <p:cNvSpPr txBox="1"/>
            <p:nvPr/>
          </p:nvSpPr>
          <p:spPr>
            <a:xfrm>
              <a:off x="1221031" y="2549939"/>
              <a:ext cx="412467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Sơn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Ngày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gặp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lại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E37289-FF14-8395-0F4E-9C0DCBC87807}"/>
              </a:ext>
            </a:extLst>
          </p:cNvPr>
          <p:cNvGrpSpPr/>
          <p:nvPr/>
        </p:nvGrpSpPr>
        <p:grpSpPr>
          <a:xfrm>
            <a:off x="729985" y="3148042"/>
            <a:ext cx="4944887" cy="507825"/>
            <a:chOff x="1229033" y="2480693"/>
            <a:chExt cx="3342785" cy="5078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236C033-60E3-6A16-7000-D31507D4B2C5}"/>
                </a:ext>
              </a:extLst>
            </p:cNvPr>
            <p:cNvSpPr/>
            <p:nvPr/>
          </p:nvSpPr>
          <p:spPr>
            <a:xfrm>
              <a:off x="1229033" y="2480693"/>
              <a:ext cx="3327717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409E45F4-7423-5EE8-1F05-6BE9B8399C63}"/>
                </a:ext>
              </a:extLst>
            </p:cNvPr>
            <p:cNvSpPr txBox="1"/>
            <p:nvPr/>
          </p:nvSpPr>
          <p:spPr>
            <a:xfrm>
              <a:off x="1275028" y="2533765"/>
              <a:ext cx="329679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nhỏ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Tập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nấu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ăn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397ECD-DC32-2CA6-B53F-8FBF36A41C57}"/>
              </a:ext>
            </a:extLst>
          </p:cNvPr>
          <p:cNvGrpSpPr/>
          <p:nvPr/>
        </p:nvGrpSpPr>
        <p:grpSpPr>
          <a:xfrm>
            <a:off x="734189" y="3864549"/>
            <a:ext cx="4944888" cy="507825"/>
            <a:chOff x="1117247" y="2480693"/>
            <a:chExt cx="4912550" cy="5078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EB97DBB-08DC-2E53-6C23-8E1E4D2C4127}"/>
                </a:ext>
              </a:extLst>
            </p:cNvPr>
            <p:cNvSpPr/>
            <p:nvPr/>
          </p:nvSpPr>
          <p:spPr>
            <a:xfrm>
              <a:off x="1117247" y="2480693"/>
              <a:ext cx="4912550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文本框 13">
              <a:extLst>
                <a:ext uri="{FF2B5EF4-FFF2-40B4-BE49-F238E27FC236}">
                  <a16:creationId xmlns:a16="http://schemas.microsoft.com/office/drawing/2014/main" id="{DE3EA2F9-F212-9906-75D6-54A92B285B05}"/>
                </a:ext>
              </a:extLst>
            </p:cNvPr>
            <p:cNvSpPr txBox="1"/>
            <p:nvPr/>
          </p:nvSpPr>
          <p:spPr>
            <a:xfrm>
              <a:off x="1189446" y="2543832"/>
              <a:ext cx="452317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nhỏ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Nhật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ký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tập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bơi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268DD9-63CC-3886-696E-626FECFEBA48}"/>
              </a:ext>
            </a:extLst>
          </p:cNvPr>
          <p:cNvGrpSpPr/>
          <p:nvPr/>
        </p:nvGrpSpPr>
        <p:grpSpPr>
          <a:xfrm>
            <a:off x="741178" y="4613937"/>
            <a:ext cx="4944888" cy="507825"/>
            <a:chOff x="1229033" y="2480693"/>
            <a:chExt cx="4198294" cy="50782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C62845-89F2-74DD-1B75-BB15A4E2FDCE}"/>
                </a:ext>
              </a:extLst>
            </p:cNvPr>
            <p:cNvSpPr/>
            <p:nvPr/>
          </p:nvSpPr>
          <p:spPr>
            <a:xfrm>
              <a:off x="1229033" y="2480693"/>
              <a:ext cx="4198294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/>
            </a:p>
          </p:txBody>
        </p:sp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460070A4-3DA1-CF98-1E24-B5F9F75901F9}"/>
                </a:ext>
              </a:extLst>
            </p:cNvPr>
            <p:cNvSpPr txBox="1"/>
            <p:nvPr/>
          </p:nvSpPr>
          <p:spPr>
            <a:xfrm>
              <a:off x="1289811" y="2540976"/>
              <a:ext cx="413751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Thắng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Lần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đầu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ra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biển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7666CD-EB9D-9E44-21D4-E22F75319D48}"/>
              </a:ext>
            </a:extLst>
          </p:cNvPr>
          <p:cNvGrpSpPr/>
          <p:nvPr/>
        </p:nvGrpSpPr>
        <p:grpSpPr>
          <a:xfrm>
            <a:off x="769882" y="5340636"/>
            <a:ext cx="4944889" cy="507825"/>
            <a:chOff x="1229032" y="2480693"/>
            <a:chExt cx="4063246" cy="50782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6D1CB47-E130-6EE3-3525-DC33A2EB188B}"/>
                </a:ext>
              </a:extLst>
            </p:cNvPr>
            <p:cNvSpPr/>
            <p:nvPr/>
          </p:nvSpPr>
          <p:spPr>
            <a:xfrm>
              <a:off x="1229032" y="2480693"/>
              <a:ext cx="4063246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9" name="文本框 13">
              <a:extLst>
                <a:ext uri="{FF2B5EF4-FFF2-40B4-BE49-F238E27FC236}">
                  <a16:creationId xmlns:a16="http://schemas.microsoft.com/office/drawing/2014/main" id="{8319962C-9A1D-32C1-E78A-FFAEF6693EFD}"/>
                </a:ext>
              </a:extLst>
            </p:cNvPr>
            <p:cNvSpPr txBox="1"/>
            <p:nvPr/>
          </p:nvSpPr>
          <p:spPr>
            <a:xfrm>
              <a:off x="1264774" y="2509489"/>
              <a:ext cx="390613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Diệu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Tạm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biệt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mùa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hè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087B76-7947-D246-E8A3-21ADF79B8EA5}"/>
              </a:ext>
            </a:extLst>
          </p:cNvPr>
          <p:cNvGrpSpPr/>
          <p:nvPr/>
        </p:nvGrpSpPr>
        <p:grpSpPr>
          <a:xfrm>
            <a:off x="7182292" y="1676661"/>
            <a:ext cx="3959388" cy="507825"/>
            <a:chOff x="1229033" y="2480693"/>
            <a:chExt cx="3300103" cy="5078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E02F8F2-3F1D-E91D-12C1-C56188109478}"/>
                </a:ext>
              </a:extLst>
            </p:cNvPr>
            <p:cNvSpPr/>
            <p:nvPr/>
          </p:nvSpPr>
          <p:spPr>
            <a:xfrm>
              <a:off x="1229033" y="2480693"/>
              <a:ext cx="3128007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0C94C38E-92A6-5FFA-254E-072F8AB6704D}"/>
                </a:ext>
              </a:extLst>
            </p:cNvPr>
            <p:cNvSpPr txBox="1"/>
            <p:nvPr/>
          </p:nvSpPr>
          <p:spPr>
            <a:xfrm>
              <a:off x="1432055" y="2549939"/>
              <a:ext cx="309708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Thăm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rừng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Trường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Sơn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903DEC-AE3F-B504-9D2E-12DD4BDAB800}"/>
              </a:ext>
            </a:extLst>
          </p:cNvPr>
          <p:cNvGrpSpPr/>
          <p:nvPr/>
        </p:nvGrpSpPr>
        <p:grpSpPr>
          <a:xfrm>
            <a:off x="7182292" y="2431040"/>
            <a:ext cx="3959388" cy="507825"/>
            <a:chOff x="1229033" y="2480693"/>
            <a:chExt cx="3300103" cy="5078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E347673-2D4D-8B4B-023F-7BEB38BFE252}"/>
                </a:ext>
              </a:extLst>
            </p:cNvPr>
            <p:cNvSpPr/>
            <p:nvPr/>
          </p:nvSpPr>
          <p:spPr>
            <a:xfrm>
              <a:off x="1229033" y="2480693"/>
              <a:ext cx="3128007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文本框 13">
              <a:extLst>
                <a:ext uri="{FF2B5EF4-FFF2-40B4-BE49-F238E27FC236}">
                  <a16:creationId xmlns:a16="http://schemas.microsoft.com/office/drawing/2014/main" id="{56B2A428-5AF5-3F3E-B918-4C2361A942B4}"/>
                </a:ext>
              </a:extLst>
            </p:cNvPr>
            <p:cNvSpPr txBox="1"/>
            <p:nvPr/>
          </p:nvSpPr>
          <p:spPr>
            <a:xfrm>
              <a:off x="1432055" y="2549939"/>
              <a:ext cx="309708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Ra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biển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Quy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Nhơn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1AF35B-7F8D-198F-B0CA-A0199FDAB0DC}"/>
              </a:ext>
            </a:extLst>
          </p:cNvPr>
          <p:cNvGrpSpPr/>
          <p:nvPr/>
        </p:nvGrpSpPr>
        <p:grpSpPr>
          <a:xfrm>
            <a:off x="7182292" y="3183861"/>
            <a:ext cx="3959388" cy="507825"/>
            <a:chOff x="1229033" y="2480693"/>
            <a:chExt cx="3300103" cy="5078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9A233AC-961D-B157-9447-81CD02BAB31C}"/>
                </a:ext>
              </a:extLst>
            </p:cNvPr>
            <p:cNvSpPr/>
            <p:nvPr/>
          </p:nvSpPr>
          <p:spPr>
            <a:xfrm>
              <a:off x="1229033" y="2480693"/>
              <a:ext cx="3128007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0" name="文本框 13">
              <a:extLst>
                <a:ext uri="{FF2B5EF4-FFF2-40B4-BE49-F238E27FC236}">
                  <a16:creationId xmlns:a16="http://schemas.microsoft.com/office/drawing/2014/main" id="{7E4EB733-DE29-B1EF-31FB-8B096D161959}"/>
                </a:ext>
              </a:extLst>
            </p:cNvPr>
            <p:cNvSpPr txBox="1"/>
            <p:nvPr/>
          </p:nvSpPr>
          <p:spPr>
            <a:xfrm>
              <a:off x="1432055" y="2549939"/>
              <a:ext cx="309708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Về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quê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với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ông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EE3347-705A-F568-289F-810D5FF503D7}"/>
              </a:ext>
            </a:extLst>
          </p:cNvPr>
          <p:cNvGrpSpPr/>
          <p:nvPr/>
        </p:nvGrpSpPr>
        <p:grpSpPr>
          <a:xfrm>
            <a:off x="7182292" y="3878389"/>
            <a:ext cx="3959388" cy="507825"/>
            <a:chOff x="1229033" y="2480693"/>
            <a:chExt cx="3300103" cy="50782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E5F0D50-BCE7-9F71-E61F-B626E2015A03}"/>
                </a:ext>
              </a:extLst>
            </p:cNvPr>
            <p:cNvSpPr/>
            <p:nvPr/>
          </p:nvSpPr>
          <p:spPr>
            <a:xfrm>
              <a:off x="1229033" y="2480693"/>
              <a:ext cx="3128007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DCF1C7D7-332F-4FBF-D75B-EEB6CD2F9EE2}"/>
                </a:ext>
              </a:extLst>
            </p:cNvPr>
            <p:cNvSpPr txBox="1"/>
            <p:nvPr/>
          </p:nvSpPr>
          <p:spPr>
            <a:xfrm>
              <a:off x="1432055" y="2549939"/>
              <a:ext cx="309708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Vào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bếp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mẹ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6687FA-D397-6449-403A-4820FA066A49}"/>
              </a:ext>
            </a:extLst>
          </p:cNvPr>
          <p:cNvGrpSpPr/>
          <p:nvPr/>
        </p:nvGrpSpPr>
        <p:grpSpPr>
          <a:xfrm>
            <a:off x="7182292" y="4621804"/>
            <a:ext cx="4774687" cy="507825"/>
            <a:chOff x="1229033" y="2480693"/>
            <a:chExt cx="3979645" cy="50782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8E92794-2DE3-B2DD-B5B6-CC84ACCF3B4D}"/>
                </a:ext>
              </a:extLst>
            </p:cNvPr>
            <p:cNvSpPr/>
            <p:nvPr/>
          </p:nvSpPr>
          <p:spPr>
            <a:xfrm>
              <a:off x="1229033" y="2480693"/>
              <a:ext cx="3979645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文本框 13">
              <a:extLst>
                <a:ext uri="{FF2B5EF4-FFF2-40B4-BE49-F238E27FC236}">
                  <a16:creationId xmlns:a16="http://schemas.microsoft.com/office/drawing/2014/main" id="{A3371BAC-9330-C5C0-5F7C-75B7BD0A07DC}"/>
                </a:ext>
              </a:extLst>
            </p:cNvPr>
            <p:cNvSpPr txBox="1"/>
            <p:nvPr/>
          </p:nvSpPr>
          <p:spPr>
            <a:xfrm>
              <a:off x="1364523" y="2505104"/>
              <a:ext cx="384415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Ra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vườn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hái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quả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và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đi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chợ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mẹ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6C45C0-CC96-5B6B-1EBE-5BEF18BABCF4}"/>
              </a:ext>
            </a:extLst>
          </p:cNvPr>
          <p:cNvGrpSpPr/>
          <p:nvPr/>
        </p:nvGrpSpPr>
        <p:grpSpPr>
          <a:xfrm>
            <a:off x="7216694" y="5384784"/>
            <a:ext cx="3959388" cy="507825"/>
            <a:chOff x="1229033" y="2480693"/>
            <a:chExt cx="3300103" cy="5078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E221E30-61D4-156C-9273-5F6AE7321EDA}"/>
                </a:ext>
              </a:extLst>
            </p:cNvPr>
            <p:cNvSpPr/>
            <p:nvPr/>
          </p:nvSpPr>
          <p:spPr>
            <a:xfrm>
              <a:off x="1229033" y="2480693"/>
              <a:ext cx="3128007" cy="507825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" name="文本框 13">
              <a:extLst>
                <a:ext uri="{FF2B5EF4-FFF2-40B4-BE49-F238E27FC236}">
                  <a16:creationId xmlns:a16="http://schemas.microsoft.com/office/drawing/2014/main" id="{B54A59BE-8E92-E5EA-6D0F-DC3EFB41D1B9}"/>
                </a:ext>
              </a:extLst>
            </p:cNvPr>
            <p:cNvSpPr txBox="1"/>
            <p:nvPr/>
          </p:nvSpPr>
          <p:spPr>
            <a:xfrm>
              <a:off x="1432055" y="2549939"/>
              <a:ext cx="309708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Đế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bể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bơi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học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bơi</a:t>
              </a:r>
              <a:endParaRPr kumimoji="0" lang="en-US" altLang="zh-CN" sz="240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D444D6-A19F-2CDE-75BE-B60ACA34A432}"/>
              </a:ext>
            </a:extLst>
          </p:cNvPr>
          <p:cNvGrpSpPr/>
          <p:nvPr/>
        </p:nvGrpSpPr>
        <p:grpSpPr>
          <a:xfrm>
            <a:off x="161998" y="1673840"/>
            <a:ext cx="410416" cy="431139"/>
            <a:chOff x="436072" y="1235612"/>
            <a:chExt cx="481962" cy="50629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6EA6F53-6115-7AC6-09B4-E4A7E46D7A96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文本框 13">
              <a:extLst>
                <a:ext uri="{FF2B5EF4-FFF2-40B4-BE49-F238E27FC236}">
                  <a16:creationId xmlns:a16="http://schemas.microsoft.com/office/drawing/2014/main" id="{471329AF-39BC-2CDF-D823-F7BF89472068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72C4E7-5298-3765-16F6-A7B3E9242F44}"/>
              </a:ext>
            </a:extLst>
          </p:cNvPr>
          <p:cNvGrpSpPr/>
          <p:nvPr/>
        </p:nvGrpSpPr>
        <p:grpSpPr>
          <a:xfrm>
            <a:off x="182088" y="2418338"/>
            <a:ext cx="410416" cy="431139"/>
            <a:chOff x="436072" y="1235612"/>
            <a:chExt cx="481962" cy="50629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640C1C8-E47D-9413-A7F9-AD7695E3857C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文本框 13">
              <a:extLst>
                <a:ext uri="{FF2B5EF4-FFF2-40B4-BE49-F238E27FC236}">
                  <a16:creationId xmlns:a16="http://schemas.microsoft.com/office/drawing/2014/main" id="{23A8A51F-4135-F910-F934-3279FB50EE2C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E3D58F-8F1F-8A6D-5EC1-9C6D91AF0A83}"/>
              </a:ext>
            </a:extLst>
          </p:cNvPr>
          <p:cNvGrpSpPr/>
          <p:nvPr/>
        </p:nvGrpSpPr>
        <p:grpSpPr>
          <a:xfrm>
            <a:off x="182088" y="3135457"/>
            <a:ext cx="410416" cy="431139"/>
            <a:chOff x="436072" y="1235612"/>
            <a:chExt cx="481962" cy="50629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A5817EB-A7F9-437E-11B4-57C3463AE18A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文本框 13">
              <a:extLst>
                <a:ext uri="{FF2B5EF4-FFF2-40B4-BE49-F238E27FC236}">
                  <a16:creationId xmlns:a16="http://schemas.microsoft.com/office/drawing/2014/main" id="{0B5628DD-A982-F59B-FAC7-AD0E672D0ABD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C39B4F-BD0C-61D3-8D22-DFE0BC36A208}"/>
              </a:ext>
            </a:extLst>
          </p:cNvPr>
          <p:cNvGrpSpPr/>
          <p:nvPr/>
        </p:nvGrpSpPr>
        <p:grpSpPr>
          <a:xfrm>
            <a:off x="174700" y="3856399"/>
            <a:ext cx="410416" cy="431139"/>
            <a:chOff x="436072" y="1235612"/>
            <a:chExt cx="481962" cy="50629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284104D-931D-D083-077C-6E292D75C5FE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文本框 13">
              <a:extLst>
                <a:ext uri="{FF2B5EF4-FFF2-40B4-BE49-F238E27FC236}">
                  <a16:creationId xmlns:a16="http://schemas.microsoft.com/office/drawing/2014/main" id="{0CFA19F6-5BD4-9808-6A67-39DAD1D52B0C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498CA2B-EF53-35F2-3235-AAB60D38FC07}"/>
              </a:ext>
            </a:extLst>
          </p:cNvPr>
          <p:cNvGrpSpPr/>
          <p:nvPr/>
        </p:nvGrpSpPr>
        <p:grpSpPr>
          <a:xfrm>
            <a:off x="189287" y="4602507"/>
            <a:ext cx="410416" cy="431139"/>
            <a:chOff x="436072" y="1235612"/>
            <a:chExt cx="481962" cy="50629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69955D-A36E-09D8-96AA-460C702A505C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文本框 13">
              <a:extLst>
                <a:ext uri="{FF2B5EF4-FFF2-40B4-BE49-F238E27FC236}">
                  <a16:creationId xmlns:a16="http://schemas.microsoft.com/office/drawing/2014/main" id="{8F64DF20-F097-F166-E15D-3CFFC4B3649D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CF5857-3A00-97D3-8082-A1186895BD13}"/>
              </a:ext>
            </a:extLst>
          </p:cNvPr>
          <p:cNvGrpSpPr/>
          <p:nvPr/>
        </p:nvGrpSpPr>
        <p:grpSpPr>
          <a:xfrm>
            <a:off x="196486" y="5318016"/>
            <a:ext cx="410416" cy="431139"/>
            <a:chOff x="436072" y="1235612"/>
            <a:chExt cx="481962" cy="50629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4E8E2E4-5297-F8B6-8A3F-68328B620B3E}"/>
                </a:ext>
              </a:extLst>
            </p:cNvPr>
            <p:cNvSpPr/>
            <p:nvPr/>
          </p:nvSpPr>
          <p:spPr>
            <a:xfrm>
              <a:off x="443271" y="1274535"/>
              <a:ext cx="467375" cy="467375"/>
            </a:xfrm>
            <a:prstGeom prst="ellipse">
              <a:avLst/>
            </a:prstGeom>
            <a:noFill/>
            <a:ln w="28575">
              <a:solidFill>
                <a:srgbClr val="D86A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0" name="文本框 13">
              <a:extLst>
                <a:ext uri="{FF2B5EF4-FFF2-40B4-BE49-F238E27FC236}">
                  <a16:creationId xmlns:a16="http://schemas.microsoft.com/office/drawing/2014/main" id="{16795C2A-0386-11B8-8019-51BD15463E2F}"/>
                </a:ext>
              </a:extLst>
            </p:cNvPr>
            <p:cNvSpPr txBox="1"/>
            <p:nvPr/>
          </p:nvSpPr>
          <p:spPr>
            <a:xfrm>
              <a:off x="436072" y="1235612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6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7DCF555-6175-91E4-5451-ABEB00A23FAA}"/>
              </a:ext>
            </a:extLst>
          </p:cNvPr>
          <p:cNvGrpSpPr/>
          <p:nvPr/>
        </p:nvGrpSpPr>
        <p:grpSpPr>
          <a:xfrm>
            <a:off x="6719728" y="1669083"/>
            <a:ext cx="481962" cy="469519"/>
            <a:chOff x="457561" y="1218243"/>
            <a:chExt cx="481962" cy="46951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6ED7E3A-06E7-C90D-EEE0-4EEAC077EBCA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文本框 13">
              <a:extLst>
                <a:ext uri="{FF2B5EF4-FFF2-40B4-BE49-F238E27FC236}">
                  <a16:creationId xmlns:a16="http://schemas.microsoft.com/office/drawing/2014/main" id="{F6230D8C-60F9-A3C0-017E-346D10925E08}"/>
                </a:ext>
              </a:extLst>
            </p:cNvPr>
            <p:cNvSpPr txBox="1"/>
            <p:nvPr/>
          </p:nvSpPr>
          <p:spPr>
            <a:xfrm>
              <a:off x="457561" y="1218243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3B3219-6AA1-5BBF-6361-D6EB2740BF4E}"/>
              </a:ext>
            </a:extLst>
          </p:cNvPr>
          <p:cNvGrpSpPr/>
          <p:nvPr/>
        </p:nvGrpSpPr>
        <p:grpSpPr>
          <a:xfrm>
            <a:off x="6700330" y="2414374"/>
            <a:ext cx="481962" cy="469519"/>
            <a:chOff x="457561" y="1218243"/>
            <a:chExt cx="481962" cy="469519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0496CCC-05A0-A206-2E55-86494A17CCA6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文本框 13">
              <a:extLst>
                <a:ext uri="{FF2B5EF4-FFF2-40B4-BE49-F238E27FC236}">
                  <a16:creationId xmlns:a16="http://schemas.microsoft.com/office/drawing/2014/main" id="{EAD89389-8E99-B8F7-070B-46CF12BE3C90}"/>
                </a:ext>
              </a:extLst>
            </p:cNvPr>
            <p:cNvSpPr txBox="1"/>
            <p:nvPr/>
          </p:nvSpPr>
          <p:spPr>
            <a:xfrm>
              <a:off x="457561" y="1218243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6697B7-832D-E0FD-020A-3DA2104A2E04}"/>
              </a:ext>
            </a:extLst>
          </p:cNvPr>
          <p:cNvGrpSpPr/>
          <p:nvPr/>
        </p:nvGrpSpPr>
        <p:grpSpPr>
          <a:xfrm>
            <a:off x="6700330" y="3203013"/>
            <a:ext cx="481962" cy="469519"/>
            <a:chOff x="457561" y="1218243"/>
            <a:chExt cx="481962" cy="46951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43D257-AD5D-9DE1-7AAB-CF45FAFFE78E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文本框 13">
              <a:extLst>
                <a:ext uri="{FF2B5EF4-FFF2-40B4-BE49-F238E27FC236}">
                  <a16:creationId xmlns:a16="http://schemas.microsoft.com/office/drawing/2014/main" id="{B4D6A4F2-3DD3-7015-953E-F3E887905BC8}"/>
                </a:ext>
              </a:extLst>
            </p:cNvPr>
            <p:cNvSpPr txBox="1"/>
            <p:nvPr/>
          </p:nvSpPr>
          <p:spPr>
            <a:xfrm>
              <a:off x="457561" y="1218243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AB5EDC-B2B1-6408-AC28-9C6259EC4468}"/>
              </a:ext>
            </a:extLst>
          </p:cNvPr>
          <p:cNvGrpSpPr/>
          <p:nvPr/>
        </p:nvGrpSpPr>
        <p:grpSpPr>
          <a:xfrm>
            <a:off x="6685892" y="3952800"/>
            <a:ext cx="481962" cy="430887"/>
            <a:chOff x="443123" y="1265705"/>
            <a:chExt cx="481962" cy="43088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ECD20E-A203-0576-9EB8-441F361AC2E8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文本框 13">
              <a:extLst>
                <a:ext uri="{FF2B5EF4-FFF2-40B4-BE49-F238E27FC236}">
                  <a16:creationId xmlns:a16="http://schemas.microsoft.com/office/drawing/2014/main" id="{A00A2465-C0CB-2E17-03B6-A8930D3EBA29}"/>
                </a:ext>
              </a:extLst>
            </p:cNvPr>
            <p:cNvSpPr txBox="1"/>
            <p:nvPr/>
          </p:nvSpPr>
          <p:spPr>
            <a:xfrm>
              <a:off x="443123" y="1265705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d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9B98A66-6988-487A-CF7E-60CCCE0E145C}"/>
              </a:ext>
            </a:extLst>
          </p:cNvPr>
          <p:cNvGrpSpPr/>
          <p:nvPr/>
        </p:nvGrpSpPr>
        <p:grpSpPr>
          <a:xfrm>
            <a:off x="6699330" y="4613548"/>
            <a:ext cx="481962" cy="450041"/>
            <a:chOff x="457561" y="1237721"/>
            <a:chExt cx="481962" cy="450041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42B6A3F-040E-C72E-99C1-4A756AF01742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文本框 13">
              <a:extLst>
                <a:ext uri="{FF2B5EF4-FFF2-40B4-BE49-F238E27FC236}">
                  <a16:creationId xmlns:a16="http://schemas.microsoft.com/office/drawing/2014/main" id="{CE0874EB-029A-A432-2444-BEA0114BA8AC}"/>
                </a:ext>
              </a:extLst>
            </p:cNvPr>
            <p:cNvSpPr txBox="1"/>
            <p:nvPr/>
          </p:nvSpPr>
          <p:spPr>
            <a:xfrm>
              <a:off x="457561" y="1237721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e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C73067E-FDB0-EFD1-0BCF-67A1C67A4113}"/>
              </a:ext>
            </a:extLst>
          </p:cNvPr>
          <p:cNvGrpSpPr/>
          <p:nvPr/>
        </p:nvGrpSpPr>
        <p:grpSpPr>
          <a:xfrm>
            <a:off x="6699330" y="5371591"/>
            <a:ext cx="481962" cy="450041"/>
            <a:chOff x="457561" y="1237721"/>
            <a:chExt cx="481962" cy="450041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96EE2D-970C-5025-16F3-55EED0300D75}"/>
                </a:ext>
              </a:extLst>
            </p:cNvPr>
            <p:cNvSpPr/>
            <p:nvPr/>
          </p:nvSpPr>
          <p:spPr>
            <a:xfrm>
              <a:off x="486438" y="1274536"/>
              <a:ext cx="424208" cy="41322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文本框 13">
              <a:extLst>
                <a:ext uri="{FF2B5EF4-FFF2-40B4-BE49-F238E27FC236}">
                  <a16:creationId xmlns:a16="http://schemas.microsoft.com/office/drawing/2014/main" id="{8D4B51A7-27CB-39B6-626B-6EC02A87CF47}"/>
                </a:ext>
              </a:extLst>
            </p:cNvPr>
            <p:cNvSpPr txBox="1"/>
            <p:nvPr/>
          </p:nvSpPr>
          <p:spPr>
            <a:xfrm>
              <a:off x="457561" y="1237721"/>
              <a:ext cx="48196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BC9DA58-183C-64A6-8CF9-2E1259E1361C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4933357" y="1946451"/>
            <a:ext cx="2007954" cy="12565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B893FED-5C62-7DB8-D422-6726B7A2BE72}"/>
              </a:ext>
            </a:extLst>
          </p:cNvPr>
          <p:cNvGrpSpPr/>
          <p:nvPr/>
        </p:nvGrpSpPr>
        <p:grpSpPr>
          <a:xfrm>
            <a:off x="729986" y="2400269"/>
            <a:ext cx="5426077" cy="507825"/>
            <a:chOff x="1229032" y="2480693"/>
            <a:chExt cx="4534660" cy="5078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27E7EF-D744-3451-EE23-425BE0D9226D}"/>
                </a:ext>
              </a:extLst>
            </p:cNvPr>
            <p:cNvSpPr/>
            <p:nvPr/>
          </p:nvSpPr>
          <p:spPr>
            <a:xfrm>
              <a:off x="1229032" y="2480693"/>
              <a:ext cx="4534660" cy="507825"/>
            </a:xfrm>
            <a:prstGeom prst="roundRect">
              <a:avLst/>
            </a:prstGeom>
            <a:solidFill>
              <a:srgbClr val="FC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51D93538-3DBF-6454-D8CB-E75A273FF696}"/>
                </a:ext>
              </a:extLst>
            </p:cNvPr>
            <p:cNvSpPr txBox="1"/>
            <p:nvPr/>
          </p:nvSpPr>
          <p:spPr>
            <a:xfrm>
              <a:off x="1275710" y="2528458"/>
              <a:ext cx="448798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Bạn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nhỏ</a:t>
              </a:r>
              <a:r>
                <a:rPr lang="en-US" altLang="zh-CN" sz="24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0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bài</a:t>
              </a:r>
              <a:r>
                <a:rPr kumimoji="0" lang="en-US" altLang="zh-CN" sz="2400" i="0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Cánh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rừng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kumimoji="0" lang="en-US" altLang="zh-CN" sz="2400" i="1" u="none" strike="noStrike" kern="1200" cap="none" spc="0" normalizeH="0" baseline="0" dirty="0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2400" i="1" u="none" strike="noStrike" kern="1200" cap="none" spc="0" normalizeH="0" baseline="0" dirty="0" err="1">
                  <a:ln>
                    <a:noFill/>
                  </a:ln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nắng</a:t>
              </a:r>
              <a:endParaRPr kumimoji="0" lang="en-US" altLang="zh-CN" sz="2400" i="1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7130FD-AFBF-62B1-B93A-1F630C482D69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6177335" y="1884527"/>
            <a:ext cx="542393" cy="7280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DB71217-0524-CE00-39E1-58B4E206D654}"/>
              </a:ext>
            </a:extLst>
          </p:cNvPr>
          <p:cNvCxnSpPr>
            <a:cxnSpLocks/>
            <a:stCxn id="10" idx="3"/>
            <a:endCxn id="75" idx="1"/>
          </p:cNvCxnSpPr>
          <p:nvPr/>
        </p:nvCxnSpPr>
        <p:spPr>
          <a:xfrm>
            <a:off x="5674872" y="3385780"/>
            <a:ext cx="1011020" cy="7824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DDD2DBE-2F19-7B2C-E668-EE3B2C41DA5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679077" y="4118462"/>
            <a:ext cx="1069528" cy="13355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26E36C5-75C5-8A68-4BFF-2EFDA318404A}"/>
              </a:ext>
            </a:extLst>
          </p:cNvPr>
          <p:cNvCxnSpPr>
            <a:cxnSpLocks/>
            <a:stCxn id="16" idx="3"/>
            <a:endCxn id="69" idx="1"/>
          </p:cNvCxnSpPr>
          <p:nvPr/>
        </p:nvCxnSpPr>
        <p:spPr>
          <a:xfrm flipV="1">
            <a:off x="5686066" y="2629818"/>
            <a:ext cx="1014264" cy="22290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C1FAB14-6232-0ABE-C1DF-4FB413D95F62}"/>
              </a:ext>
            </a:extLst>
          </p:cNvPr>
          <p:cNvCxnSpPr>
            <a:cxnSpLocks/>
            <a:stCxn id="18" idx="3"/>
            <a:endCxn id="78" idx="1"/>
          </p:cNvCxnSpPr>
          <p:nvPr/>
        </p:nvCxnSpPr>
        <p:spPr>
          <a:xfrm flipV="1">
            <a:off x="5714771" y="4828992"/>
            <a:ext cx="984559" cy="7655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81EAEDD-8149-6D8A-5BEC-ED5C956E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0" y="252405"/>
            <a:ext cx="1254412" cy="14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71DE07-4E84-86C4-FA6C-38CC1EF401E4}"/>
              </a:ext>
            </a:extLst>
          </p:cNvPr>
          <p:cNvGrpSpPr/>
          <p:nvPr/>
        </p:nvGrpSpPr>
        <p:grpSpPr>
          <a:xfrm>
            <a:off x="1380137" y="1254265"/>
            <a:ext cx="4043464" cy="738664"/>
            <a:chOff x="2052537" y="2550029"/>
            <a:chExt cx="4043464" cy="7386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B5E605-F48C-7291-E2DC-5337A0914EE7}"/>
                </a:ext>
              </a:extLst>
            </p:cNvPr>
            <p:cNvSpPr/>
            <p:nvPr/>
          </p:nvSpPr>
          <p:spPr>
            <a:xfrm>
              <a:off x="2052537" y="2550029"/>
              <a:ext cx="4043464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ECD9DA91-12E6-EBC5-F207-327332F3A454}"/>
                </a:ext>
              </a:extLst>
            </p:cNvPr>
            <p:cNvSpPr txBox="1"/>
            <p:nvPr/>
          </p:nvSpPr>
          <p:spPr>
            <a:xfrm>
              <a:off x="2143266" y="2642362"/>
              <a:ext cx="386200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Ngày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gặp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lại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5A59EA1-C464-5D37-7377-304DA4DC2945}"/>
              </a:ext>
            </a:extLst>
          </p:cNvPr>
          <p:cNvGrpSpPr/>
          <p:nvPr/>
        </p:nvGrpSpPr>
        <p:grpSpPr>
          <a:xfrm>
            <a:off x="6014383" y="1292133"/>
            <a:ext cx="4884842" cy="738664"/>
            <a:chOff x="2052537" y="2550029"/>
            <a:chExt cx="4884842" cy="7386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8F9D1CE-8583-9D69-148A-40D037FA424F}"/>
                </a:ext>
              </a:extLst>
            </p:cNvPr>
            <p:cNvSpPr/>
            <p:nvPr/>
          </p:nvSpPr>
          <p:spPr>
            <a:xfrm>
              <a:off x="2052537" y="2550029"/>
              <a:ext cx="4884842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9425F455-50CB-EAD9-8490-F0821003DFBF}"/>
                </a:ext>
              </a:extLst>
            </p:cNvPr>
            <p:cNvSpPr txBox="1"/>
            <p:nvPr/>
          </p:nvSpPr>
          <p:spPr>
            <a:xfrm>
              <a:off x="2143266" y="2642362"/>
              <a:ext cx="463049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Cánh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rừng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trong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nắng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554071-2788-6FF8-E04E-63FD55174946}"/>
              </a:ext>
            </a:extLst>
          </p:cNvPr>
          <p:cNvGrpSpPr/>
          <p:nvPr/>
        </p:nvGrpSpPr>
        <p:grpSpPr>
          <a:xfrm>
            <a:off x="1380136" y="2324707"/>
            <a:ext cx="4043464" cy="738664"/>
            <a:chOff x="2052537" y="2550029"/>
            <a:chExt cx="4043464" cy="7386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B09BEC1-47A9-8131-7318-A6D3F884E492}"/>
                </a:ext>
              </a:extLst>
            </p:cNvPr>
            <p:cNvSpPr/>
            <p:nvPr/>
          </p:nvSpPr>
          <p:spPr>
            <a:xfrm>
              <a:off x="2052537" y="2550029"/>
              <a:ext cx="4043464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99C79FB1-FD5F-657F-6BA5-39CDA889C744}"/>
                </a:ext>
              </a:extLst>
            </p:cNvPr>
            <p:cNvSpPr txBox="1"/>
            <p:nvPr/>
          </p:nvSpPr>
          <p:spPr>
            <a:xfrm>
              <a:off x="2143266" y="2642362"/>
              <a:ext cx="386200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Tập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nấu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ăn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BA0D50-F772-F46B-F9F2-4CF2AC55C4FA}"/>
              </a:ext>
            </a:extLst>
          </p:cNvPr>
          <p:cNvGrpSpPr/>
          <p:nvPr/>
        </p:nvGrpSpPr>
        <p:grpSpPr>
          <a:xfrm>
            <a:off x="6123992" y="2417040"/>
            <a:ext cx="4630492" cy="738664"/>
            <a:chOff x="2052537" y="2550029"/>
            <a:chExt cx="4630492" cy="73866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5868B9-6A1C-49D3-3042-18F46EF7E7A8}"/>
                </a:ext>
              </a:extLst>
            </p:cNvPr>
            <p:cNvSpPr/>
            <p:nvPr/>
          </p:nvSpPr>
          <p:spPr>
            <a:xfrm>
              <a:off x="2052537" y="2550029"/>
              <a:ext cx="4630492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>
              <a:extLst>
                <a:ext uri="{FF2B5EF4-FFF2-40B4-BE49-F238E27FC236}">
                  <a16:creationId xmlns:a16="http://schemas.microsoft.com/office/drawing/2014/main" id="{4FE2F9D9-E9AC-7879-C811-1D49BA07232D}"/>
                </a:ext>
              </a:extLst>
            </p:cNvPr>
            <p:cNvSpPr txBox="1"/>
            <p:nvPr/>
          </p:nvSpPr>
          <p:spPr>
            <a:xfrm>
              <a:off x="2143266" y="2642362"/>
              <a:ext cx="444903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Nhật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ký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tập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bơi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F4DA-23D8-8B01-BF69-F7275B6ACB70}"/>
              </a:ext>
            </a:extLst>
          </p:cNvPr>
          <p:cNvGrpSpPr/>
          <p:nvPr/>
        </p:nvGrpSpPr>
        <p:grpSpPr>
          <a:xfrm>
            <a:off x="1380135" y="3471265"/>
            <a:ext cx="4043464" cy="738664"/>
            <a:chOff x="2052537" y="2550029"/>
            <a:chExt cx="4043464" cy="73866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7D61312-9F67-D12C-82F6-22AAEA1DA3FE}"/>
                </a:ext>
              </a:extLst>
            </p:cNvPr>
            <p:cNvSpPr/>
            <p:nvPr/>
          </p:nvSpPr>
          <p:spPr>
            <a:xfrm>
              <a:off x="2052537" y="2550029"/>
              <a:ext cx="4043464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C4894B9B-5BDC-6E02-F822-17A2118CAD8F}"/>
                </a:ext>
              </a:extLst>
            </p:cNvPr>
            <p:cNvSpPr txBox="1"/>
            <p:nvPr/>
          </p:nvSpPr>
          <p:spPr>
            <a:xfrm>
              <a:off x="2143266" y="2642362"/>
              <a:ext cx="386200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Lần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đầu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ra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biển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D65A68-C63C-B0D1-29F7-56B528B57464}"/>
              </a:ext>
            </a:extLst>
          </p:cNvPr>
          <p:cNvGrpSpPr/>
          <p:nvPr/>
        </p:nvGrpSpPr>
        <p:grpSpPr>
          <a:xfrm>
            <a:off x="6123992" y="3563598"/>
            <a:ext cx="4884843" cy="738664"/>
            <a:chOff x="2052537" y="2550029"/>
            <a:chExt cx="4043464" cy="73866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7FDD159-71DE-71C4-1062-DF988D6B04DD}"/>
                </a:ext>
              </a:extLst>
            </p:cNvPr>
            <p:cNvSpPr/>
            <p:nvPr/>
          </p:nvSpPr>
          <p:spPr>
            <a:xfrm>
              <a:off x="2052537" y="2550029"/>
              <a:ext cx="4043464" cy="738664"/>
            </a:xfrm>
            <a:prstGeom prst="roundRect">
              <a:avLst>
                <a:gd name="adj" fmla="val 50000"/>
              </a:avLst>
            </a:prstGeom>
            <a:solidFill>
              <a:srgbClr val="F7F8FA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文本框 13">
              <a:extLst>
                <a:ext uri="{FF2B5EF4-FFF2-40B4-BE49-F238E27FC236}">
                  <a16:creationId xmlns:a16="http://schemas.microsoft.com/office/drawing/2014/main" id="{C60D058A-BE84-C73C-4429-CB1FC98A33A0}"/>
                </a:ext>
              </a:extLst>
            </p:cNvPr>
            <p:cNvSpPr txBox="1"/>
            <p:nvPr/>
          </p:nvSpPr>
          <p:spPr>
            <a:xfrm>
              <a:off x="2143266" y="2642362"/>
              <a:ext cx="386200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Tạm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biệt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mùa</a:t>
              </a:r>
              <a:r>
                <a:rPr lang="en-US" altLang="zh-CN" sz="3600" b="1" noProof="0" dirty="0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600" b="1" noProof="0" dirty="0" err="1">
                  <a:solidFill>
                    <a:srgbClr val="00B0F0"/>
                  </a:solidFill>
                  <a:effectLst>
                    <a:outerShdw dist="38100" dir="2700000" algn="tl">
                      <a:srgbClr val="FFB34F">
                        <a:alpha val="60000"/>
                      </a:srgbClr>
                    </a:outerShdw>
                  </a:effectLst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hè</a:t>
              </a:r>
              <a:endParaRPr lang="en-US" altLang="zh-CN" sz="3600" b="1" noProof="0" dirty="0">
                <a:solidFill>
                  <a:srgbClr val="00B0F0"/>
                </a:solidFill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20" name="文本框 13">
            <a:extLst>
              <a:ext uri="{FF2B5EF4-FFF2-40B4-BE49-F238E27FC236}">
                <a16:creationId xmlns:a16="http://schemas.microsoft.com/office/drawing/2014/main" id="{0BF83700-3100-4041-471F-D2AEE45C6A51}"/>
              </a:ext>
            </a:extLst>
          </p:cNvPr>
          <p:cNvSpPr txBox="1"/>
          <p:nvPr/>
        </p:nvSpPr>
        <p:spPr>
          <a:xfrm>
            <a:off x="1701189" y="4572676"/>
            <a:ext cx="90270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Trong</a:t>
            </a:r>
            <a:r>
              <a:rPr lang="en-US" altLang="zh-CN" sz="3600" b="1" noProof="0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noProof="0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các</a:t>
            </a:r>
            <a:r>
              <a:rPr lang="en-US" altLang="zh-CN" sz="3600" b="1" noProof="0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noProof="0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đọc</a:t>
            </a:r>
            <a:r>
              <a:rPr lang="en-US" altLang="zh-CN" sz="3600" b="1" noProof="0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noProof="0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bài</a:t>
            </a:r>
            <a:r>
              <a:rPr lang="en-US" altLang="zh-CN" sz="3600" b="1" noProof="0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noProof="0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trên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,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em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thích</a:t>
            </a:r>
            <a:endParaRPr lang="en-US" altLang="zh-CN" sz="3600" b="1" dirty="0"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trải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nghiệm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của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bạn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nhỏ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nào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nhất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?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Vì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3600" b="1" dirty="0" err="1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sao</a:t>
            </a:r>
            <a:r>
              <a:rPr lang="en-US" altLang="zh-CN" sz="3600" b="1" dirty="0"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D5DB74-960E-610E-0C3F-1E48F5D5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864" y="407878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D389396-CCAC-DA8E-5662-A521D1C40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090408"/>
              </p:ext>
            </p:extLst>
          </p:nvPr>
        </p:nvGraphicFramePr>
        <p:xfrm>
          <a:off x="8241793" y="1054331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Ả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F5E1F6-FC68-8537-9174-109D5BED9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66584"/>
              </p:ext>
            </p:extLst>
          </p:nvPr>
        </p:nvGraphicFramePr>
        <p:xfrm>
          <a:off x="8241792" y="2703814"/>
          <a:ext cx="3950208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691717401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030909382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005693486"/>
                    </a:ext>
                  </a:extLst>
                </a:gridCol>
              </a:tblGrid>
              <a:tr h="5539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Ấ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U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2E346C20-A433-5039-00FD-2AC2A0D10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604677"/>
              </p:ext>
            </p:extLst>
          </p:nvPr>
        </p:nvGraphicFramePr>
        <p:xfrm>
          <a:off x="7579150" y="500333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G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E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ED22378E-FEF5-5147-FD8A-FFC0B983D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49028"/>
              </p:ext>
            </p:extLst>
          </p:nvPr>
        </p:nvGraphicFramePr>
        <p:xfrm>
          <a:off x="8241792" y="2162327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Ê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B535E741-B671-4E4E-36DD-3D3DD2993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264543"/>
              </p:ext>
            </p:extLst>
          </p:nvPr>
        </p:nvGraphicFramePr>
        <p:xfrm>
          <a:off x="7579150" y="1620839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P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Ẩ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Y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D1F227DE-BA96-2368-D6F9-D4A31DFCE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37892"/>
              </p:ext>
            </p:extLst>
          </p:nvPr>
        </p:nvGraphicFramePr>
        <p:xfrm>
          <a:off x="7579150" y="3260490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Ấ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09CA5BC3-4F5C-D407-2FF1-7BF69797D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713292"/>
              </p:ext>
            </p:extLst>
          </p:nvPr>
        </p:nvGraphicFramePr>
        <p:xfrm>
          <a:off x="8895886" y="3814488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F1F0E796-1EE3-372D-88C8-4E1854564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79940"/>
              </p:ext>
            </p:extLst>
          </p:nvPr>
        </p:nvGraphicFramePr>
        <p:xfrm>
          <a:off x="5599771" y="4390826"/>
          <a:ext cx="5266944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691717401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030909382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16547575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63284108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646519349"/>
                    </a:ext>
                  </a:extLst>
                </a:gridCol>
              </a:tblGrid>
              <a:tr h="5539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Ấ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2B79F800-3415-AB7C-6310-B3CBD8FAC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607241"/>
              </p:ext>
            </p:extLst>
          </p:nvPr>
        </p:nvGraphicFramePr>
        <p:xfrm>
          <a:off x="6922918" y="4945638"/>
          <a:ext cx="4608576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907744973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588095667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884803403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Ấ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Ỏ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Cambria" panose="02040503050406030204" pitchFamily="18" charset="0"/>
                        </a:rPr>
                        <a:t>I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9878BD19-5889-1A20-0D12-D875994B6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69783"/>
              </p:ext>
            </p:extLst>
          </p:nvPr>
        </p:nvGraphicFramePr>
        <p:xfrm>
          <a:off x="8902297" y="5501499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È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17" name="文本框 13">
            <a:extLst>
              <a:ext uri="{FF2B5EF4-FFF2-40B4-BE49-F238E27FC236}">
                <a16:creationId xmlns:a16="http://schemas.microsoft.com/office/drawing/2014/main" id="{42A20908-E973-6897-854C-9DC349F7ECEB}"/>
              </a:ext>
            </a:extLst>
          </p:cNvPr>
          <p:cNvSpPr txBox="1"/>
          <p:nvPr/>
        </p:nvSpPr>
        <p:spPr>
          <a:xfrm>
            <a:off x="6945118" y="559061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1886C9C4-80EC-8314-9334-5D0D563E90B8}"/>
              </a:ext>
            </a:extLst>
          </p:cNvPr>
          <p:cNvSpPr txBox="1"/>
          <p:nvPr/>
        </p:nvSpPr>
        <p:spPr>
          <a:xfrm>
            <a:off x="7579150" y="1146664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7BC3AC5-1C4F-0993-0381-522B41EE40CD}"/>
              </a:ext>
            </a:extLst>
          </p:cNvPr>
          <p:cNvSpPr txBox="1"/>
          <p:nvPr/>
        </p:nvSpPr>
        <p:spPr>
          <a:xfrm>
            <a:off x="6951145" y="1709460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7BD6A29A-5D77-33DB-F576-CA22AF012F12}"/>
              </a:ext>
            </a:extLst>
          </p:cNvPr>
          <p:cNvSpPr txBox="1"/>
          <p:nvPr/>
        </p:nvSpPr>
        <p:spPr>
          <a:xfrm>
            <a:off x="7559187" y="2232608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5" name="文本框 13">
            <a:extLst>
              <a:ext uri="{FF2B5EF4-FFF2-40B4-BE49-F238E27FC236}">
                <a16:creationId xmlns:a16="http://schemas.microsoft.com/office/drawing/2014/main" id="{2C3E0EE9-DF6E-1087-147A-7810F24DD11F}"/>
              </a:ext>
            </a:extLst>
          </p:cNvPr>
          <p:cNvSpPr txBox="1"/>
          <p:nvPr/>
        </p:nvSpPr>
        <p:spPr>
          <a:xfrm>
            <a:off x="7579150" y="2796147"/>
            <a:ext cx="3540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6765657A-0770-865B-6367-3DFD875C6465}"/>
              </a:ext>
            </a:extLst>
          </p:cNvPr>
          <p:cNvSpPr txBox="1"/>
          <p:nvPr/>
        </p:nvSpPr>
        <p:spPr>
          <a:xfrm>
            <a:off x="6953541" y="3317532"/>
            <a:ext cx="3540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29" name="文本框 13">
            <a:extLst>
              <a:ext uri="{FF2B5EF4-FFF2-40B4-BE49-F238E27FC236}">
                <a16:creationId xmlns:a16="http://schemas.microsoft.com/office/drawing/2014/main" id="{9111FE09-952E-6C96-EF9B-FB41654D8201}"/>
              </a:ext>
            </a:extLst>
          </p:cNvPr>
          <p:cNvSpPr txBox="1"/>
          <p:nvPr/>
        </p:nvSpPr>
        <p:spPr>
          <a:xfrm>
            <a:off x="8359842" y="3897549"/>
            <a:ext cx="3540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3" name="文本框 13">
            <a:extLst>
              <a:ext uri="{FF2B5EF4-FFF2-40B4-BE49-F238E27FC236}">
                <a16:creationId xmlns:a16="http://schemas.microsoft.com/office/drawing/2014/main" id="{DB86B1ED-6E88-C842-2714-E7699FA69B92}"/>
              </a:ext>
            </a:extLst>
          </p:cNvPr>
          <p:cNvSpPr txBox="1"/>
          <p:nvPr/>
        </p:nvSpPr>
        <p:spPr>
          <a:xfrm>
            <a:off x="5156563" y="4420743"/>
            <a:ext cx="3540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(8)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84616FE9-B3EF-420C-5551-BCCD027A27BF}"/>
              </a:ext>
            </a:extLst>
          </p:cNvPr>
          <p:cNvSpPr txBox="1"/>
          <p:nvPr/>
        </p:nvSpPr>
        <p:spPr>
          <a:xfrm>
            <a:off x="6349788" y="5063180"/>
            <a:ext cx="501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(9)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E47A09D3-363D-0779-E856-14164301F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02138"/>
              </p:ext>
            </p:extLst>
          </p:nvPr>
        </p:nvGraphicFramePr>
        <p:xfrm>
          <a:off x="8241793" y="1055570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41" name="Table 6">
            <a:extLst>
              <a:ext uri="{FF2B5EF4-FFF2-40B4-BE49-F238E27FC236}">
                <a16:creationId xmlns:a16="http://schemas.microsoft.com/office/drawing/2014/main" id="{E55852F0-62B9-6F8B-329A-AD79F308E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31479"/>
              </p:ext>
            </p:extLst>
          </p:nvPr>
        </p:nvGraphicFramePr>
        <p:xfrm>
          <a:off x="7585004" y="501371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43" name="Table 6">
            <a:extLst>
              <a:ext uri="{FF2B5EF4-FFF2-40B4-BE49-F238E27FC236}">
                <a16:creationId xmlns:a16="http://schemas.microsoft.com/office/drawing/2014/main" id="{95FD094D-A97D-BEED-CCB1-DAE27CD89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00213"/>
              </p:ext>
            </p:extLst>
          </p:nvPr>
        </p:nvGraphicFramePr>
        <p:xfrm>
          <a:off x="8241792" y="2163566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BF825CA0-B86A-64E7-15A0-210EFBB4B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62060"/>
              </p:ext>
            </p:extLst>
          </p:nvPr>
        </p:nvGraphicFramePr>
        <p:xfrm>
          <a:off x="7579150" y="1622078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47" name="Table 6">
            <a:extLst>
              <a:ext uri="{FF2B5EF4-FFF2-40B4-BE49-F238E27FC236}">
                <a16:creationId xmlns:a16="http://schemas.microsoft.com/office/drawing/2014/main" id="{25305E7E-7A40-8D36-4CFE-E3C4A23C8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23470"/>
              </p:ext>
            </p:extLst>
          </p:nvPr>
        </p:nvGraphicFramePr>
        <p:xfrm>
          <a:off x="7579150" y="3261729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49" name="Table 6">
            <a:extLst>
              <a:ext uri="{FF2B5EF4-FFF2-40B4-BE49-F238E27FC236}">
                <a16:creationId xmlns:a16="http://schemas.microsoft.com/office/drawing/2014/main" id="{86DF64E5-9A34-61AE-72E4-F37CEE804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26118"/>
              </p:ext>
            </p:extLst>
          </p:nvPr>
        </p:nvGraphicFramePr>
        <p:xfrm>
          <a:off x="8895886" y="3823542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6943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51" name="Table 6">
            <a:extLst>
              <a:ext uri="{FF2B5EF4-FFF2-40B4-BE49-F238E27FC236}">
                <a16:creationId xmlns:a16="http://schemas.microsoft.com/office/drawing/2014/main" id="{E3CF2159-0A25-5DF2-672D-1FEFD99F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50735"/>
              </p:ext>
            </p:extLst>
          </p:nvPr>
        </p:nvGraphicFramePr>
        <p:xfrm>
          <a:off x="5599771" y="4388031"/>
          <a:ext cx="5266944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691717401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030909382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16547575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63284108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646519349"/>
                    </a:ext>
                  </a:extLst>
                </a:gridCol>
              </a:tblGrid>
              <a:tr h="553999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53" name="Table 6">
            <a:extLst>
              <a:ext uri="{FF2B5EF4-FFF2-40B4-BE49-F238E27FC236}">
                <a16:creationId xmlns:a16="http://schemas.microsoft.com/office/drawing/2014/main" id="{7421AAB4-7B9F-9F68-DFFC-0B7DDCB08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545285"/>
              </p:ext>
            </p:extLst>
          </p:nvPr>
        </p:nvGraphicFramePr>
        <p:xfrm>
          <a:off x="6922918" y="4943775"/>
          <a:ext cx="4608576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566472240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907744973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884803403"/>
                    </a:ext>
                  </a:extLst>
                </a:gridCol>
              </a:tblGrid>
              <a:tr h="55399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FD1A4B6-8933-D559-C36D-80F2D312ABF2}"/>
              </a:ext>
            </a:extLst>
          </p:cNvPr>
          <p:cNvGrpSpPr/>
          <p:nvPr/>
        </p:nvGrpSpPr>
        <p:grpSpPr>
          <a:xfrm>
            <a:off x="250142" y="934504"/>
            <a:ext cx="4885145" cy="5728812"/>
            <a:chOff x="116289" y="942227"/>
            <a:chExt cx="4885145" cy="572881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860C49F-695E-DBD0-5183-3533EE3167EB}"/>
                </a:ext>
              </a:extLst>
            </p:cNvPr>
            <p:cNvSpPr/>
            <p:nvPr/>
          </p:nvSpPr>
          <p:spPr>
            <a:xfrm>
              <a:off x="116289" y="942227"/>
              <a:ext cx="4885145" cy="5728812"/>
            </a:xfrm>
            <a:prstGeom prst="roundRect">
              <a:avLst>
                <a:gd name="adj" fmla="val 813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5EEA63-1414-EEE5-4599-A3738A80920A}"/>
                </a:ext>
              </a:extLst>
            </p:cNvPr>
            <p:cNvSpPr txBox="1"/>
            <p:nvPr/>
          </p:nvSpPr>
          <p:spPr>
            <a:xfrm>
              <a:off x="234549" y="942227"/>
              <a:ext cx="4632814" cy="558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(1) Môn Tiếng Việt rèn cho em các kĩ năng: đọc, viết, nói và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(2) Kiểu câu dùng để bộc lộ cảm xúc là câu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(3) Để tách các bộ phận có cùng chức năng, cần dùng dấu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(4) Từ trái nghĩa với khen là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(5) Khi viết, để kết thúc câu, ta phải dùng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(6) Để kết thúc câu kể, ta dùng dấu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(7) Từ trái nghĩa với sắc (thường đi với đồ vật như dao, kéo) là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(8) Để kết thúc câu cảm, ta dùng dấu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(9) Để kết thúc câu hỏi, ta dùng dấu (…)</a:t>
              </a: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(10) Gần mực thì đen, gần (…) thì sáng.</a:t>
              </a:r>
            </a:p>
          </p:txBody>
        </p:sp>
      </p:grpSp>
      <p:sp>
        <p:nvSpPr>
          <p:cNvPr id="2" name="文本框 13">
            <a:extLst>
              <a:ext uri="{FF2B5EF4-FFF2-40B4-BE49-F238E27FC236}">
                <a16:creationId xmlns:a16="http://schemas.microsoft.com/office/drawing/2014/main" id="{6D200CD8-579D-B5EF-39AC-CC1E96A2F656}"/>
              </a:ext>
            </a:extLst>
          </p:cNvPr>
          <p:cNvSpPr txBox="1"/>
          <p:nvPr/>
        </p:nvSpPr>
        <p:spPr>
          <a:xfrm>
            <a:off x="2731572" y="329628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Giải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ô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chữ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463FD6C-BEEA-C95E-3F7C-B8F03736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65" y="43172"/>
            <a:ext cx="939982" cy="1126910"/>
          </a:xfrm>
          <a:prstGeom prst="rect">
            <a:avLst/>
          </a:prstGeom>
        </p:spPr>
      </p:pic>
      <p:sp>
        <p:nvSpPr>
          <p:cNvPr id="31" name="文本框 13">
            <a:extLst>
              <a:ext uri="{FF2B5EF4-FFF2-40B4-BE49-F238E27FC236}">
                <a16:creationId xmlns:a16="http://schemas.microsoft.com/office/drawing/2014/main" id="{001A0DB0-6E87-647E-E678-8752B5FD0375}"/>
              </a:ext>
            </a:extLst>
          </p:cNvPr>
          <p:cNvSpPr txBox="1"/>
          <p:nvPr/>
        </p:nvSpPr>
        <p:spPr>
          <a:xfrm>
            <a:off x="8222170" y="5600689"/>
            <a:ext cx="546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(10)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0EC6B4-9D89-707F-026C-750120471F78}"/>
              </a:ext>
            </a:extLst>
          </p:cNvPr>
          <p:cNvSpPr txBox="1"/>
          <p:nvPr/>
        </p:nvSpPr>
        <p:spPr>
          <a:xfrm>
            <a:off x="5266132" y="6159381"/>
            <a:ext cx="6541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xuất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 YÊU MÙA HÈ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endParaRPr lang="en-US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3" grpId="0"/>
      <p:bldP spid="35" grpId="0"/>
      <p:bldP spid="2" grpId="0"/>
      <p:bldP spid="31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741</Words>
  <Application>Microsoft Office PowerPoint</Application>
  <PresentationFormat>Widescreen</PresentationFormat>
  <Paragraphs>144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思源黑体</vt:lpstr>
      <vt:lpstr>Times New Roman</vt:lpstr>
      <vt:lpstr>SVN-Newton</vt:lpstr>
      <vt:lpstr>Calibri</vt:lpstr>
      <vt:lpstr>SVN-Ready</vt:lpstr>
      <vt:lpstr>Vogue-ExtraBold</vt:lpstr>
      <vt:lpstr>Arial</vt:lpstr>
      <vt:lpstr>Fredoka One</vt:lpstr>
      <vt:lpstr>Calibri Light</vt:lpstr>
      <vt:lpstr>M PLUS Rounded 1c</vt:lpstr>
      <vt:lpstr>#9Slide07 HoneyCream</vt:lpstr>
      <vt:lpstr>SVN-Dancing Script</vt:lpstr>
      <vt:lpstr>Cambria</vt:lpstr>
      <vt:lpstr>UTM Avo</vt:lpstr>
      <vt:lpstr>Office Theme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Windows User</cp:lastModifiedBy>
  <cp:revision>26</cp:revision>
  <dcterms:created xsi:type="dcterms:W3CDTF">2022-09-16T07:37:56Z</dcterms:created>
  <dcterms:modified xsi:type="dcterms:W3CDTF">2022-09-21T00:12:17Z</dcterms:modified>
</cp:coreProperties>
</file>