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 id="2147483675" r:id="rId3"/>
  </p:sldMasterIdLst>
  <p:sldIdLst>
    <p:sldId id="320" r:id="rId4"/>
    <p:sldId id="294" r:id="rId5"/>
    <p:sldId id="318" r:id="rId6"/>
    <p:sldId id="314" r:id="rId7"/>
    <p:sldId id="299" r:id="rId8"/>
    <p:sldId id="300" r:id="rId9"/>
    <p:sldId id="301" r:id="rId10"/>
    <p:sldId id="316" r:id="rId11"/>
    <p:sldId id="302" r:id="rId12"/>
    <p:sldId id="303" r:id="rId13"/>
    <p:sldId id="306" r:id="rId14"/>
    <p:sldId id="308" r:id="rId15"/>
    <p:sldId id="304" r:id="rId16"/>
    <p:sldId id="309" r:id="rId17"/>
    <p:sldId id="307" r:id="rId18"/>
    <p:sldId id="310" r:id="rId19"/>
    <p:sldId id="311" r:id="rId20"/>
    <p:sldId id="305" r:id="rId21"/>
    <p:sldId id="313" r:id="rId22"/>
    <p:sldId id="321" r:id="rId23"/>
    <p:sldId id="315" r:id="rId24"/>
    <p:sldId id="322" r:id="rId25"/>
    <p:sldId id="323" r:id="rId26"/>
  </p:sldIdLst>
  <p:sldSz cx="12192000" cy="6858000"/>
  <p:notesSz cx="6858000" cy="9144000"/>
  <p:embeddedFontLst>
    <p:embeddedFont>
      <p:font typeface="等线" panose="02010600030101010101" pitchFamily="2" charset="-122"/>
      <p:regular r:id="rId27"/>
    </p:embeddedFont>
    <p:embeddedFont>
      <p:font typeface="等线 Light" panose="02010600030101010101" pitchFamily="2" charset="-122"/>
      <p:regular r:id="rId28"/>
    </p:embeddedFont>
    <p:embeddedFont>
      <p:font typeface="#9Slide07 HoneyCream" pitchFamily="2"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panose="02040503050406030204" pitchFamily="18" charset="0"/>
      <p:regular r:id="rId36"/>
      <p:bold r:id="rId37"/>
      <p:italic r:id="rId38"/>
      <p:boldItalic r:id="rId39"/>
    </p:embeddedFont>
    <p:embeddedFont>
      <p:font typeface="Fredoka One" panose="02000000000000000000" pitchFamily="2" charset="0"/>
      <p:regular r:id="rId40"/>
    </p:embeddedFont>
    <p:embeddedFont>
      <p:font typeface="SVN-Cookies" panose="02040603050506020204" pitchFamily="18" charset="0"/>
      <p:regular r:id="rId41"/>
    </p:embeddedFont>
    <p:embeddedFont>
      <p:font typeface="SVN-Dancing Script" panose="02040603050506020204" pitchFamily="18" charset="0"/>
      <p:regular r:id="rId42"/>
    </p:embeddedFont>
    <p:embeddedFont>
      <p:font typeface="SVN-Newton" panose="02040603050506020204" pitchFamily="18" charset="0"/>
      <p:regular r:id="rId43"/>
    </p:embeddedFont>
    <p:embeddedFont>
      <p:font typeface="SVN-Ready" panose="02040603050506020204" pitchFamily="18" charset="0"/>
      <p:regular r:id="rId44"/>
    </p:embeddedFont>
    <p:embeddedFont>
      <p:font typeface="Vogue-ExtraBold" panose="020B0500000000000000" pitchFamily="3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513A"/>
    <a:srgbClr val="9FE6FF"/>
    <a:srgbClr val="FFFFC9"/>
    <a:srgbClr val="BEDCEC"/>
    <a:srgbClr val="DAEBF4"/>
    <a:srgbClr val="F7F8FA"/>
    <a:srgbClr val="8F432F"/>
    <a:srgbClr val="FFC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33" autoAdjust="0"/>
    <p:restoredTop sz="94660"/>
  </p:normalViewPr>
  <p:slideViewPr>
    <p:cSldViewPr snapToGrid="0">
      <p:cViewPr varScale="1">
        <p:scale>
          <a:sx n="79" d="100"/>
          <a:sy n="79" d="100"/>
        </p:scale>
        <p:origin x="101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2022/9/21</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66726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p:txBody>
          <a:bodyPr/>
          <a:lstStyle/>
          <a:p>
            <a:fld id="{609D961E-6166-4F63-8594-721F47E55CCB}" type="datetimeFigureOut">
              <a:rPr lang="en-US" smtClean="0"/>
              <a:t>9/21/2022</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5764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p:txBody>
          <a:bodyPr/>
          <a:lstStyle/>
          <a:p>
            <a:fld id="{609D961E-6166-4F63-8594-721F47E55CCB}" type="datetimeFigureOut">
              <a:rPr lang="en-US" smtClean="0"/>
              <a:t>9/21/2022</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554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p:txBody>
          <a:bodyPr/>
          <a:lstStyle/>
          <a:p>
            <a:fld id="{609D961E-6166-4F63-8594-721F47E55CCB}" type="datetimeFigureOut">
              <a:rPr lang="en-US" smtClean="0"/>
              <a:t>9/21/2022</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0334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p:txBody>
          <a:bodyPr/>
          <a:lstStyle/>
          <a:p>
            <a:fld id="{609D961E-6166-4F63-8594-721F47E55CCB}" type="datetimeFigureOut">
              <a:rPr lang="en-US" smtClean="0"/>
              <a:t>9/21/2022</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504031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751184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070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2022/9/21</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345350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p:txBody>
          <a:bodyPr/>
          <a:lstStyle/>
          <a:p>
            <a:fld id="{609D961E-6166-4F63-8594-721F47E55CCB}" type="datetimeFigureOut">
              <a:rPr lang="en-US" smtClean="0"/>
              <a:t>9/21/2022</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95099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p:txBody>
          <a:bodyPr/>
          <a:lstStyle/>
          <a:p>
            <a:fld id="{609D961E-6166-4F63-8594-721F47E55CCB}" type="datetimeFigureOut">
              <a:rPr lang="en-US" smtClean="0"/>
              <a:t>9/21/2022</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3878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p:txBody>
          <a:bodyPr/>
          <a:lstStyle/>
          <a:p>
            <a:fld id="{609D961E-6166-4F63-8594-721F47E55CCB}" type="datetimeFigureOut">
              <a:rPr lang="en-US" smtClean="0"/>
              <a:t>9/21/2022</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799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p:txBody>
          <a:bodyPr/>
          <a:lstStyle/>
          <a:p>
            <a:fld id="{609D961E-6166-4F63-8594-721F47E55CCB}" type="datetimeFigureOut">
              <a:rPr lang="en-US" smtClean="0"/>
              <a:t>9/21/2022</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64785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p:txBody>
          <a:bodyPr/>
          <a:lstStyle/>
          <a:p>
            <a:fld id="{609D961E-6166-4F63-8594-721F47E55CCB}" type="datetimeFigureOut">
              <a:rPr lang="en-US" smtClean="0"/>
              <a:t>9/21/2022</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3270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p:txBody>
          <a:bodyPr/>
          <a:lstStyle/>
          <a:p>
            <a:fld id="{609D961E-6166-4F63-8594-721F47E55CCB}" type="datetimeFigureOut">
              <a:rPr lang="en-US" smtClean="0"/>
              <a:t>9/21/2022</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8586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p:txBody>
          <a:bodyPr/>
          <a:lstStyle/>
          <a:p>
            <a:fld id="{609D961E-6166-4F63-8594-721F47E55CCB}" type="datetimeFigureOut">
              <a:rPr lang="en-US" smtClean="0"/>
              <a:t>9/21/2022</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0220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1.jpe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1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4.xml"/><Relationship Id="rId16"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页面-上">
            <a:extLst>
              <a:ext uri="{FF2B5EF4-FFF2-40B4-BE49-F238E27FC236}">
                <a16:creationId xmlns:a16="http://schemas.microsoft.com/office/drawing/2014/main" id="{287EAB18-0589-4427-A798-FDBA81E27588}"/>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a:extLst>
              <a:ext uri="{FF2B5EF4-FFF2-40B4-BE49-F238E27FC236}">
                <a16:creationId xmlns:a16="http://schemas.microsoft.com/office/drawing/2014/main" id="{8F155A47-E696-4AF1-A58C-155C08617DCC}"/>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792FC439-7B8A-BF1D-32DD-2A6C91589366}"/>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05B49AD-54EB-E294-58C8-F4FF5674828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94322F0-F1F4-2FB7-4684-89D8E1C594F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6ED59A99-7342-5FD3-93DA-3E5B8FFC1B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6702262E-E561-4E8A-0053-671568D61AB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AEAA66B7-36AD-BD56-064D-16A43FA9A9D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2" name="Picture 11">
            <a:extLst>
              <a:ext uri="{FF2B5EF4-FFF2-40B4-BE49-F238E27FC236}">
                <a16:creationId xmlns:a16="http://schemas.microsoft.com/office/drawing/2014/main" id="{F09E38B4-CE61-4E3D-AFE1-F8F27A8065C8}"/>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103A7B17-4165-389F-D645-E7E986761925}"/>
              </a:ext>
            </a:extLst>
          </p:cNvPr>
          <p:cNvPicPr>
            <a:picLocks noChangeAspect="1"/>
          </p:cNvPicPr>
          <p:nvPr userDrawn="1"/>
        </p:nvPicPr>
        <p:blipFill>
          <a:blip r:embed="rId7"/>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id="{EACF1AB5-5EDB-2806-176F-7A3F81E6131F}"/>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15" name="Picture 14">
            <a:extLst>
              <a:ext uri="{FF2B5EF4-FFF2-40B4-BE49-F238E27FC236}">
                <a16:creationId xmlns:a16="http://schemas.microsoft.com/office/drawing/2014/main" id="{F4DBCDCB-D1AA-77F5-B8A6-D42E5BC25D07}"/>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402868044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7A03B-3430-2B63-6E41-E2A46C877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C88CAE-CF5B-E8B2-E948-39CF51BB5E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71B59-0C2E-FAF3-CEDE-5CAE3DDA79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D961E-6166-4F63-8594-721F47E55CCB}" type="datetimeFigureOut">
              <a:rPr lang="en-US" smtClean="0"/>
              <a:t>9/21/2022</a:t>
            </a:fld>
            <a:endParaRPr lang="en-US"/>
          </a:p>
        </p:txBody>
      </p:sp>
      <p:sp>
        <p:nvSpPr>
          <p:cNvPr id="5" name="Footer Placeholder 4">
            <a:extLst>
              <a:ext uri="{FF2B5EF4-FFF2-40B4-BE49-F238E27FC236}">
                <a16:creationId xmlns:a16="http://schemas.microsoft.com/office/drawing/2014/main" id="{345494CA-2F3D-71A7-5434-928F21993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1C84B-D3BE-CD5C-B84E-0CA757F870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59DC5-B66D-4198-A2AC-C92518EB5AC3}" type="slidenum">
              <a:rPr lang="en-US" smtClean="0"/>
              <a:t>‹#›</a:t>
            </a:fld>
            <a:endParaRPr lang="en-US"/>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
        <p:nvSpPr>
          <p:cNvPr id="8" name="TextBox 3">
            <a:extLst>
              <a:ext uri="{FF2B5EF4-FFF2-40B4-BE49-F238E27FC236}">
                <a16:creationId xmlns:a16="http://schemas.microsoft.com/office/drawing/2014/main" id="{541DC7C9-A041-AEBC-CA60-D92FA49921F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B39EAE4-7EF0-C884-15F2-853631C72B0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F4D9B9C8-106B-73C6-C8A7-DA4B2DC9C24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492AF574-C5B6-4040-BC57-8D1E4F1D3CC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B76933F4-3C77-D220-9B6B-5D74D80617B0}"/>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CB5208E6-1CB2-D8F3-9C35-1F1600E6894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4" name="Picture 13">
            <a:extLst>
              <a:ext uri="{FF2B5EF4-FFF2-40B4-BE49-F238E27FC236}">
                <a16:creationId xmlns:a16="http://schemas.microsoft.com/office/drawing/2014/main" id="{25F7A5C3-A668-3BD8-31B5-92C698A5BD4C}"/>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9A0330DE-11DD-617F-46BF-986DB581BCB8}"/>
              </a:ext>
            </a:extLst>
          </p:cNvPr>
          <p:cNvPicPr>
            <a:picLocks noChangeAspect="1"/>
          </p:cNvPicPr>
          <p:nvPr userDrawn="1"/>
        </p:nvPicPr>
        <p:blipFill>
          <a:blip r:embed="rId16"/>
          <a:stretch>
            <a:fillRect/>
          </a:stretch>
        </p:blipFill>
        <p:spPr>
          <a:xfrm>
            <a:off x="-8487112" y="-76200"/>
            <a:ext cx="2188654" cy="2658086"/>
          </a:xfrm>
          <a:prstGeom prst="rect">
            <a:avLst/>
          </a:prstGeom>
        </p:spPr>
      </p:pic>
      <p:pic>
        <p:nvPicPr>
          <p:cNvPr id="16" name="Picture 15">
            <a:extLst>
              <a:ext uri="{FF2B5EF4-FFF2-40B4-BE49-F238E27FC236}">
                <a16:creationId xmlns:a16="http://schemas.microsoft.com/office/drawing/2014/main" id="{787A7A51-84D1-5F82-3101-E4C952D3B2E2}"/>
              </a:ext>
            </a:extLst>
          </p:cNvPr>
          <p:cNvPicPr>
            <a:picLocks noChangeAspect="1"/>
          </p:cNvPicPr>
          <p:nvPr userDrawn="1"/>
        </p:nvPicPr>
        <p:blipFill>
          <a:blip r:embed="rId17"/>
          <a:stretch>
            <a:fillRect/>
          </a:stretch>
        </p:blipFill>
        <p:spPr>
          <a:xfrm>
            <a:off x="-571321" y="6098214"/>
            <a:ext cx="2188654" cy="890093"/>
          </a:xfrm>
          <a:prstGeom prst="rect">
            <a:avLst/>
          </a:prstGeom>
        </p:spPr>
      </p:pic>
      <p:pic>
        <p:nvPicPr>
          <p:cNvPr id="17" name="Picture 16">
            <a:extLst>
              <a:ext uri="{FF2B5EF4-FFF2-40B4-BE49-F238E27FC236}">
                <a16:creationId xmlns:a16="http://schemas.microsoft.com/office/drawing/2014/main" id="{0D31B544-1421-37F0-B660-91B2248CA3C2}"/>
              </a:ext>
            </a:extLst>
          </p:cNvPr>
          <p:cNvPicPr>
            <a:picLocks noChangeAspect="1"/>
          </p:cNvPicPr>
          <p:nvPr userDrawn="1"/>
        </p:nvPicPr>
        <p:blipFill>
          <a:blip r:embed="rId18"/>
          <a:stretch>
            <a:fillRect/>
          </a:stretch>
        </p:blipFill>
        <p:spPr>
          <a:xfrm>
            <a:off x="10881259" y="0"/>
            <a:ext cx="1542422" cy="518205"/>
          </a:xfrm>
          <a:prstGeom prst="rect">
            <a:avLst/>
          </a:prstGeom>
        </p:spPr>
      </p:pic>
    </p:spTree>
    <p:extLst>
      <p:ext uri="{BB962C8B-B14F-4D97-AF65-F5344CB8AC3E}">
        <p14:creationId xmlns:p14="http://schemas.microsoft.com/office/powerpoint/2010/main" val="31455835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37907008"/>
      </p:ext>
    </p:extLst>
  </p:cSld>
  <p:clrMap bg1="lt1" tx1="dk1" bg2="dk2" tx2="lt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8611ABF-4317-ACF4-1FCB-6CF90FA660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sp>
        <p:nvSpPr>
          <p:cNvPr id="4" name="矩形: 圆角 117">
            <a:extLst>
              <a:ext uri="{FF2B5EF4-FFF2-40B4-BE49-F238E27FC236}">
                <a16:creationId xmlns:a16="http://schemas.microsoft.com/office/drawing/2014/main" id="{66B16601-5BBB-2771-1ED6-B1FF1BF9038D}"/>
              </a:ext>
            </a:extLst>
          </p:cNvPr>
          <p:cNvSpPr/>
          <p:nvPr/>
        </p:nvSpPr>
        <p:spPr>
          <a:xfrm>
            <a:off x="3881002" y="698890"/>
            <a:ext cx="4788152" cy="1015663"/>
          </a:xfrm>
          <a:prstGeom prst="roundRect">
            <a:avLst>
              <a:gd name="adj" fmla="val 50000"/>
            </a:avLst>
          </a:prstGeom>
          <a:gradFill flip="none" rotWithShape="1">
            <a:gsLst>
              <a:gs pos="0">
                <a:srgbClr val="41E1F4"/>
              </a:gs>
              <a:gs pos="70000">
                <a:srgbClr val="24C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3</a:t>
            </a:r>
            <a:endParaRPr kumimoji="0" lang="zh-CN" altLang="en-US" sz="4800" b="1" i="0" u="none" strike="noStrike" kern="1200" cap="none" spc="30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6CC19877-77F2-C0F7-1BD8-E9887DD48865}"/>
              </a:ext>
            </a:extLst>
          </p:cNvPr>
          <p:cNvPicPr>
            <a:picLocks noChangeAspect="1"/>
          </p:cNvPicPr>
          <p:nvPr/>
        </p:nvPicPr>
        <p:blipFill>
          <a:blip r:embed="rId3"/>
          <a:stretch>
            <a:fillRect/>
          </a:stretch>
        </p:blipFill>
        <p:spPr>
          <a:xfrm>
            <a:off x="614451" y="1639688"/>
            <a:ext cx="11321253" cy="2450804"/>
          </a:xfrm>
          <a:prstGeom prst="rect">
            <a:avLst/>
          </a:prstGeom>
        </p:spPr>
      </p:pic>
      <p:pic>
        <p:nvPicPr>
          <p:cNvPr id="6" name="图片 9">
            <a:extLst>
              <a:ext uri="{FF2B5EF4-FFF2-40B4-BE49-F238E27FC236}">
                <a16:creationId xmlns:a16="http://schemas.microsoft.com/office/drawing/2014/main" id="{F106685B-1EAD-BD51-CBFF-563F05317C9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30908"/>
          <a:stretch/>
        </p:blipFill>
        <p:spPr>
          <a:xfrm>
            <a:off x="-326583" y="1333874"/>
            <a:ext cx="5718486" cy="5670812"/>
          </a:xfrm>
          <a:prstGeom prst="rect">
            <a:avLst/>
          </a:prstGeom>
        </p:spPr>
      </p:pic>
      <p:pic>
        <p:nvPicPr>
          <p:cNvPr id="7" name="Picture 6">
            <a:extLst>
              <a:ext uri="{FF2B5EF4-FFF2-40B4-BE49-F238E27FC236}">
                <a16:creationId xmlns:a16="http://schemas.microsoft.com/office/drawing/2014/main" id="{387E5F31-E017-7C01-06B3-98209428877E}"/>
              </a:ext>
            </a:extLst>
          </p:cNvPr>
          <p:cNvPicPr>
            <a:picLocks noChangeAspect="1"/>
          </p:cNvPicPr>
          <p:nvPr/>
        </p:nvPicPr>
        <p:blipFill>
          <a:blip r:embed="rId5"/>
          <a:stretch>
            <a:fillRect/>
          </a:stretch>
        </p:blipFill>
        <p:spPr>
          <a:xfrm>
            <a:off x="3813209" y="3706762"/>
            <a:ext cx="5039455" cy="2256934"/>
          </a:xfrm>
          <a:prstGeom prst="rect">
            <a:avLst/>
          </a:prstGeom>
        </p:spPr>
      </p:pic>
    </p:spTree>
    <p:extLst>
      <p:ext uri="{BB962C8B-B14F-4D97-AF65-F5344CB8AC3E}">
        <p14:creationId xmlns:p14="http://schemas.microsoft.com/office/powerpoint/2010/main" val="328120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A2A792-5845-324E-C870-9D37A3E31C93}"/>
              </a:ext>
            </a:extLst>
          </p:cNvPr>
          <p:cNvPicPr>
            <a:picLocks noChangeAspect="1"/>
          </p:cNvPicPr>
          <p:nvPr/>
        </p:nvPicPr>
        <p:blipFill rotWithShape="1">
          <a:blip r:embed="rId2"/>
          <a:srcRect l="29053" t="19289" r="7769" b="16636"/>
          <a:stretch/>
        </p:blipFill>
        <p:spPr>
          <a:xfrm>
            <a:off x="2470826" y="2184252"/>
            <a:ext cx="7101191" cy="4051178"/>
          </a:xfrm>
          <a:prstGeom prst="rect">
            <a:avLst/>
          </a:prstGeom>
        </p:spPr>
      </p:pic>
      <p:sp>
        <p:nvSpPr>
          <p:cNvPr id="3" name="文本框 13">
            <a:extLst>
              <a:ext uri="{FF2B5EF4-FFF2-40B4-BE49-F238E27FC236}">
                <a16:creationId xmlns:a16="http://schemas.microsoft.com/office/drawing/2014/main" id="{88C07C4B-001A-FE5F-834A-CF1617038BFF}"/>
              </a:ext>
            </a:extLst>
          </p:cNvPr>
          <p:cNvSpPr txBox="1"/>
          <p:nvPr/>
        </p:nvSpPr>
        <p:spPr>
          <a:xfrm>
            <a:off x="1116638" y="522259"/>
            <a:ext cx="9958723"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nhà</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Nam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phải</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vượt</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ba</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cây</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cầu</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Hãy</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giúp</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Nam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endPar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bằng</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cách</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3600" b="1"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cầu</a:t>
            </a:r>
            <a:endParaRPr kumimoji="0" lang="zh-CN" altLang="en-US" sz="36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565E5D2E-DAA9-8058-FDCF-C11534F49414}"/>
              </a:ext>
            </a:extLst>
          </p:cNvPr>
          <p:cNvPicPr>
            <a:picLocks noChangeAspect="1"/>
          </p:cNvPicPr>
          <p:nvPr/>
        </p:nvPicPr>
        <p:blipFill>
          <a:blip r:embed="rId3"/>
          <a:stretch>
            <a:fillRect/>
          </a:stretch>
        </p:blipFill>
        <p:spPr>
          <a:xfrm>
            <a:off x="575029" y="405216"/>
            <a:ext cx="1347333" cy="1603387"/>
          </a:xfrm>
          <a:prstGeom prst="rect">
            <a:avLst/>
          </a:prstGeom>
        </p:spPr>
      </p:pic>
      <p:pic>
        <p:nvPicPr>
          <p:cNvPr id="7" name="Picture 6">
            <a:extLst>
              <a:ext uri="{FF2B5EF4-FFF2-40B4-BE49-F238E27FC236}">
                <a16:creationId xmlns:a16="http://schemas.microsoft.com/office/drawing/2014/main" id="{42594249-DF05-5373-3D5B-94077FA56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695" y="2964711"/>
            <a:ext cx="1284574" cy="3270719"/>
          </a:xfrm>
          <a:prstGeom prst="rect">
            <a:avLst/>
          </a:prstGeom>
        </p:spPr>
      </p:pic>
    </p:spTree>
    <p:extLst>
      <p:ext uri="{BB962C8B-B14F-4D97-AF65-F5344CB8AC3E}">
        <p14:creationId xmlns:p14="http://schemas.microsoft.com/office/powerpoint/2010/main" val="243546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18C046-F204-E377-9984-1747F535F327}"/>
              </a:ext>
            </a:extLst>
          </p:cNvPr>
          <p:cNvSpPr txBox="1"/>
          <p:nvPr/>
        </p:nvSpPr>
        <p:spPr>
          <a:xfrm>
            <a:off x="3269997" y="646132"/>
            <a:ext cx="7955723"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5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chỉ</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sự</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endParaRPr kumimoji="0" lang="zh-CN" altLang="en-US" sz="40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3" name="TextBox 12">
            <a:extLst>
              <a:ext uri="{FF2B5EF4-FFF2-40B4-BE49-F238E27FC236}">
                <a16:creationId xmlns:a16="http://schemas.microsoft.com/office/drawing/2014/main" id="{C610D981-FB0A-CBF4-0C7E-37BF85D3DAC8}"/>
              </a:ext>
            </a:extLst>
          </p:cNvPr>
          <p:cNvSpPr txBox="1"/>
          <p:nvPr/>
        </p:nvSpPr>
        <p:spPr>
          <a:xfrm>
            <a:off x="3269997" y="1449187"/>
            <a:ext cx="3194303"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sinh</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8" name="Group 7">
            <a:extLst>
              <a:ext uri="{FF2B5EF4-FFF2-40B4-BE49-F238E27FC236}">
                <a16:creationId xmlns:a16="http://schemas.microsoft.com/office/drawing/2014/main" id="{6AAA4A8C-4D2F-3939-E57A-A32F1CF3E213}"/>
              </a:ext>
            </a:extLst>
          </p:cNvPr>
          <p:cNvGrpSpPr/>
          <p:nvPr/>
        </p:nvGrpSpPr>
        <p:grpSpPr>
          <a:xfrm>
            <a:off x="1712473" y="2794000"/>
            <a:ext cx="8877300" cy="2082800"/>
            <a:chOff x="1447800" y="2743200"/>
            <a:chExt cx="8877300" cy="2082800"/>
          </a:xfrm>
        </p:grpSpPr>
        <p:sp>
          <p:nvSpPr>
            <p:cNvPr id="2" name="Rectangle: Rounded Corners 1">
              <a:extLst>
                <a:ext uri="{FF2B5EF4-FFF2-40B4-BE49-F238E27FC236}">
                  <a16:creationId xmlns:a16="http://schemas.microsoft.com/office/drawing/2014/main" id="{941E4537-A873-4CAC-D851-68E68DCAAE2C}"/>
                </a:ext>
              </a:extLst>
            </p:cNvPr>
            <p:cNvSpPr/>
            <p:nvPr/>
          </p:nvSpPr>
          <p:spPr>
            <a:xfrm>
              <a:off x="1447800" y="2743200"/>
              <a:ext cx="8877300" cy="2082800"/>
            </a:xfrm>
            <a:prstGeom prst="roundRect">
              <a:avLst/>
            </a:prstGeom>
            <a:solidFill>
              <a:srgbClr val="FFFFC9"/>
            </a:solidFill>
            <a:ln w="38100">
              <a:solidFill>
                <a:srgbClr val="9FE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C43A34-2235-EBAF-D7A1-645A5F1F20DC}"/>
                </a:ext>
              </a:extLst>
            </p:cNvPr>
            <p:cNvSpPr txBox="1"/>
            <p:nvPr/>
          </p:nvSpPr>
          <p:spPr>
            <a:xfrm>
              <a:off x="2070100" y="2952636"/>
              <a:ext cx="7747000" cy="1569660"/>
            </a:xfrm>
            <a:prstGeom prst="rect">
              <a:avLst/>
            </a:prstGeom>
            <a:noFill/>
          </p:spPr>
          <p:txBody>
            <a:bodyPr wrap="square">
              <a:spAutoFit/>
            </a:bodyPr>
            <a:lstStyle/>
            <a:p>
              <a:pPr algn="ctr"/>
              <a:r>
                <a:rPr lang="en-US" sz="4800" b="1" i="0" dirty="0" err="1">
                  <a:solidFill>
                    <a:srgbClr val="D9513A"/>
                  </a:solidFill>
                  <a:effectLst/>
                  <a:latin typeface="Cambria" panose="02040503050406030204" pitchFamily="18" charset="0"/>
                </a:rPr>
                <a:t>Thầy</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giáo</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cô</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giáo</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bàn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ghế</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bảng</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phấn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trường</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lớp</a:t>
              </a:r>
              <a:r>
                <a:rPr lang="en-US" sz="4800" b="1" i="0" dirty="0">
                  <a:solidFill>
                    <a:srgbClr val="D9513A"/>
                  </a:solidFill>
                  <a:effectLst/>
                  <a:latin typeface="Cambria" panose="02040503050406030204" pitchFamily="18" charset="0"/>
                </a:rPr>
                <a:t>,…</a:t>
              </a:r>
              <a:endParaRPr lang="en-US" sz="4800" b="1" dirty="0">
                <a:solidFill>
                  <a:srgbClr val="D9513A"/>
                </a:solidFill>
                <a:latin typeface="Cambria" panose="02040503050406030204" pitchFamily="18" charset="0"/>
              </a:endParaRPr>
            </a:p>
          </p:txBody>
        </p:sp>
      </p:grpSp>
      <p:pic>
        <p:nvPicPr>
          <p:cNvPr id="3" name="Picture 2">
            <a:extLst>
              <a:ext uri="{FF2B5EF4-FFF2-40B4-BE49-F238E27FC236}">
                <a16:creationId xmlns:a16="http://schemas.microsoft.com/office/drawing/2014/main" id="{5C701125-D899-3B2F-CF36-40B1FF1D0BEB}"/>
              </a:ext>
            </a:extLst>
          </p:cNvPr>
          <p:cNvPicPr>
            <a:picLocks noChangeAspect="1"/>
          </p:cNvPicPr>
          <p:nvPr/>
        </p:nvPicPr>
        <p:blipFill>
          <a:blip r:embed="rId2"/>
          <a:stretch>
            <a:fillRect/>
          </a:stretch>
        </p:blipFill>
        <p:spPr>
          <a:xfrm>
            <a:off x="612814" y="356891"/>
            <a:ext cx="2962913" cy="1286367"/>
          </a:xfrm>
          <a:prstGeom prst="rect">
            <a:avLst/>
          </a:prstGeom>
        </p:spPr>
      </p:pic>
    </p:spTree>
    <p:extLst>
      <p:ext uri="{BB962C8B-B14F-4D97-AF65-F5344CB8AC3E}">
        <p14:creationId xmlns:p14="http://schemas.microsoft.com/office/powerpoint/2010/main" val="414710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A2C38-3DEF-0E3F-7C38-4ACCEA7DF91E}"/>
              </a:ext>
            </a:extLst>
          </p:cNvPr>
          <p:cNvPicPr>
            <a:picLocks noChangeAspect="1"/>
          </p:cNvPicPr>
          <p:nvPr/>
        </p:nvPicPr>
        <p:blipFill>
          <a:blip r:embed="rId3"/>
          <a:stretch>
            <a:fillRect/>
          </a:stretch>
        </p:blipFill>
        <p:spPr>
          <a:xfrm>
            <a:off x="820057" y="417411"/>
            <a:ext cx="10551885" cy="6023178"/>
          </a:xfrm>
          <a:prstGeom prst="rect">
            <a:avLst/>
          </a:prstGeom>
        </p:spPr>
      </p:pic>
      <p:pic>
        <p:nvPicPr>
          <p:cNvPr id="2" name="Picture 1">
            <a:extLst>
              <a:ext uri="{FF2B5EF4-FFF2-40B4-BE49-F238E27FC236}">
                <a16:creationId xmlns:a16="http://schemas.microsoft.com/office/drawing/2014/main" id="{93BA6F77-F5C0-7C0C-8440-9A50DDDAF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665" y="1125333"/>
            <a:ext cx="766916" cy="1952684"/>
          </a:xfrm>
          <a:prstGeom prst="rect">
            <a:avLst/>
          </a:prstGeom>
        </p:spPr>
      </p:pic>
    </p:spTree>
    <p:extLst>
      <p:ext uri="{BB962C8B-B14F-4D97-AF65-F5344CB8AC3E}">
        <p14:creationId xmlns:p14="http://schemas.microsoft.com/office/powerpoint/2010/main" val="265860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08333E-7 -1.48148E-6 L 0.29167 0.0706 " pathEditMode="relative" rAng="0" ptsTypes="AA">
                                      <p:cBhvr>
                                        <p:cTn id="6" dur="2000" fill="hold"/>
                                        <p:tgtEl>
                                          <p:spTgt spid="2"/>
                                        </p:tgtEl>
                                        <p:attrNameLst>
                                          <p:attrName>ppt_x</p:attrName>
                                          <p:attrName>ppt_y</p:attrName>
                                        </p:attrNameLst>
                                      </p:cBhvr>
                                      <p:rCtr x="14583" y="3519"/>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0.47383 -0.09004 L 0.28997 0.0706 " pathEditMode="relative" rAng="0" ptsTypes="AA">
                                      <p:cBhvr>
                                        <p:cTn id="9" dur="2000" spd="-100000" fill="hold"/>
                                        <p:tgtEl>
                                          <p:spTgt spid="2"/>
                                        </p:tgtEl>
                                        <p:attrNameLst>
                                          <p:attrName>ppt_x</p:attrName>
                                          <p:attrName>ppt_y</p:attrName>
                                        </p:attrNameLst>
                                      </p:cBhvr>
                                      <p:rCtr x="-9193" y="8032"/>
                                    </p:animMotion>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18C046-F204-E377-9984-1747F535F327}"/>
              </a:ext>
            </a:extLst>
          </p:cNvPr>
          <p:cNvSpPr txBox="1"/>
          <p:nvPr/>
        </p:nvSpPr>
        <p:spPr>
          <a:xfrm>
            <a:off x="3369250" y="506609"/>
            <a:ext cx="676072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5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chỉ</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hoạt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động</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diễn</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ra</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endParaRPr kumimoji="0" lang="zh-CN" altLang="en-US" sz="40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3" name="TextBox 12">
            <a:extLst>
              <a:ext uri="{FF2B5EF4-FFF2-40B4-BE49-F238E27FC236}">
                <a16:creationId xmlns:a16="http://schemas.microsoft.com/office/drawing/2014/main" id="{C610D981-FB0A-CBF4-0C7E-37BF85D3DAC8}"/>
              </a:ext>
            </a:extLst>
          </p:cNvPr>
          <p:cNvSpPr txBox="1"/>
          <p:nvPr/>
        </p:nvSpPr>
        <p:spPr>
          <a:xfrm>
            <a:off x="3472774" y="1913101"/>
            <a:ext cx="3575725"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thảo</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luận</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14" name="Group 13">
            <a:extLst>
              <a:ext uri="{FF2B5EF4-FFF2-40B4-BE49-F238E27FC236}">
                <a16:creationId xmlns:a16="http://schemas.microsoft.com/office/drawing/2014/main" id="{5E6A169A-A961-920B-6F07-6D8C8C826A5B}"/>
              </a:ext>
            </a:extLst>
          </p:cNvPr>
          <p:cNvGrpSpPr/>
          <p:nvPr/>
        </p:nvGrpSpPr>
        <p:grpSpPr>
          <a:xfrm>
            <a:off x="1657350" y="2986246"/>
            <a:ext cx="8877300" cy="2082800"/>
            <a:chOff x="1447800" y="2743200"/>
            <a:chExt cx="8877300" cy="2082800"/>
          </a:xfrm>
        </p:grpSpPr>
        <p:sp>
          <p:nvSpPr>
            <p:cNvPr id="15" name="Rectangle: Rounded Corners 14">
              <a:extLst>
                <a:ext uri="{FF2B5EF4-FFF2-40B4-BE49-F238E27FC236}">
                  <a16:creationId xmlns:a16="http://schemas.microsoft.com/office/drawing/2014/main" id="{250FD7BB-7D8F-B28E-8B37-2BA34A257E9B}"/>
                </a:ext>
              </a:extLst>
            </p:cNvPr>
            <p:cNvSpPr/>
            <p:nvPr/>
          </p:nvSpPr>
          <p:spPr>
            <a:xfrm>
              <a:off x="1447800" y="2743200"/>
              <a:ext cx="8877300" cy="2082800"/>
            </a:xfrm>
            <a:prstGeom prst="roundRect">
              <a:avLst/>
            </a:prstGeom>
            <a:solidFill>
              <a:srgbClr val="FFFFC9"/>
            </a:solidFill>
            <a:ln w="38100">
              <a:solidFill>
                <a:srgbClr val="9FE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1EA8519-10CE-6316-40BC-914DB77FC66E}"/>
                </a:ext>
              </a:extLst>
            </p:cNvPr>
            <p:cNvSpPr txBox="1"/>
            <p:nvPr/>
          </p:nvSpPr>
          <p:spPr>
            <a:xfrm>
              <a:off x="2070100" y="2952636"/>
              <a:ext cx="7747000" cy="1569660"/>
            </a:xfrm>
            <a:prstGeom prst="rect">
              <a:avLst/>
            </a:prstGeom>
            <a:noFill/>
          </p:spPr>
          <p:txBody>
            <a:bodyPr wrap="square">
              <a:spAutoFit/>
            </a:bodyPr>
            <a:lstStyle/>
            <a:p>
              <a:pPr algn="ctr"/>
              <a:r>
                <a:rPr lang="en-US" sz="4800" b="1" dirty="0" err="1">
                  <a:solidFill>
                    <a:srgbClr val="D9513A"/>
                  </a:solidFill>
                  <a:latin typeface="Cambria" panose="02040503050406030204" pitchFamily="18" charset="0"/>
                </a:rPr>
                <a:t>Đ</a:t>
              </a:r>
              <a:r>
                <a:rPr lang="en-US" sz="4800" b="1" i="0" dirty="0" err="1">
                  <a:solidFill>
                    <a:srgbClr val="D9513A"/>
                  </a:solidFill>
                  <a:effectLst/>
                  <a:latin typeface="Cambria" panose="02040503050406030204" pitchFamily="18" charset="0"/>
                </a:rPr>
                <a:t>ọc</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sách</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vẽ</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tranh</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tập</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hát</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viết</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bài</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tập</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thể</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dục</a:t>
              </a:r>
              <a:r>
                <a:rPr lang="en-US" sz="4800" b="1" i="0" dirty="0">
                  <a:solidFill>
                    <a:srgbClr val="D9513A"/>
                  </a:solidFill>
                  <a:effectLst/>
                  <a:latin typeface="Cambria" panose="02040503050406030204" pitchFamily="18" charset="0"/>
                </a:rPr>
                <a:t>,…</a:t>
              </a:r>
            </a:p>
          </p:txBody>
        </p:sp>
      </p:grpSp>
      <p:pic>
        <p:nvPicPr>
          <p:cNvPr id="2" name="Picture 1">
            <a:extLst>
              <a:ext uri="{FF2B5EF4-FFF2-40B4-BE49-F238E27FC236}">
                <a16:creationId xmlns:a16="http://schemas.microsoft.com/office/drawing/2014/main" id="{8F9C3927-EBAA-5676-26B3-67C932EDA3E0}"/>
              </a:ext>
            </a:extLst>
          </p:cNvPr>
          <p:cNvPicPr>
            <a:picLocks noChangeAspect="1"/>
          </p:cNvPicPr>
          <p:nvPr/>
        </p:nvPicPr>
        <p:blipFill>
          <a:blip r:embed="rId2"/>
          <a:stretch>
            <a:fillRect/>
          </a:stretch>
        </p:blipFill>
        <p:spPr>
          <a:xfrm>
            <a:off x="406337" y="401891"/>
            <a:ext cx="2962913" cy="1286367"/>
          </a:xfrm>
          <a:prstGeom prst="rect">
            <a:avLst/>
          </a:prstGeom>
        </p:spPr>
      </p:pic>
    </p:spTree>
    <p:extLst>
      <p:ext uri="{BB962C8B-B14F-4D97-AF65-F5344CB8AC3E}">
        <p14:creationId xmlns:p14="http://schemas.microsoft.com/office/powerpoint/2010/main" val="23658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A2C38-3DEF-0E3F-7C38-4ACCEA7DF91E}"/>
              </a:ext>
            </a:extLst>
          </p:cNvPr>
          <p:cNvPicPr>
            <a:picLocks noChangeAspect="1"/>
          </p:cNvPicPr>
          <p:nvPr/>
        </p:nvPicPr>
        <p:blipFill>
          <a:blip r:embed="rId3"/>
          <a:stretch>
            <a:fillRect/>
          </a:stretch>
        </p:blipFill>
        <p:spPr>
          <a:xfrm>
            <a:off x="820057" y="417411"/>
            <a:ext cx="10551885" cy="6023178"/>
          </a:xfrm>
          <a:prstGeom prst="rect">
            <a:avLst/>
          </a:prstGeom>
        </p:spPr>
      </p:pic>
      <p:pic>
        <p:nvPicPr>
          <p:cNvPr id="2" name="Picture 1">
            <a:extLst>
              <a:ext uri="{FF2B5EF4-FFF2-40B4-BE49-F238E27FC236}">
                <a16:creationId xmlns:a16="http://schemas.microsoft.com/office/drawing/2014/main" id="{71CDD07F-8EB4-FDAE-FEED-F2CBC6666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362" y="417411"/>
            <a:ext cx="766916" cy="1952684"/>
          </a:xfrm>
          <a:prstGeom prst="rect">
            <a:avLst/>
          </a:prstGeom>
        </p:spPr>
      </p:pic>
    </p:spTree>
    <p:extLst>
      <p:ext uri="{BB962C8B-B14F-4D97-AF65-F5344CB8AC3E}">
        <p14:creationId xmlns:p14="http://schemas.microsoft.com/office/powerpoint/2010/main" val="268651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7.40741E-7 L 0.20221 0.04051 " pathEditMode="relative" rAng="0" ptsTypes="AA">
                                      <p:cBhvr>
                                        <p:cTn id="6" dur="2000" fill="hold"/>
                                        <p:tgtEl>
                                          <p:spTgt spid="2"/>
                                        </p:tgtEl>
                                        <p:attrNameLst>
                                          <p:attrName>ppt_x</p:attrName>
                                          <p:attrName>ppt_y</p:attrName>
                                        </p:attrNameLst>
                                      </p:cBhvr>
                                      <p:rCtr x="9661" y="2593"/>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20222 0.04051 L 0.23529 0.42708 " pathEditMode="relative" rAng="0" ptsTypes="AA">
                                      <p:cBhvr>
                                        <p:cTn id="9" dur="2000" fill="hold"/>
                                        <p:tgtEl>
                                          <p:spTgt spid="2"/>
                                        </p:tgtEl>
                                        <p:attrNameLst>
                                          <p:attrName>ppt_x</p:attrName>
                                          <p:attrName>ppt_y</p:attrName>
                                        </p:attrNameLst>
                                      </p:cBhvr>
                                      <p:rCtr x="1654" y="19329"/>
                                    </p:animMotion>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18C046-F204-E377-9984-1747F535F327}"/>
              </a:ext>
            </a:extLst>
          </p:cNvPr>
          <p:cNvSpPr txBox="1"/>
          <p:nvPr/>
        </p:nvSpPr>
        <p:spPr>
          <a:xfrm>
            <a:off x="3026805" y="570901"/>
            <a:ext cx="79557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5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ngữ</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chỉ</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đặc</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điểm</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sự</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hoạt</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động</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0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trường</a:t>
            </a:r>
            <a:r>
              <a:rPr lang="en-US" altLang="zh-CN" sz="40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0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3" name="TextBox 12">
            <a:extLst>
              <a:ext uri="{FF2B5EF4-FFF2-40B4-BE49-F238E27FC236}">
                <a16:creationId xmlns:a16="http://schemas.microsoft.com/office/drawing/2014/main" id="{C610D981-FB0A-CBF4-0C7E-37BF85D3DAC8}"/>
              </a:ext>
            </a:extLst>
          </p:cNvPr>
          <p:cNvSpPr txBox="1"/>
          <p:nvPr/>
        </p:nvSpPr>
        <p:spPr>
          <a:xfrm>
            <a:off x="3214874" y="2016043"/>
            <a:ext cx="2881126"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nổi</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2" name="Group 1">
            <a:extLst>
              <a:ext uri="{FF2B5EF4-FFF2-40B4-BE49-F238E27FC236}">
                <a16:creationId xmlns:a16="http://schemas.microsoft.com/office/drawing/2014/main" id="{C2996D11-2583-6F64-F008-B971308D3ADE}"/>
              </a:ext>
            </a:extLst>
          </p:cNvPr>
          <p:cNvGrpSpPr/>
          <p:nvPr/>
        </p:nvGrpSpPr>
        <p:grpSpPr>
          <a:xfrm>
            <a:off x="1657350" y="3136900"/>
            <a:ext cx="8877300" cy="2082800"/>
            <a:chOff x="1447800" y="2743200"/>
            <a:chExt cx="8877300" cy="2082800"/>
          </a:xfrm>
        </p:grpSpPr>
        <p:sp>
          <p:nvSpPr>
            <p:cNvPr id="3" name="Rectangle: Rounded Corners 2">
              <a:extLst>
                <a:ext uri="{FF2B5EF4-FFF2-40B4-BE49-F238E27FC236}">
                  <a16:creationId xmlns:a16="http://schemas.microsoft.com/office/drawing/2014/main" id="{B6B94C74-0F01-A772-B9BE-16549D88B059}"/>
                </a:ext>
              </a:extLst>
            </p:cNvPr>
            <p:cNvSpPr/>
            <p:nvPr/>
          </p:nvSpPr>
          <p:spPr>
            <a:xfrm>
              <a:off x="1447800" y="2743200"/>
              <a:ext cx="8877300" cy="2082800"/>
            </a:xfrm>
            <a:prstGeom prst="roundRect">
              <a:avLst/>
            </a:prstGeom>
            <a:solidFill>
              <a:srgbClr val="FFFFC9"/>
            </a:solidFill>
            <a:ln w="38100">
              <a:solidFill>
                <a:srgbClr val="9FE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B1ADF0-36C4-E8CB-CC72-6E79E8653FE2}"/>
                </a:ext>
              </a:extLst>
            </p:cNvPr>
            <p:cNvSpPr txBox="1"/>
            <p:nvPr/>
          </p:nvSpPr>
          <p:spPr>
            <a:xfrm>
              <a:off x="1961945" y="3035300"/>
              <a:ext cx="8172040" cy="1569660"/>
            </a:xfrm>
            <a:prstGeom prst="rect">
              <a:avLst/>
            </a:prstGeom>
            <a:noFill/>
          </p:spPr>
          <p:txBody>
            <a:bodyPr wrap="square">
              <a:spAutoFit/>
            </a:bodyPr>
            <a:lstStyle/>
            <a:p>
              <a:pPr algn="ctr"/>
              <a:r>
                <a:rPr lang="en-US" sz="4800" b="1" i="0" dirty="0" err="1">
                  <a:solidFill>
                    <a:srgbClr val="D9513A"/>
                  </a:solidFill>
                  <a:effectLst/>
                  <a:latin typeface="Cambria" panose="02040503050406030204" pitchFamily="18" charset="0"/>
                </a:rPr>
                <a:t>Chăm</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chỉ</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sạch</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sẽ</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ngăn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nắp</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gọn</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gàng</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ngay</a:t>
              </a:r>
              <a:r>
                <a:rPr lang="en-US" sz="4800" b="1" i="0" dirty="0">
                  <a:solidFill>
                    <a:srgbClr val="D9513A"/>
                  </a:solidFill>
                  <a:effectLst/>
                  <a:latin typeface="Cambria" panose="02040503050406030204" pitchFamily="18" charset="0"/>
                </a:rPr>
                <a:t> </a:t>
              </a:r>
              <a:r>
                <a:rPr lang="en-US" sz="4800" b="1" i="0" dirty="0" err="1">
                  <a:solidFill>
                    <a:srgbClr val="D9513A"/>
                  </a:solidFill>
                  <a:effectLst/>
                  <a:latin typeface="Cambria" panose="02040503050406030204" pitchFamily="18" charset="0"/>
                </a:rPr>
                <a:t>ngắn</a:t>
              </a:r>
              <a:r>
                <a:rPr lang="en-US" sz="4800" b="1" i="0" dirty="0">
                  <a:solidFill>
                    <a:srgbClr val="D9513A"/>
                  </a:solidFill>
                  <a:effectLst/>
                  <a:latin typeface="Cambria" panose="02040503050406030204" pitchFamily="18" charset="0"/>
                </a:rPr>
                <a:t>,…</a:t>
              </a:r>
              <a:endParaRPr lang="en-US" sz="4800" b="1" dirty="0">
                <a:solidFill>
                  <a:srgbClr val="D9513A"/>
                </a:solidFill>
                <a:latin typeface="Cambria" panose="02040503050406030204" pitchFamily="18" charset="0"/>
              </a:endParaRPr>
            </a:p>
          </p:txBody>
        </p:sp>
      </p:grpSp>
      <p:pic>
        <p:nvPicPr>
          <p:cNvPr id="8" name="Picture 7">
            <a:extLst>
              <a:ext uri="{FF2B5EF4-FFF2-40B4-BE49-F238E27FC236}">
                <a16:creationId xmlns:a16="http://schemas.microsoft.com/office/drawing/2014/main" id="{096EAB6B-74E8-5CCD-4F4C-3918B3BE7559}"/>
              </a:ext>
            </a:extLst>
          </p:cNvPr>
          <p:cNvPicPr>
            <a:picLocks noChangeAspect="1"/>
          </p:cNvPicPr>
          <p:nvPr/>
        </p:nvPicPr>
        <p:blipFill>
          <a:blip r:embed="rId2"/>
          <a:stretch>
            <a:fillRect/>
          </a:stretch>
        </p:blipFill>
        <p:spPr>
          <a:xfrm>
            <a:off x="514491" y="378260"/>
            <a:ext cx="2962913" cy="1286367"/>
          </a:xfrm>
          <a:prstGeom prst="rect">
            <a:avLst/>
          </a:prstGeom>
        </p:spPr>
      </p:pic>
    </p:spTree>
    <p:extLst>
      <p:ext uri="{BB962C8B-B14F-4D97-AF65-F5344CB8AC3E}">
        <p14:creationId xmlns:p14="http://schemas.microsoft.com/office/powerpoint/2010/main" val="117100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7A2C38-3DEF-0E3F-7C38-4ACCEA7DF91E}"/>
              </a:ext>
            </a:extLst>
          </p:cNvPr>
          <p:cNvPicPr>
            <a:picLocks noChangeAspect="1"/>
          </p:cNvPicPr>
          <p:nvPr/>
        </p:nvPicPr>
        <p:blipFill>
          <a:blip r:embed="rId3"/>
          <a:stretch>
            <a:fillRect/>
          </a:stretch>
        </p:blipFill>
        <p:spPr>
          <a:xfrm>
            <a:off x="820057" y="417411"/>
            <a:ext cx="10551885" cy="6023178"/>
          </a:xfrm>
          <a:prstGeom prst="rect">
            <a:avLst/>
          </a:prstGeom>
        </p:spPr>
      </p:pic>
      <p:pic>
        <p:nvPicPr>
          <p:cNvPr id="2" name="Picture 1">
            <a:extLst>
              <a:ext uri="{FF2B5EF4-FFF2-40B4-BE49-F238E27FC236}">
                <a16:creationId xmlns:a16="http://schemas.microsoft.com/office/drawing/2014/main" id="{F44C8ED7-7CC8-44CB-3C64-404D284CA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0536" y="2914805"/>
            <a:ext cx="766916" cy="1952684"/>
          </a:xfrm>
          <a:prstGeom prst="rect">
            <a:avLst/>
          </a:prstGeom>
        </p:spPr>
      </p:pic>
    </p:spTree>
    <p:extLst>
      <p:ext uri="{BB962C8B-B14F-4D97-AF65-F5344CB8AC3E}">
        <p14:creationId xmlns:p14="http://schemas.microsoft.com/office/powerpoint/2010/main" val="27827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1.11111E-6 L -0.50352 0.14236 " pathEditMode="relative" rAng="0" ptsTypes="AA">
                                      <p:cBhvr>
                                        <p:cTn id="6" dur="2000" fill="hold"/>
                                        <p:tgtEl>
                                          <p:spTgt spid="2"/>
                                        </p:tgtEl>
                                        <p:attrNameLst>
                                          <p:attrName>ppt_x</p:attrName>
                                          <p:attrName>ppt_y</p:attrName>
                                        </p:attrNameLst>
                                      </p:cBhvr>
                                      <p:rCtr x="-25182" y="7106"/>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9B65095-D929-1B1E-5253-2C1F6E27AC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457" y="72570"/>
            <a:ext cx="7344228" cy="6341689"/>
          </a:xfrm>
          <a:prstGeom prst="rect">
            <a:avLst/>
          </a:prstGeom>
        </p:spPr>
      </p:pic>
      <p:sp>
        <p:nvSpPr>
          <p:cNvPr id="4" name="文本框 13">
            <a:extLst>
              <a:ext uri="{FF2B5EF4-FFF2-40B4-BE49-F238E27FC236}">
                <a16:creationId xmlns:a16="http://schemas.microsoft.com/office/drawing/2014/main" id="{74CB5D85-1A0F-37CD-BC44-A42D471A1F3F}"/>
              </a:ext>
            </a:extLst>
          </p:cNvPr>
          <p:cNvSpPr txBox="1"/>
          <p:nvPr/>
        </p:nvSpPr>
        <p:spPr>
          <a:xfrm>
            <a:off x="5400456" y="1069796"/>
            <a:ext cx="6138402"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Cảm</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ơn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bạn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đã</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giúp</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trường</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0"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358706D7-3B45-9856-7CF7-1DAB1EA19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7" y="2749402"/>
            <a:ext cx="1439372" cy="3664857"/>
          </a:xfrm>
          <a:prstGeom prst="rect">
            <a:avLst/>
          </a:prstGeom>
        </p:spPr>
      </p:pic>
    </p:spTree>
    <p:extLst>
      <p:ext uri="{BB962C8B-B14F-4D97-AF65-F5344CB8AC3E}">
        <p14:creationId xmlns:p14="http://schemas.microsoft.com/office/powerpoint/2010/main" val="170321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5F471B01-7749-7372-C0B7-EA990ED2F308}"/>
              </a:ext>
            </a:extLst>
          </p:cNvPr>
          <p:cNvSpPr txBox="1"/>
          <p:nvPr/>
        </p:nvSpPr>
        <p:spPr>
          <a:xfrm>
            <a:off x="1818603" y="567127"/>
            <a:ext cx="8971312"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Đặt</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câu</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với</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spc="-3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2 - 3</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từ</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em</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tìm</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được</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5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tập</a:t>
            </a:r>
            <a:r>
              <a:rPr lang="en-US" altLang="zh-CN" sz="5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3</a:t>
            </a:r>
            <a:endParaRPr kumimoji="0" lang="zh-CN" altLang="en-US" sz="5400" b="0"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TextBox 6">
            <a:extLst>
              <a:ext uri="{FF2B5EF4-FFF2-40B4-BE49-F238E27FC236}">
                <a16:creationId xmlns:a16="http://schemas.microsoft.com/office/drawing/2014/main" id="{C0260B3F-B573-E0E1-6F83-CC4B7B1E9276}"/>
              </a:ext>
            </a:extLst>
          </p:cNvPr>
          <p:cNvSpPr txBox="1"/>
          <p:nvPr/>
        </p:nvSpPr>
        <p:spPr>
          <a:xfrm>
            <a:off x="2116134" y="2381444"/>
            <a:ext cx="7959731" cy="144655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học</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sinh</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lớp</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3A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đang</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a:solidFill>
                  <a:schemeClr val="bg1"/>
                </a:solidFill>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____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thảo</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luận</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nổi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9" name="TextBox 8">
            <a:extLst>
              <a:ext uri="{FF2B5EF4-FFF2-40B4-BE49-F238E27FC236}">
                <a16:creationId xmlns:a16="http://schemas.microsoft.com/office/drawing/2014/main" id="{DEDD3AD5-A24E-DFEF-BB82-7D6D7D2EAB1E}"/>
              </a:ext>
            </a:extLst>
          </p:cNvPr>
          <p:cNvSpPr txBox="1"/>
          <p:nvPr/>
        </p:nvSpPr>
        <p:spPr>
          <a:xfrm>
            <a:off x="3030534" y="3964628"/>
            <a:ext cx="6767805"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Cô</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giáo</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giảng</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rất</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hay.</a:t>
            </a:r>
            <a:endParaRPr kumimoji="0" lang="zh-CN" altLang="en-US" sz="44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6" name="Group 5">
            <a:extLst>
              <a:ext uri="{FF2B5EF4-FFF2-40B4-BE49-F238E27FC236}">
                <a16:creationId xmlns:a16="http://schemas.microsoft.com/office/drawing/2014/main" id="{78F7DBA3-2C8D-DE83-17A7-9E2722692026}"/>
              </a:ext>
            </a:extLst>
          </p:cNvPr>
          <p:cNvGrpSpPr/>
          <p:nvPr/>
        </p:nvGrpSpPr>
        <p:grpSpPr>
          <a:xfrm>
            <a:off x="976665" y="414803"/>
            <a:ext cx="861943" cy="1015663"/>
            <a:chOff x="1144140" y="687431"/>
            <a:chExt cx="861943" cy="1015663"/>
          </a:xfrm>
        </p:grpSpPr>
        <p:sp>
          <p:nvSpPr>
            <p:cNvPr id="8" name="Flowchart: Connector 7">
              <a:extLst>
                <a:ext uri="{FF2B5EF4-FFF2-40B4-BE49-F238E27FC236}">
                  <a16:creationId xmlns:a16="http://schemas.microsoft.com/office/drawing/2014/main" id="{42CC80DF-3E96-27FA-01D4-DFEFA9CDD78E}"/>
                </a:ext>
              </a:extLst>
            </p:cNvPr>
            <p:cNvSpPr/>
            <p:nvPr/>
          </p:nvSpPr>
          <p:spPr>
            <a:xfrm>
              <a:off x="1161862" y="839755"/>
              <a:ext cx="844221" cy="844221"/>
            </a:xfrm>
            <a:prstGeom prst="flowChartConnector">
              <a:avLst/>
            </a:prstGeom>
            <a:solidFill>
              <a:srgbClr val="00B0F0"/>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PA-文本框 54">
              <a:extLst>
                <a:ext uri="{FF2B5EF4-FFF2-40B4-BE49-F238E27FC236}">
                  <a16:creationId xmlns:a16="http://schemas.microsoft.com/office/drawing/2014/main" id="{48C1348D-BD82-F516-D049-D9EFEB2AFFD1}"/>
                </a:ext>
              </a:extLst>
            </p:cNvPr>
            <p:cNvSpPr txBox="1"/>
            <p:nvPr>
              <p:custDataLst>
                <p:tags r:id="rId1"/>
              </p:custDataLst>
            </p:nvPr>
          </p:nvSpPr>
          <p:spPr>
            <a:xfrm>
              <a:off x="1144140" y="687431"/>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000" b="0" i="0" u="none" strike="noStrike" kern="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4</a:t>
              </a:r>
              <a:endParaRPr kumimoji="0" lang="zh-CN" altLang="en-US" sz="6000" b="0" i="0" u="none" strike="noStrike" kern="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spTree>
    <p:extLst>
      <p:ext uri="{BB962C8B-B14F-4D97-AF65-F5344CB8AC3E}">
        <p14:creationId xmlns:p14="http://schemas.microsoft.com/office/powerpoint/2010/main" val="240229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87072-6640-72E8-03F7-EA263FF51292}"/>
              </a:ext>
            </a:extLst>
          </p:cNvPr>
          <p:cNvSpPr txBox="1"/>
          <p:nvPr/>
        </p:nvSpPr>
        <p:spPr>
          <a:xfrm>
            <a:off x="914401" y="2189539"/>
            <a:ext cx="10624457" cy="3647152"/>
          </a:xfrm>
          <a:prstGeom prst="rect">
            <a:avLst/>
          </a:prstGeom>
          <a:noFill/>
        </p:spPr>
        <p:txBody>
          <a:bodyPr wrap="square">
            <a:spAutoFit/>
          </a:bodyPr>
          <a:lstStyle/>
          <a:p>
            <a:pPr algn="just"/>
            <a:r>
              <a:rPr lang="vi-VN" sz="3300" b="1" i="0" dirty="0">
                <a:solidFill>
                  <a:srgbClr val="000000"/>
                </a:solidFill>
                <a:effectLst/>
                <a:latin typeface="Cambria" panose="02040503050406030204" pitchFamily="18" charset="0"/>
              </a:rPr>
              <a:t>Một thanh niên gọi cho thợ điện phàn nàn:</a:t>
            </a:r>
          </a:p>
          <a:p>
            <a:pPr algn="just"/>
            <a:r>
              <a:rPr lang="vi-VN" sz="3300" b="1" i="0" dirty="0">
                <a:solidFill>
                  <a:srgbClr val="000000"/>
                </a:solidFill>
                <a:effectLst/>
                <a:latin typeface="Cambria" panose="02040503050406030204" pitchFamily="18" charset="0"/>
              </a:rPr>
              <a:t>- Sáng hôm qua, tôi đã gọi anh đến sửa chuông nhà tôi. Sao giờ vẫn chưa thấy đến</a:t>
            </a:r>
            <a:r>
              <a:rPr lang="en-US" sz="3300" b="1" i="0" dirty="0">
                <a:solidFill>
                  <a:srgbClr val="000000"/>
                </a:solidFill>
                <a:effectLst/>
                <a:latin typeface="Cambria" panose="02040503050406030204" pitchFamily="18" charset="0"/>
              </a:rPr>
              <a:t>      </a:t>
            </a:r>
            <a:r>
              <a:rPr lang="vi-VN" sz="3300" b="1" i="0" dirty="0">
                <a:solidFill>
                  <a:srgbClr val="000000"/>
                </a:solidFill>
                <a:effectLst/>
                <a:latin typeface="Cambria" panose="02040503050406030204" pitchFamily="18" charset="0"/>
              </a:rPr>
              <a:t>Các anh thật chậm quá</a:t>
            </a:r>
            <a:endParaRPr lang="vi-VN" sz="3300" b="1" i="0" dirty="0">
              <a:solidFill>
                <a:srgbClr val="D9513A"/>
              </a:solidFill>
              <a:effectLst/>
              <a:latin typeface="Cambria" panose="02040503050406030204" pitchFamily="18" charset="0"/>
            </a:endParaRPr>
          </a:p>
          <a:p>
            <a:pPr algn="just"/>
            <a:r>
              <a:rPr lang="vi-VN" sz="3300" b="1" i="0" dirty="0">
                <a:solidFill>
                  <a:srgbClr val="000000"/>
                </a:solidFill>
                <a:effectLst/>
                <a:latin typeface="Cambria" panose="02040503050406030204" pitchFamily="18" charset="0"/>
              </a:rPr>
              <a:t>Người thợ điện phân trần:</a:t>
            </a:r>
          </a:p>
          <a:p>
            <a:pPr algn="just"/>
            <a:r>
              <a:rPr lang="vi-VN" sz="3300" b="1" i="0" dirty="0">
                <a:solidFill>
                  <a:srgbClr val="000000"/>
                </a:solidFill>
                <a:effectLst/>
                <a:latin typeface="Cambria" panose="02040503050406030204" pitchFamily="18" charset="0"/>
              </a:rPr>
              <a:t>- Hôm qua, tôi có tới nhà anh, bấm chuông nhưng không thấy ai mở cửa</a:t>
            </a:r>
            <a:r>
              <a:rPr lang="en-US" sz="3300" b="1" i="0" dirty="0">
                <a:solidFill>
                  <a:srgbClr val="000000"/>
                </a:solidFill>
                <a:effectLst/>
                <a:latin typeface="Cambria" panose="02040503050406030204" pitchFamily="18" charset="0"/>
              </a:rPr>
              <a:t> </a:t>
            </a:r>
            <a:r>
              <a:rPr lang="en-US" sz="3300" b="1" dirty="0">
                <a:solidFill>
                  <a:srgbClr val="D9513A"/>
                </a:solidFill>
                <a:latin typeface="Cambria" panose="02040503050406030204" pitchFamily="18" charset="0"/>
              </a:rPr>
              <a:t>  </a:t>
            </a:r>
            <a:r>
              <a:rPr lang="vi-VN" sz="3300" b="1" i="0" dirty="0">
                <a:solidFill>
                  <a:srgbClr val="000000"/>
                </a:solidFill>
                <a:effectLst/>
                <a:latin typeface="Cambria" panose="02040503050406030204" pitchFamily="18" charset="0"/>
              </a:rPr>
              <a:t> </a:t>
            </a:r>
            <a:r>
              <a:rPr lang="en-US" sz="3300" b="1" i="0" dirty="0">
                <a:solidFill>
                  <a:srgbClr val="000000"/>
                </a:solidFill>
                <a:effectLst/>
                <a:latin typeface="Cambria" panose="02040503050406030204" pitchFamily="18" charset="0"/>
              </a:rPr>
              <a:t> </a:t>
            </a:r>
            <a:r>
              <a:rPr lang="vi-VN" sz="3300" b="1" i="0" dirty="0">
                <a:solidFill>
                  <a:srgbClr val="000000"/>
                </a:solidFill>
                <a:effectLst/>
                <a:latin typeface="Cambria" panose="02040503050406030204" pitchFamily="18" charset="0"/>
              </a:rPr>
              <a:t>Tôi đoán là mọi người đi vắng hết rồi nên tôi đi về</a:t>
            </a:r>
            <a:r>
              <a:rPr lang="en-US" sz="3300" b="1" i="0" dirty="0">
                <a:solidFill>
                  <a:srgbClr val="000000"/>
                </a:solidFill>
                <a:effectLst/>
                <a:latin typeface="Cambria" panose="02040503050406030204" pitchFamily="18" charset="0"/>
              </a:rPr>
              <a:t>  </a:t>
            </a:r>
            <a:endParaRPr lang="vi-VN" sz="3300" b="1" i="0" dirty="0">
              <a:solidFill>
                <a:srgbClr val="D9513A"/>
              </a:solidFill>
              <a:effectLst/>
              <a:latin typeface="Cambria" panose="02040503050406030204" pitchFamily="18" charset="0"/>
            </a:endParaRPr>
          </a:p>
        </p:txBody>
      </p:sp>
      <p:sp>
        <p:nvSpPr>
          <p:cNvPr id="5" name="TextBox 4">
            <a:extLst>
              <a:ext uri="{FF2B5EF4-FFF2-40B4-BE49-F238E27FC236}">
                <a16:creationId xmlns:a16="http://schemas.microsoft.com/office/drawing/2014/main" id="{E4D0AC9D-314F-14EA-FE45-BED0638724C6}"/>
              </a:ext>
            </a:extLst>
          </p:cNvPr>
          <p:cNvSpPr txBox="1"/>
          <p:nvPr/>
        </p:nvSpPr>
        <p:spPr>
          <a:xfrm>
            <a:off x="7692572" y="5836691"/>
            <a:ext cx="3846286" cy="461665"/>
          </a:xfrm>
          <a:prstGeom prst="rect">
            <a:avLst/>
          </a:prstGeom>
          <a:noFill/>
        </p:spPr>
        <p:txBody>
          <a:bodyPr wrap="square">
            <a:spAutoFit/>
          </a:bodyPr>
          <a:lstStyle/>
          <a:p>
            <a:r>
              <a:rPr lang="vi-VN" sz="2400" b="1" i="1" dirty="0">
                <a:solidFill>
                  <a:srgbClr val="000000"/>
                </a:solidFill>
                <a:effectLst/>
                <a:latin typeface="Cambria" panose="02040503050406030204" pitchFamily="18" charset="0"/>
              </a:rPr>
              <a:t>(Trung Nguyên sưu tầm)</a:t>
            </a:r>
            <a:endParaRPr lang="en-US" sz="2400" b="1" i="1" dirty="0">
              <a:latin typeface="Cambria" panose="02040503050406030204" pitchFamily="18" charset="0"/>
            </a:endParaRPr>
          </a:p>
        </p:txBody>
      </p:sp>
      <p:sp>
        <p:nvSpPr>
          <p:cNvPr id="7" name="TextBox 6">
            <a:extLst>
              <a:ext uri="{FF2B5EF4-FFF2-40B4-BE49-F238E27FC236}">
                <a16:creationId xmlns:a16="http://schemas.microsoft.com/office/drawing/2014/main" id="{BD60E01B-DBBF-D821-FFE5-8026F9E9F052}"/>
              </a:ext>
            </a:extLst>
          </p:cNvPr>
          <p:cNvSpPr txBox="1"/>
          <p:nvPr/>
        </p:nvSpPr>
        <p:spPr>
          <a:xfrm>
            <a:off x="3669163" y="1343153"/>
            <a:ext cx="5358724" cy="7694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chuông</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gọi</a:t>
            </a:r>
            <a:r>
              <a:rPr lang="en-US" altLang="zh-CN" sz="44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cửa</a:t>
            </a:r>
            <a:endParaRPr kumimoji="0" lang="zh-CN" altLang="en-US" sz="44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8" name="Rectangle 7">
            <a:extLst>
              <a:ext uri="{FF2B5EF4-FFF2-40B4-BE49-F238E27FC236}">
                <a16:creationId xmlns:a16="http://schemas.microsoft.com/office/drawing/2014/main" id="{D664A7E6-F724-E575-62FC-8DA87EF588E8}"/>
              </a:ext>
            </a:extLst>
          </p:cNvPr>
          <p:cNvSpPr/>
          <p:nvPr/>
        </p:nvSpPr>
        <p:spPr>
          <a:xfrm>
            <a:off x="6096000" y="33250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5E1CE4-09D7-4220-9B7B-95BAA8AE1F85}"/>
              </a:ext>
            </a:extLst>
          </p:cNvPr>
          <p:cNvSpPr/>
          <p:nvPr/>
        </p:nvSpPr>
        <p:spPr>
          <a:xfrm>
            <a:off x="10995891" y="33250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E952BC7-0244-2BFB-8646-7DC8AF4CB04A}"/>
              </a:ext>
            </a:extLst>
          </p:cNvPr>
          <p:cNvSpPr/>
          <p:nvPr/>
        </p:nvSpPr>
        <p:spPr>
          <a:xfrm>
            <a:off x="5255490" y="47982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02AFDA2-387A-FE84-2E32-FF02E9F86B76}"/>
              </a:ext>
            </a:extLst>
          </p:cNvPr>
          <p:cNvSpPr/>
          <p:nvPr/>
        </p:nvSpPr>
        <p:spPr>
          <a:xfrm>
            <a:off x="4798290" y="5317491"/>
            <a:ext cx="386293" cy="397164"/>
          </a:xfrm>
          <a:prstGeom prst="rect">
            <a:avLst/>
          </a:prstGeom>
          <a:solidFill>
            <a:srgbClr val="9F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4CD22A0-4825-8180-6A26-4B6DAC6F7FF5}"/>
              </a:ext>
            </a:extLst>
          </p:cNvPr>
          <p:cNvSpPr txBox="1"/>
          <p:nvPr/>
        </p:nvSpPr>
        <p:spPr>
          <a:xfrm>
            <a:off x="6134610" y="3044279"/>
            <a:ext cx="347683" cy="769441"/>
          </a:xfrm>
          <a:prstGeom prst="rect">
            <a:avLst/>
          </a:prstGeom>
          <a:noFill/>
        </p:spPr>
        <p:txBody>
          <a:bodyPr wrap="square">
            <a:spAutoFit/>
          </a:bodyPr>
          <a:lstStyle/>
          <a:p>
            <a:r>
              <a:rPr lang="en-US" sz="4400" b="1" dirty="0">
                <a:solidFill>
                  <a:srgbClr val="D9513A"/>
                </a:solidFill>
                <a:effectLst/>
                <a:latin typeface="Cambria" panose="02040503050406030204" pitchFamily="18" charset="0"/>
              </a:rPr>
              <a:t>.</a:t>
            </a:r>
            <a:endParaRPr lang="en-US" sz="4400" b="1" dirty="0">
              <a:solidFill>
                <a:srgbClr val="D9513A"/>
              </a:solidFill>
              <a:latin typeface="Cambria" panose="02040503050406030204" pitchFamily="18" charset="0"/>
            </a:endParaRPr>
          </a:p>
        </p:txBody>
      </p:sp>
      <p:sp>
        <p:nvSpPr>
          <p:cNvPr id="18" name="TextBox 17">
            <a:extLst>
              <a:ext uri="{FF2B5EF4-FFF2-40B4-BE49-F238E27FC236}">
                <a16:creationId xmlns:a16="http://schemas.microsoft.com/office/drawing/2014/main" id="{FE97F633-F366-DC04-8EAC-10EAC65E5268}"/>
              </a:ext>
            </a:extLst>
          </p:cNvPr>
          <p:cNvSpPr txBox="1"/>
          <p:nvPr/>
        </p:nvSpPr>
        <p:spPr>
          <a:xfrm>
            <a:off x="11034501" y="3169730"/>
            <a:ext cx="347683" cy="707886"/>
          </a:xfrm>
          <a:prstGeom prst="rect">
            <a:avLst/>
          </a:prstGeom>
          <a:noFill/>
        </p:spPr>
        <p:txBody>
          <a:bodyPr wrap="square">
            <a:spAutoFit/>
          </a:bodyPr>
          <a:lstStyle/>
          <a:p>
            <a:r>
              <a:rPr lang="en-US" sz="4000" b="1" dirty="0">
                <a:solidFill>
                  <a:srgbClr val="D9513A"/>
                </a:solidFill>
                <a:effectLst/>
                <a:latin typeface="Cambria" panose="02040503050406030204" pitchFamily="18" charset="0"/>
              </a:rPr>
              <a:t>!</a:t>
            </a:r>
            <a:endParaRPr lang="en-US" sz="4000" b="1" dirty="0">
              <a:solidFill>
                <a:srgbClr val="D9513A"/>
              </a:solidFill>
              <a:latin typeface="Cambria" panose="02040503050406030204" pitchFamily="18" charset="0"/>
            </a:endParaRPr>
          </a:p>
        </p:txBody>
      </p:sp>
      <p:sp>
        <p:nvSpPr>
          <p:cNvPr id="20" name="TextBox 19">
            <a:extLst>
              <a:ext uri="{FF2B5EF4-FFF2-40B4-BE49-F238E27FC236}">
                <a16:creationId xmlns:a16="http://schemas.microsoft.com/office/drawing/2014/main" id="{812A13EC-8D53-31EC-0D4C-7BE562B32746}"/>
              </a:ext>
            </a:extLst>
          </p:cNvPr>
          <p:cNvSpPr txBox="1"/>
          <p:nvPr/>
        </p:nvSpPr>
        <p:spPr>
          <a:xfrm>
            <a:off x="5294100" y="4542534"/>
            <a:ext cx="347683" cy="769441"/>
          </a:xfrm>
          <a:prstGeom prst="rect">
            <a:avLst/>
          </a:prstGeom>
          <a:noFill/>
        </p:spPr>
        <p:txBody>
          <a:bodyPr wrap="square">
            <a:spAutoFit/>
          </a:bodyPr>
          <a:lstStyle/>
          <a:p>
            <a:r>
              <a:rPr lang="en-US" sz="4400" b="1" dirty="0">
                <a:solidFill>
                  <a:srgbClr val="D9513A"/>
                </a:solidFill>
                <a:effectLst/>
                <a:latin typeface="Cambria" panose="02040503050406030204" pitchFamily="18" charset="0"/>
              </a:rPr>
              <a:t>.</a:t>
            </a:r>
            <a:endParaRPr lang="en-US" sz="4400" b="1" dirty="0">
              <a:solidFill>
                <a:srgbClr val="D9513A"/>
              </a:solidFill>
              <a:latin typeface="Cambria" panose="02040503050406030204" pitchFamily="18" charset="0"/>
            </a:endParaRPr>
          </a:p>
        </p:txBody>
      </p:sp>
      <p:sp>
        <p:nvSpPr>
          <p:cNvPr id="22" name="TextBox 21">
            <a:extLst>
              <a:ext uri="{FF2B5EF4-FFF2-40B4-BE49-F238E27FC236}">
                <a16:creationId xmlns:a16="http://schemas.microsoft.com/office/drawing/2014/main" id="{8583EA74-F3C1-3C15-3980-F7A5B662E96F}"/>
              </a:ext>
            </a:extLst>
          </p:cNvPr>
          <p:cNvSpPr txBox="1"/>
          <p:nvPr/>
        </p:nvSpPr>
        <p:spPr>
          <a:xfrm>
            <a:off x="4818457" y="5067250"/>
            <a:ext cx="347683" cy="769441"/>
          </a:xfrm>
          <a:prstGeom prst="rect">
            <a:avLst/>
          </a:prstGeom>
          <a:noFill/>
        </p:spPr>
        <p:txBody>
          <a:bodyPr wrap="square">
            <a:spAutoFit/>
          </a:bodyPr>
          <a:lstStyle/>
          <a:p>
            <a:r>
              <a:rPr lang="en-US" sz="4400" b="1" dirty="0">
                <a:solidFill>
                  <a:srgbClr val="D9513A"/>
                </a:solidFill>
                <a:effectLst/>
                <a:latin typeface="Cambria" panose="02040503050406030204" pitchFamily="18" charset="0"/>
              </a:rPr>
              <a:t>.</a:t>
            </a:r>
            <a:endParaRPr lang="en-US" sz="4400" b="1" dirty="0">
              <a:solidFill>
                <a:srgbClr val="D9513A"/>
              </a:solidFill>
              <a:latin typeface="Cambria" panose="02040503050406030204" pitchFamily="18" charset="0"/>
            </a:endParaRPr>
          </a:p>
        </p:txBody>
      </p:sp>
      <p:sp>
        <p:nvSpPr>
          <p:cNvPr id="26" name="文本框 13">
            <a:extLst>
              <a:ext uri="{FF2B5EF4-FFF2-40B4-BE49-F238E27FC236}">
                <a16:creationId xmlns:a16="http://schemas.microsoft.com/office/drawing/2014/main" id="{4A46E984-312E-CC1B-FC04-5B3F0F33D54F}"/>
              </a:ext>
            </a:extLst>
          </p:cNvPr>
          <p:cNvSpPr txBox="1"/>
          <p:nvPr/>
        </p:nvSpPr>
        <p:spPr>
          <a:xfrm>
            <a:off x="1458384" y="496767"/>
            <a:ext cx="1031076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Chọn</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dấu</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câu</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phù</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hợp</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thay</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noProof="0" dirty="0">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ô </a:t>
            </a:r>
            <a:r>
              <a:rPr lang="en-US" altLang="zh-CN" sz="4400" noProof="0" dirty="0" err="1">
                <a:solidFill>
                  <a:srgbClr val="00B0F0"/>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vuông</a:t>
            </a:r>
            <a:endParaRPr kumimoji="0" lang="zh-CN" altLang="en-US" sz="4400" b="0"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9" name="Picture 8">
            <a:extLst>
              <a:ext uri="{FF2B5EF4-FFF2-40B4-BE49-F238E27FC236}">
                <a16:creationId xmlns:a16="http://schemas.microsoft.com/office/drawing/2014/main" id="{FED9EAB2-122B-428B-5E2F-97629BC9432C}"/>
              </a:ext>
            </a:extLst>
          </p:cNvPr>
          <p:cNvPicPr>
            <a:picLocks noChangeAspect="1"/>
          </p:cNvPicPr>
          <p:nvPr/>
        </p:nvPicPr>
        <p:blipFill>
          <a:blip r:embed="rId3"/>
          <a:stretch>
            <a:fillRect/>
          </a:stretch>
        </p:blipFill>
        <p:spPr>
          <a:xfrm>
            <a:off x="422850" y="216567"/>
            <a:ext cx="1347333" cy="1609483"/>
          </a:xfrm>
          <a:prstGeom prst="rect">
            <a:avLst/>
          </a:prstGeom>
        </p:spPr>
      </p:pic>
    </p:spTree>
    <p:extLst>
      <p:ext uri="{BB962C8B-B14F-4D97-AF65-F5344CB8AC3E}">
        <p14:creationId xmlns:p14="http://schemas.microsoft.com/office/powerpoint/2010/main" val="27401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animEffect transition="in" filter="fade">
                                      <p:cBhvr>
                                        <p:cTn id="62" dur="500"/>
                                        <p:tgtEl>
                                          <p:spTgt spid="18"/>
                                        </p:tgtEl>
                                      </p:cBhvr>
                                    </p:animEffec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500" fill="hold"/>
                                        <p:tgtEl>
                                          <p:spTgt spid="22"/>
                                        </p:tgtEl>
                                        <p:attrNameLst>
                                          <p:attrName>ppt_w</p:attrName>
                                        </p:attrNameLst>
                                      </p:cBhvr>
                                      <p:tavLst>
                                        <p:tav tm="0">
                                          <p:val>
                                            <p:fltVal val="0"/>
                                          </p:val>
                                        </p:tav>
                                        <p:tav tm="100000">
                                          <p:val>
                                            <p:strVal val="#ppt_w"/>
                                          </p:val>
                                        </p:tav>
                                      </p:tavLst>
                                    </p:anim>
                                    <p:anim calcmode="lin" valueType="num">
                                      <p:cBhvr>
                                        <p:cTn id="75" dur="500" fill="hold"/>
                                        <p:tgtEl>
                                          <p:spTgt spid="22"/>
                                        </p:tgtEl>
                                        <p:attrNameLst>
                                          <p:attrName>ppt_h</p:attrName>
                                        </p:attrNameLst>
                                      </p:cBhvr>
                                      <p:tavLst>
                                        <p:tav tm="0">
                                          <p:val>
                                            <p:fltVal val="0"/>
                                          </p:val>
                                        </p:tav>
                                        <p:tav tm="100000">
                                          <p:val>
                                            <p:strVal val="#ppt_h"/>
                                          </p:val>
                                        </p:tav>
                                      </p:tavLst>
                                    </p:anim>
                                    <p:animEffect transition="in" filter="fade">
                                      <p:cBhvr>
                                        <p:cTn id="76" dur="500"/>
                                        <p:tgtEl>
                                          <p:spTgt spid="22"/>
                                        </p:tgtEl>
                                      </p:cBhvr>
                                    </p:animEffec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animBg="1"/>
      <p:bldP spid="10" grpId="0" animBg="1"/>
      <p:bldP spid="12" grpId="0" animBg="1"/>
      <p:bldP spid="14" grpId="0" animBg="1"/>
      <p:bldP spid="16" grpId="0"/>
      <p:bldP spid="18" grpId="0"/>
      <p:bldP spid="20" grpId="0"/>
      <p:bldP spid="22"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2083" t="28048" r="11422" b="19003"/>
          <a:stretch/>
        </p:blipFill>
        <p:spPr>
          <a:xfrm>
            <a:off x="727788" y="121862"/>
            <a:ext cx="11196734" cy="7009714"/>
          </a:xfrm>
          <a:prstGeom prst="rect">
            <a:avLst/>
          </a:prstGeom>
        </p:spPr>
      </p:pic>
      <p:sp>
        <p:nvSpPr>
          <p:cNvPr id="14" name="文本框 13">
            <a:extLst>
              <a:ext uri="{FF2B5EF4-FFF2-40B4-BE49-F238E27FC236}">
                <a16:creationId xmlns:a16="http://schemas.microsoft.com/office/drawing/2014/main" id="{468D4D6F-8B43-48F7-AE3C-AC6BC6BB296F}"/>
              </a:ext>
            </a:extLst>
          </p:cNvPr>
          <p:cNvSpPr txBox="1"/>
          <p:nvPr/>
        </p:nvSpPr>
        <p:spPr>
          <a:xfrm>
            <a:off x="2956711" y="819814"/>
            <a:ext cx="6541019"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6000" dirty="0">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cầu</a:t>
            </a:r>
            <a:r>
              <a:rPr lang="en-US" altLang="zh-CN" sz="6000" dirty="0">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cần</a:t>
            </a:r>
            <a:r>
              <a:rPr lang="en-US" altLang="zh-CN" sz="6000" dirty="0">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rgbClr val="24C4F2"/>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đạt</a:t>
            </a:r>
            <a:endParaRPr kumimoji="0" lang="zh-CN" altLang="en-US" sz="6000" b="0" i="0" u="none" strike="noStrike" kern="1200" cap="none" spc="0" normalizeH="0" baseline="0" noProof="0" dirty="0">
              <a:ln>
                <a:noFill/>
              </a:ln>
              <a:solidFill>
                <a:srgbClr val="24C4F2"/>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图片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57364" y="3626719"/>
            <a:ext cx="3213695" cy="3213695"/>
          </a:xfrm>
          <a:prstGeom prst="rect">
            <a:avLst/>
          </a:prstGeom>
        </p:spPr>
      </p:pic>
      <p:sp>
        <p:nvSpPr>
          <p:cNvPr id="5" name="TextBox 4">
            <a:extLst>
              <a:ext uri="{FF2B5EF4-FFF2-40B4-BE49-F238E27FC236}">
                <a16:creationId xmlns:a16="http://schemas.microsoft.com/office/drawing/2014/main" id="{901BB394-DD41-1F9B-7F3F-B75A0BB57160}"/>
              </a:ext>
            </a:extLst>
          </p:cNvPr>
          <p:cNvSpPr txBox="1"/>
          <p:nvPr/>
        </p:nvSpPr>
        <p:spPr>
          <a:xfrm>
            <a:off x="1339644" y="1536867"/>
            <a:ext cx="9512710" cy="4382931"/>
          </a:xfrm>
          <a:prstGeom prst="rect">
            <a:avLst/>
          </a:prstGeom>
          <a:noFill/>
        </p:spPr>
        <p:txBody>
          <a:bodyPr wrap="square">
            <a:spAutoFit/>
          </a:bodyPr>
          <a:lstStyle/>
          <a:p>
            <a:pPr marL="0" marR="0" indent="228600" algn="just">
              <a:lnSpc>
                <a:spcPct val="120000"/>
              </a:lnSpc>
              <a:spcBef>
                <a:spcPts val="0"/>
              </a:spcBef>
              <a:spcAft>
                <a:spcPts val="0"/>
              </a:spcAft>
            </a:pPr>
            <a:r>
              <a:rPr lang="nl-NL" b="1" dirty="0">
                <a:solidFill>
                  <a:srgbClr val="0070C0"/>
                </a:solidFill>
                <a:effectLst/>
                <a:latin typeface="Cambria" panose="02040503050406030204" pitchFamily="18" charset="0"/>
                <a:ea typeface="Times New Roman" panose="02020603050405020304" pitchFamily="18" charset="0"/>
              </a:rPr>
              <a:t>1. Năng lực đặc thù.</a:t>
            </a:r>
            <a:endParaRPr lang="en-US" sz="1600" dirty="0">
              <a:solidFill>
                <a:srgbClr val="0070C0"/>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dirty="0">
                <a:solidFill>
                  <a:srgbClr val="0070C0"/>
                </a:solidFill>
                <a:effectLst/>
                <a:latin typeface="Cambria" panose="02040503050406030204" pitchFamily="18" charset="0"/>
                <a:ea typeface="Times New Roman" panose="02020603050405020304" pitchFamily="18" charset="0"/>
              </a:rPr>
              <a:t>- Đọc đúng và bước đầu biết đọc diễn cảm những câu chuyện, bài thơ đã học từ đầu học kì; tốc độ đọc 70-80 tiếng/phút. Biết nghỉ hơi ở chỗ có dấu câu hay chỗ ngắt nhịp thơ.</a:t>
            </a:r>
            <a:endParaRPr lang="en-US" sz="1600" dirty="0">
              <a:solidFill>
                <a:srgbClr val="0070C0"/>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dirty="0">
                <a:solidFill>
                  <a:srgbClr val="0070C0"/>
                </a:solidFill>
                <a:effectLst/>
                <a:latin typeface="Cambria" panose="02040503050406030204" pitchFamily="18" charset="0"/>
                <a:ea typeface="Times New Roman" panose="02020603050405020304" pitchFamily="18" charset="0"/>
              </a:rPr>
              <a:t>- Đọc theo ngữ điệu phù hợp với vai được phân trong những đoạn đối thoại có hai hoặc ba nhân vật. Nhận biết được chi tiết và nội dung chính trong các bài đọc. Hiểu được nội dung hàm ẩn của văn bản với những suy luận đơn giản.</a:t>
            </a:r>
            <a:endParaRPr lang="en-US" sz="1600" dirty="0">
              <a:solidFill>
                <a:srgbClr val="0070C0"/>
              </a:solidFill>
              <a:effectLst/>
              <a:latin typeface="Cambria" panose="02040503050406030204" pitchFamily="18" charset="0"/>
              <a:ea typeface="Times New Roman" panose="02020603050405020304" pitchFamily="18" charset="0"/>
            </a:endParaRPr>
          </a:p>
          <a:p>
            <a:pPr marL="285750" marR="0" indent="-285750" algn="just">
              <a:lnSpc>
                <a:spcPct val="120000"/>
              </a:lnSpc>
              <a:spcBef>
                <a:spcPts val="0"/>
              </a:spcBef>
              <a:spcAft>
                <a:spcPts val="0"/>
              </a:spcAft>
              <a:buFontTx/>
              <a:buChar char="-"/>
            </a:pPr>
            <a:r>
              <a:rPr lang="nl-NL" dirty="0">
                <a:solidFill>
                  <a:srgbClr val="0070C0"/>
                </a:solidFill>
                <a:effectLst/>
                <a:latin typeface="Cambria" panose="02040503050406030204" pitchFamily="18" charset="0"/>
                <a:ea typeface="Times New Roman" panose="02020603050405020304" pitchFamily="18" charset="0"/>
              </a:rPr>
              <a:t>Tìm được các từ ngữ chỉ sự vật, hoạt động, tính chất (theo trường nghĩa </a:t>
            </a:r>
            <a:r>
              <a:rPr lang="nl-NL" i="1" dirty="0">
                <a:solidFill>
                  <a:srgbClr val="0070C0"/>
                </a:solidFill>
                <a:effectLst/>
                <a:latin typeface="Cambria" panose="02040503050406030204" pitchFamily="18" charset="0"/>
                <a:ea typeface="Times New Roman" panose="02020603050405020304" pitchFamily="18" charset="0"/>
              </a:rPr>
              <a:t>Nhà trường</a:t>
            </a:r>
            <a:r>
              <a:rPr lang="nl-NL" dirty="0">
                <a:solidFill>
                  <a:srgbClr val="0070C0"/>
                </a:solidFill>
                <a:effectLst/>
                <a:latin typeface="Cambria" panose="02040503050406030204" pitchFamily="18" charset="0"/>
                <a:ea typeface="Times New Roman" panose="02020603050405020304" pitchFamily="18" charset="0"/>
              </a:rPr>
              <a:t>) phân biệt được câu kể, câu cảm và câu hỏi, biết cách dùng đúng các dấu câu: dấu chấm, dấu chấm hỏi, dấu chấm than.</a:t>
            </a:r>
            <a:endParaRPr lang="en-US" sz="1600" dirty="0">
              <a:solidFill>
                <a:srgbClr val="0070C0"/>
              </a:solidFill>
              <a:latin typeface="Cambria" panose="02040503050406030204" pitchFamily="18" charset="0"/>
              <a:ea typeface="Times New Roman" panose="02020603050405020304" pitchFamily="18" charset="0"/>
            </a:endParaRPr>
          </a:p>
          <a:p>
            <a:pPr marR="0" algn="just">
              <a:lnSpc>
                <a:spcPct val="120000"/>
              </a:lnSpc>
              <a:spcBef>
                <a:spcPts val="0"/>
              </a:spcBef>
              <a:spcAft>
                <a:spcPts val="0"/>
              </a:spcAft>
            </a:pPr>
            <a:r>
              <a:rPr lang="en-US" b="1" dirty="0">
                <a:solidFill>
                  <a:srgbClr val="0070C0"/>
                </a:solidFill>
                <a:effectLst/>
                <a:latin typeface="Cambria" panose="02040503050406030204" pitchFamily="18" charset="0"/>
                <a:ea typeface="Times New Roman" panose="02020603050405020304" pitchFamily="18" charset="0"/>
              </a:rPr>
              <a:t>2. </a:t>
            </a:r>
            <a:r>
              <a:rPr lang="en-US" b="1" dirty="0" err="1">
                <a:solidFill>
                  <a:srgbClr val="0070C0"/>
                </a:solidFill>
                <a:effectLst/>
                <a:latin typeface="Cambria" panose="02040503050406030204" pitchFamily="18" charset="0"/>
                <a:ea typeface="Times New Roman" panose="02020603050405020304" pitchFamily="18" charset="0"/>
              </a:rPr>
              <a:t>Năng</a:t>
            </a:r>
            <a:r>
              <a:rPr lang="en-US" b="1" dirty="0">
                <a:solidFill>
                  <a:srgbClr val="0070C0"/>
                </a:solidFill>
                <a:effectLst/>
                <a:latin typeface="Cambria" panose="02040503050406030204" pitchFamily="18" charset="0"/>
                <a:ea typeface="Times New Roman" panose="02020603050405020304" pitchFamily="18" charset="0"/>
              </a:rPr>
              <a:t> </a:t>
            </a:r>
            <a:r>
              <a:rPr lang="en-US" b="1" dirty="0" err="1">
                <a:solidFill>
                  <a:srgbClr val="0070C0"/>
                </a:solidFill>
                <a:effectLst/>
                <a:latin typeface="Cambria" panose="02040503050406030204" pitchFamily="18" charset="0"/>
                <a:ea typeface="Times New Roman" panose="02020603050405020304" pitchFamily="18" charset="0"/>
              </a:rPr>
              <a:t>lực</a:t>
            </a:r>
            <a:r>
              <a:rPr lang="en-US" b="1" dirty="0">
                <a:solidFill>
                  <a:srgbClr val="0070C0"/>
                </a:solidFill>
                <a:effectLst/>
                <a:latin typeface="Cambria" panose="02040503050406030204" pitchFamily="18" charset="0"/>
                <a:ea typeface="Times New Roman" panose="02020603050405020304" pitchFamily="18" charset="0"/>
              </a:rPr>
              <a:t> </a:t>
            </a:r>
            <a:r>
              <a:rPr lang="en-US" b="1" dirty="0" err="1">
                <a:solidFill>
                  <a:srgbClr val="0070C0"/>
                </a:solidFill>
                <a:effectLst/>
                <a:latin typeface="Cambria" panose="02040503050406030204" pitchFamily="18" charset="0"/>
                <a:ea typeface="Times New Roman" panose="02020603050405020304" pitchFamily="18" charset="0"/>
              </a:rPr>
              <a:t>chung</a:t>
            </a:r>
            <a:r>
              <a:rPr lang="en-US" b="1" dirty="0">
                <a:solidFill>
                  <a:srgbClr val="0070C0"/>
                </a:solidFill>
                <a:effectLst/>
                <a:latin typeface="Cambria" panose="02040503050406030204" pitchFamily="18" charset="0"/>
                <a:ea typeface="Times New Roman" panose="02020603050405020304" pitchFamily="18" charset="0"/>
              </a:rPr>
              <a:t>.</a:t>
            </a:r>
            <a:endParaRPr lang="en-US" sz="1600" dirty="0">
              <a:solidFill>
                <a:srgbClr val="0070C0"/>
              </a:solidFill>
              <a:effectLst/>
              <a:latin typeface="Cambria" panose="02040503050406030204" pitchFamily="18" charset="0"/>
              <a:ea typeface="Times New Roman" panose="02020603050405020304" pitchFamily="18" charset="0"/>
            </a:endParaRPr>
          </a:p>
          <a:p>
            <a:pPr marL="285750" marR="0" indent="-285750" algn="just">
              <a:lnSpc>
                <a:spcPct val="120000"/>
              </a:lnSpc>
              <a:spcBef>
                <a:spcPts val="0"/>
              </a:spcBef>
              <a:spcAft>
                <a:spcPts val="0"/>
              </a:spcAft>
              <a:buFontTx/>
              <a:buChar char="-"/>
            </a:pPr>
            <a:r>
              <a:rPr lang="en-US" dirty="0" err="1">
                <a:solidFill>
                  <a:srgbClr val="0070C0"/>
                </a:solidFill>
                <a:effectLst/>
                <a:latin typeface="Cambria" panose="02040503050406030204" pitchFamily="18" charset="0"/>
                <a:ea typeface="Times New Roman" panose="02020603050405020304" pitchFamily="18" charset="0"/>
              </a:rPr>
              <a:t>Năng</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lực</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tự</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chủ</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tự</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học</a:t>
            </a:r>
            <a:r>
              <a:rPr lang="en-US" dirty="0">
                <a:solidFill>
                  <a:srgbClr val="0070C0"/>
                </a:solidFill>
                <a:latin typeface="Cambria" panose="02040503050406030204" pitchFamily="18" charset="0"/>
                <a:ea typeface="Times New Roman" panose="02020603050405020304" pitchFamily="18" charset="0"/>
              </a:rPr>
              <a:t>, </a:t>
            </a:r>
            <a:r>
              <a:rPr lang="en-US" dirty="0" err="1">
                <a:solidFill>
                  <a:srgbClr val="0070C0"/>
                </a:solidFill>
                <a:latin typeface="Cambria" panose="02040503050406030204" pitchFamily="18" charset="0"/>
                <a:ea typeface="Times New Roman" panose="02020603050405020304" pitchFamily="18" charset="0"/>
              </a:rPr>
              <a:t>n</a:t>
            </a:r>
            <a:r>
              <a:rPr lang="en-US" dirty="0" err="1">
                <a:solidFill>
                  <a:srgbClr val="0070C0"/>
                </a:solidFill>
                <a:effectLst/>
                <a:latin typeface="Cambria" panose="02040503050406030204" pitchFamily="18" charset="0"/>
                <a:ea typeface="Times New Roman" panose="02020603050405020304" pitchFamily="18" charset="0"/>
              </a:rPr>
              <a:t>ăng</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lực</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giải</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quyết</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vấn</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đề</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và</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sáng</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tạo</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năng</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lực</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giao</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tiếp</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và</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hợp</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tác</a:t>
            </a:r>
            <a:endParaRPr lang="en-US" dirty="0">
              <a:solidFill>
                <a:srgbClr val="0070C0"/>
              </a:solidFill>
              <a:effectLst/>
              <a:latin typeface="Cambria" panose="02040503050406030204" pitchFamily="18" charset="0"/>
              <a:ea typeface="Times New Roman" panose="02020603050405020304" pitchFamily="18" charset="0"/>
            </a:endParaRPr>
          </a:p>
          <a:p>
            <a:pPr marR="0" algn="just">
              <a:lnSpc>
                <a:spcPct val="120000"/>
              </a:lnSpc>
              <a:spcBef>
                <a:spcPts val="0"/>
              </a:spcBef>
              <a:spcAft>
                <a:spcPts val="0"/>
              </a:spcAft>
            </a:pPr>
            <a:r>
              <a:rPr lang="en-US" b="1" dirty="0">
                <a:solidFill>
                  <a:srgbClr val="0070C0"/>
                </a:solidFill>
                <a:effectLst/>
                <a:latin typeface="Cambria" panose="02040503050406030204" pitchFamily="18" charset="0"/>
                <a:ea typeface="Times New Roman" panose="02020603050405020304" pitchFamily="18" charset="0"/>
              </a:rPr>
              <a:t>3. </a:t>
            </a:r>
            <a:r>
              <a:rPr lang="en-US" b="1" dirty="0" err="1">
                <a:solidFill>
                  <a:srgbClr val="0070C0"/>
                </a:solidFill>
                <a:effectLst/>
                <a:latin typeface="Cambria" panose="02040503050406030204" pitchFamily="18" charset="0"/>
                <a:ea typeface="Times New Roman" panose="02020603050405020304" pitchFamily="18" charset="0"/>
              </a:rPr>
              <a:t>Phẩm</a:t>
            </a:r>
            <a:r>
              <a:rPr lang="en-US" b="1" dirty="0">
                <a:solidFill>
                  <a:srgbClr val="0070C0"/>
                </a:solidFill>
                <a:effectLst/>
                <a:latin typeface="Cambria" panose="02040503050406030204" pitchFamily="18" charset="0"/>
                <a:ea typeface="Times New Roman" panose="02020603050405020304" pitchFamily="18" charset="0"/>
              </a:rPr>
              <a:t> </a:t>
            </a:r>
            <a:r>
              <a:rPr lang="en-US" b="1" dirty="0" err="1">
                <a:solidFill>
                  <a:srgbClr val="0070C0"/>
                </a:solidFill>
                <a:effectLst/>
                <a:latin typeface="Cambria" panose="02040503050406030204" pitchFamily="18" charset="0"/>
                <a:ea typeface="Times New Roman" panose="02020603050405020304" pitchFamily="18" charset="0"/>
              </a:rPr>
              <a:t>chất</a:t>
            </a:r>
            <a:r>
              <a:rPr lang="en-US" b="1" dirty="0">
                <a:solidFill>
                  <a:srgbClr val="0070C0"/>
                </a:solidFill>
                <a:effectLst/>
                <a:latin typeface="Cambria" panose="02040503050406030204" pitchFamily="18" charset="0"/>
                <a:ea typeface="Times New Roman" panose="02020603050405020304" pitchFamily="18" charset="0"/>
              </a:rPr>
              <a:t>.</a:t>
            </a:r>
            <a:endParaRPr lang="en-US" sz="1600" dirty="0">
              <a:solidFill>
                <a:srgbClr val="0070C0"/>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Phẩm</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chất</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yêu</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nước</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phẩm</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chất</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nhân</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ái</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phẩm</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chất</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chăm</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chỉ</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phẩm</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chất</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trách</a:t>
            </a:r>
            <a:r>
              <a:rPr lang="en-US" dirty="0">
                <a:solidFill>
                  <a:srgbClr val="0070C0"/>
                </a:solidFill>
                <a:effectLst/>
                <a:latin typeface="Cambria" panose="02040503050406030204" pitchFamily="18" charset="0"/>
                <a:ea typeface="Times New Roman" panose="02020603050405020304" pitchFamily="18" charset="0"/>
              </a:rPr>
              <a:t> </a:t>
            </a:r>
            <a:r>
              <a:rPr lang="en-US" dirty="0" err="1">
                <a:solidFill>
                  <a:srgbClr val="0070C0"/>
                </a:solidFill>
                <a:effectLst/>
                <a:latin typeface="Cambria" panose="02040503050406030204" pitchFamily="18" charset="0"/>
                <a:ea typeface="Times New Roman" panose="02020603050405020304" pitchFamily="18" charset="0"/>
              </a:rPr>
              <a:t>nhiệm</a:t>
            </a:r>
            <a:endParaRPr lang="en-US" sz="1600" dirty="0">
              <a:solidFill>
                <a:srgbClr val="0070C0"/>
              </a:solidFill>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028701552"/>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602658" y="1436553"/>
            <a:ext cx="883919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Hãy</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cùng</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chia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sẻ</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thân</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48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sp>
        <p:nvSpPr>
          <p:cNvPr id="4" name="矩形: 圆角 117">
            <a:extLst>
              <a:ext uri="{FF2B5EF4-FFF2-40B4-BE49-F238E27FC236}">
                <a16:creationId xmlns:a16="http://schemas.microsoft.com/office/drawing/2014/main" id="{DD054A15-304E-1C65-A8DD-C5AF31276472}"/>
              </a:ext>
            </a:extLst>
          </p:cNvPr>
          <p:cNvSpPr/>
          <p:nvPr/>
        </p:nvSpPr>
        <p:spPr>
          <a:xfrm>
            <a:off x="3881002" y="698890"/>
            <a:ext cx="4788152" cy="1015663"/>
          </a:xfrm>
          <a:prstGeom prst="roundRect">
            <a:avLst>
              <a:gd name="adj" fmla="val 50000"/>
            </a:avLst>
          </a:prstGeom>
          <a:gradFill flip="none" rotWithShape="1">
            <a:gsLst>
              <a:gs pos="0">
                <a:srgbClr val="41E1F4"/>
              </a:gs>
              <a:gs pos="70000">
                <a:srgbClr val="24C4F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3</a:t>
            </a:r>
            <a:endParaRPr kumimoji="0" lang="zh-CN" altLang="en-US" sz="48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lang="en-US" altLang="zh-CN" sz="6000" dirty="0">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lang="en-US" altLang="zh-CN" sz="6000" dirty="0">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6000" dirty="0">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6000" dirty="0" err="1">
                <a:solidFill>
                  <a:schemeClr val="bg1"/>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chemeClr val="bg1"/>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pic>
        <p:nvPicPr>
          <p:cNvPr id="4" name="Picture 3">
            <a:extLst>
              <a:ext uri="{FF2B5EF4-FFF2-40B4-BE49-F238E27FC236}">
                <a16:creationId xmlns:a16="http://schemas.microsoft.com/office/drawing/2014/main" id="{CA5E1E81-8883-2945-D6FC-65F166E285E8}"/>
              </a:ext>
            </a:extLst>
          </p:cNvPr>
          <p:cNvPicPr>
            <a:picLocks noChangeAspect="1"/>
          </p:cNvPicPr>
          <p:nvPr/>
        </p:nvPicPr>
        <p:blipFill>
          <a:blip r:embed="rId5"/>
          <a:stretch>
            <a:fillRect/>
          </a:stretch>
        </p:blipFill>
        <p:spPr>
          <a:xfrm>
            <a:off x="306318" y="49417"/>
            <a:ext cx="1347333" cy="1609483"/>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DB5E562B-ABE0-9E34-FF80-4C1DBE854984}"/>
              </a:ext>
            </a:extLst>
          </p:cNvPr>
          <p:cNvPicPr>
            <a:picLocks noChangeAspect="1"/>
          </p:cNvPicPr>
          <p:nvPr/>
        </p:nvPicPr>
        <p:blipFill rotWithShape="1">
          <a:blip r:embed="rId2"/>
          <a:srcRect l="10771" t="30780" r="57553" b="25674"/>
          <a:stretch/>
        </p:blipFill>
        <p:spPr>
          <a:xfrm>
            <a:off x="1073178" y="1935803"/>
            <a:ext cx="4801144" cy="3712724"/>
          </a:xfrm>
          <a:prstGeom prst="rect">
            <a:avLst/>
          </a:prstGeom>
        </p:spPr>
      </p:pic>
      <p:pic>
        <p:nvPicPr>
          <p:cNvPr id="6" name="Picture 5">
            <a:extLst>
              <a:ext uri="{FF2B5EF4-FFF2-40B4-BE49-F238E27FC236}">
                <a16:creationId xmlns:a16="http://schemas.microsoft.com/office/drawing/2014/main" id="{D33F21DD-B40B-EA92-5124-DEED214C20D9}"/>
              </a:ext>
            </a:extLst>
          </p:cNvPr>
          <p:cNvPicPr>
            <a:picLocks noChangeAspect="1"/>
          </p:cNvPicPr>
          <p:nvPr/>
        </p:nvPicPr>
        <p:blipFill rotWithShape="1">
          <a:blip r:embed="rId2"/>
          <a:srcRect l="44410" t="29967" r="23914" b="25142"/>
          <a:stretch/>
        </p:blipFill>
        <p:spPr>
          <a:xfrm>
            <a:off x="6251642" y="1968228"/>
            <a:ext cx="4616645" cy="3680299"/>
          </a:xfrm>
          <a:prstGeom prst="rect">
            <a:avLst/>
          </a:prstGeom>
        </p:spPr>
      </p:pic>
      <p:sp>
        <p:nvSpPr>
          <p:cNvPr id="7" name="文本框 13">
            <a:extLst>
              <a:ext uri="{FF2B5EF4-FFF2-40B4-BE49-F238E27FC236}">
                <a16:creationId xmlns:a16="http://schemas.microsoft.com/office/drawing/2014/main" id="{E88BBF09-230D-4227-67A7-CA4076A6CF04}"/>
              </a:ext>
            </a:extLst>
          </p:cNvPr>
          <p:cNvSpPr txBox="1"/>
          <p:nvPr/>
        </p:nvSpPr>
        <p:spPr>
          <a:xfrm>
            <a:off x="1542747" y="564852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hè</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lấp</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lánh</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8" name="文本框 13">
            <a:extLst>
              <a:ext uri="{FF2B5EF4-FFF2-40B4-BE49-F238E27FC236}">
                <a16:creationId xmlns:a16="http://schemas.microsoft.com/office/drawing/2014/main" id="{724F9DF9-1838-EDFA-C433-34A4C52F9A49}"/>
              </a:ext>
            </a:extLst>
          </p:cNvPr>
          <p:cNvSpPr txBox="1"/>
          <p:nvPr/>
        </p:nvSpPr>
        <p:spPr>
          <a:xfrm>
            <a:off x="7006282" y="564852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Tập</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nấu</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ăn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132246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74E47-A6C0-EBF0-275E-EAD2FE2189F9}"/>
              </a:ext>
            </a:extLst>
          </p:cNvPr>
          <p:cNvPicPr>
            <a:picLocks noChangeAspect="1"/>
          </p:cNvPicPr>
          <p:nvPr/>
        </p:nvPicPr>
        <p:blipFill rotWithShape="1">
          <a:blip r:embed="rId2"/>
          <a:srcRect l="11728" t="29646" r="58271" b="27660"/>
          <a:stretch/>
        </p:blipFill>
        <p:spPr>
          <a:xfrm>
            <a:off x="1040083" y="1935803"/>
            <a:ext cx="4410990" cy="3531139"/>
          </a:xfrm>
          <a:prstGeom prst="rect">
            <a:avLst/>
          </a:prstGeom>
        </p:spPr>
      </p:pic>
      <p:sp>
        <p:nvSpPr>
          <p:cNvPr id="4" name="文本框 13">
            <a:extLst>
              <a:ext uri="{FF2B5EF4-FFF2-40B4-BE49-F238E27FC236}">
                <a16:creationId xmlns:a16="http://schemas.microsoft.com/office/drawing/2014/main" id="{33800C35-0B40-6407-9AD5-3142D350DF87}"/>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5" name="文本框 13">
            <a:extLst>
              <a:ext uri="{FF2B5EF4-FFF2-40B4-BE49-F238E27FC236}">
                <a16:creationId xmlns:a16="http://schemas.microsoft.com/office/drawing/2014/main" id="{D97E2476-39B1-1A99-033A-2E1082268C53}"/>
              </a:ext>
            </a:extLst>
          </p:cNvPr>
          <p:cNvSpPr txBox="1"/>
          <p:nvPr/>
        </p:nvSpPr>
        <p:spPr>
          <a:xfrm>
            <a:off x="846306" y="5429755"/>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Thư</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viện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 name="文本框 13">
            <a:extLst>
              <a:ext uri="{FF2B5EF4-FFF2-40B4-BE49-F238E27FC236}">
                <a16:creationId xmlns:a16="http://schemas.microsoft.com/office/drawing/2014/main" id="{E1BBC8B6-2A8A-D500-F514-F1BE18D2D77C}"/>
              </a:ext>
            </a:extLst>
          </p:cNvPr>
          <p:cNvSpPr txBox="1"/>
          <p:nvPr/>
        </p:nvSpPr>
        <p:spPr>
          <a:xfrm>
            <a:off x="5915095" y="5466942"/>
            <a:ext cx="496846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Lời</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toán</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đặc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biệt</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1" name="Picture 10">
            <a:extLst>
              <a:ext uri="{FF2B5EF4-FFF2-40B4-BE49-F238E27FC236}">
                <a16:creationId xmlns:a16="http://schemas.microsoft.com/office/drawing/2014/main" id="{5F76B9D5-C358-D5D6-BF80-E5220B2DA946}"/>
              </a:ext>
            </a:extLst>
          </p:cNvPr>
          <p:cNvPicPr>
            <a:picLocks noChangeAspect="1"/>
          </p:cNvPicPr>
          <p:nvPr/>
        </p:nvPicPr>
        <p:blipFill rotWithShape="1">
          <a:blip r:embed="rId2"/>
          <a:srcRect l="47125" t="30469" r="22874" b="26837"/>
          <a:stretch/>
        </p:blipFill>
        <p:spPr>
          <a:xfrm>
            <a:off x="6330022" y="1935803"/>
            <a:ext cx="4410990" cy="3531139"/>
          </a:xfrm>
          <a:prstGeom prst="rect">
            <a:avLst/>
          </a:prstGeom>
        </p:spPr>
      </p:pic>
    </p:spTree>
    <p:extLst>
      <p:ext uri="{BB962C8B-B14F-4D97-AF65-F5344CB8AC3E}">
        <p14:creationId xmlns:p14="http://schemas.microsoft.com/office/powerpoint/2010/main" val="13723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33800C35-0B40-6407-9AD5-3142D350DF87}"/>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lang="en-US" altLang="zh-CN" sz="4400" b="1"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4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lang="en-US" altLang="zh-CN" sz="44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5" name="文本框 13">
            <a:extLst>
              <a:ext uri="{FF2B5EF4-FFF2-40B4-BE49-F238E27FC236}">
                <a16:creationId xmlns:a16="http://schemas.microsoft.com/office/drawing/2014/main" id="{D97E2476-39B1-1A99-033A-2E1082268C53}"/>
              </a:ext>
            </a:extLst>
          </p:cNvPr>
          <p:cNvSpPr txBox="1"/>
          <p:nvPr/>
        </p:nvSpPr>
        <p:spPr>
          <a:xfrm>
            <a:off x="846306" y="5429755"/>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Bàn</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tay</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cô</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giáo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 name="文本框 13">
            <a:extLst>
              <a:ext uri="{FF2B5EF4-FFF2-40B4-BE49-F238E27FC236}">
                <a16:creationId xmlns:a16="http://schemas.microsoft.com/office/drawing/2014/main" id="{E1BBC8B6-2A8A-D500-F514-F1BE18D2D77C}"/>
              </a:ext>
            </a:extLst>
          </p:cNvPr>
          <p:cNvSpPr txBox="1"/>
          <p:nvPr/>
        </p:nvSpPr>
        <p:spPr>
          <a:xfrm>
            <a:off x="5915095" y="5466942"/>
            <a:ext cx="496846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Cuộc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họp</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7" name="Picture 6">
            <a:extLst>
              <a:ext uri="{FF2B5EF4-FFF2-40B4-BE49-F238E27FC236}">
                <a16:creationId xmlns:a16="http://schemas.microsoft.com/office/drawing/2014/main" id="{C003471E-C238-0C45-BCD8-53A969EF628F}"/>
              </a:ext>
            </a:extLst>
          </p:cNvPr>
          <p:cNvPicPr>
            <a:picLocks noChangeAspect="1"/>
          </p:cNvPicPr>
          <p:nvPr/>
        </p:nvPicPr>
        <p:blipFill rotWithShape="1">
          <a:blip r:embed="rId2"/>
          <a:srcRect l="11649" t="27161" r="57553" b="28511"/>
          <a:stretch/>
        </p:blipFill>
        <p:spPr>
          <a:xfrm>
            <a:off x="996331" y="1862744"/>
            <a:ext cx="4405824" cy="3567011"/>
          </a:xfrm>
          <a:prstGeom prst="rect">
            <a:avLst/>
          </a:prstGeom>
        </p:spPr>
      </p:pic>
      <p:pic>
        <p:nvPicPr>
          <p:cNvPr id="9" name="Picture 8">
            <a:extLst>
              <a:ext uri="{FF2B5EF4-FFF2-40B4-BE49-F238E27FC236}">
                <a16:creationId xmlns:a16="http://schemas.microsoft.com/office/drawing/2014/main" id="{B2F84175-3B27-E87A-AB3E-3A4F7AD3777C}"/>
              </a:ext>
            </a:extLst>
          </p:cNvPr>
          <p:cNvPicPr>
            <a:picLocks noChangeAspect="1"/>
          </p:cNvPicPr>
          <p:nvPr/>
        </p:nvPicPr>
        <p:blipFill rotWithShape="1">
          <a:blip r:embed="rId2"/>
          <a:srcRect l="45564" t="29407" r="23638" b="26265"/>
          <a:stretch/>
        </p:blipFill>
        <p:spPr>
          <a:xfrm>
            <a:off x="6095999" y="1985960"/>
            <a:ext cx="4405824" cy="3567011"/>
          </a:xfrm>
          <a:prstGeom prst="rect">
            <a:avLst/>
          </a:prstGeom>
        </p:spPr>
      </p:pic>
    </p:spTree>
    <p:extLst>
      <p:ext uri="{BB962C8B-B14F-4D97-AF65-F5344CB8AC3E}">
        <p14:creationId xmlns:p14="http://schemas.microsoft.com/office/powerpoint/2010/main" val="35103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F3B3161F-E20A-8B18-726E-F7461F34F7CD}"/>
              </a:ext>
            </a:extLst>
          </p:cNvPr>
          <p:cNvSpPr txBox="1"/>
          <p:nvPr/>
        </p:nvSpPr>
        <p:spPr>
          <a:xfrm>
            <a:off x="871998" y="518254"/>
            <a:ext cx="1067473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Các</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Tuần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1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đến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dirty="0" err="1">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Tuần</a:t>
            </a:r>
            <a:r>
              <a:rPr lang="en-US" altLang="zh-CN" sz="4800" dirty="0">
                <a:solidFill>
                  <a:srgbClr val="D9513A"/>
                </a:solidFill>
                <a:effectLst>
                  <a:outerShdw dist="38100" dir="2700000" algn="tl">
                    <a:srgbClr val="FFB34F">
                      <a:alpha val="60000"/>
                    </a:srgbClr>
                  </a:outerShdw>
                </a:effectLst>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9</a:t>
            </a:r>
            <a:endParaRPr kumimoji="0" lang="zh-CN" altLang="en-US" sz="4800" b="0"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5" name="Group 4">
            <a:extLst>
              <a:ext uri="{FF2B5EF4-FFF2-40B4-BE49-F238E27FC236}">
                <a16:creationId xmlns:a16="http://schemas.microsoft.com/office/drawing/2014/main" id="{D6230ABD-13FA-FBC6-FEF7-C10387A23867}"/>
              </a:ext>
            </a:extLst>
          </p:cNvPr>
          <p:cNvGrpSpPr/>
          <p:nvPr/>
        </p:nvGrpSpPr>
        <p:grpSpPr>
          <a:xfrm>
            <a:off x="1352145" y="1664812"/>
            <a:ext cx="4043464" cy="738664"/>
            <a:chOff x="2052537" y="2550029"/>
            <a:chExt cx="4043464" cy="738664"/>
          </a:xfrm>
        </p:grpSpPr>
        <p:sp>
          <p:nvSpPr>
            <p:cNvPr id="4" name="Rectangle: Rounded Corners 3">
              <a:extLst>
                <a:ext uri="{FF2B5EF4-FFF2-40B4-BE49-F238E27FC236}">
                  <a16:creationId xmlns:a16="http://schemas.microsoft.com/office/drawing/2014/main" id="{5B252FBA-5B78-23FE-3C8B-D540DCE10849}"/>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13">
              <a:extLst>
                <a:ext uri="{FF2B5EF4-FFF2-40B4-BE49-F238E27FC236}">
                  <a16:creationId xmlns:a16="http://schemas.microsoft.com/office/drawing/2014/main" id="{AAD2D385-18BD-1DF8-3F3B-900218D881AE}"/>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hè</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lấp</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lánh</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6" name="Group 5">
            <a:extLst>
              <a:ext uri="{FF2B5EF4-FFF2-40B4-BE49-F238E27FC236}">
                <a16:creationId xmlns:a16="http://schemas.microsoft.com/office/drawing/2014/main" id="{A034E7C8-6277-1434-F2B9-C93123B5FC18}"/>
              </a:ext>
            </a:extLst>
          </p:cNvPr>
          <p:cNvGrpSpPr/>
          <p:nvPr/>
        </p:nvGrpSpPr>
        <p:grpSpPr>
          <a:xfrm>
            <a:off x="6389514" y="1757145"/>
            <a:ext cx="4043464" cy="738664"/>
            <a:chOff x="2052537" y="2550029"/>
            <a:chExt cx="4043464" cy="738664"/>
          </a:xfrm>
        </p:grpSpPr>
        <p:sp>
          <p:nvSpPr>
            <p:cNvPr id="7" name="Rectangle: Rounded Corners 6">
              <a:extLst>
                <a:ext uri="{FF2B5EF4-FFF2-40B4-BE49-F238E27FC236}">
                  <a16:creationId xmlns:a16="http://schemas.microsoft.com/office/drawing/2014/main" id="{880F53A1-A048-C92F-DD64-82FCB1DEE119}"/>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3">
              <a:extLst>
                <a:ext uri="{FF2B5EF4-FFF2-40B4-BE49-F238E27FC236}">
                  <a16:creationId xmlns:a16="http://schemas.microsoft.com/office/drawing/2014/main" id="{9634F055-15C2-AAC4-C308-5831A51531C9}"/>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Tập</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nấu</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ăn</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9" name="Group 8">
            <a:extLst>
              <a:ext uri="{FF2B5EF4-FFF2-40B4-BE49-F238E27FC236}">
                <a16:creationId xmlns:a16="http://schemas.microsoft.com/office/drawing/2014/main" id="{E89CFF00-E9CA-EAE1-4A17-654FB4F6E27C}"/>
              </a:ext>
            </a:extLst>
          </p:cNvPr>
          <p:cNvGrpSpPr/>
          <p:nvPr/>
        </p:nvGrpSpPr>
        <p:grpSpPr>
          <a:xfrm>
            <a:off x="1352144" y="2735254"/>
            <a:ext cx="4043464" cy="738664"/>
            <a:chOff x="2052537" y="2550029"/>
            <a:chExt cx="4043464" cy="738664"/>
          </a:xfrm>
        </p:grpSpPr>
        <p:sp>
          <p:nvSpPr>
            <p:cNvPr id="10" name="Rectangle: Rounded Corners 9">
              <a:extLst>
                <a:ext uri="{FF2B5EF4-FFF2-40B4-BE49-F238E27FC236}">
                  <a16:creationId xmlns:a16="http://schemas.microsoft.com/office/drawing/2014/main" id="{80788821-D056-C959-F7CC-9FE71022E457}"/>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3">
              <a:extLst>
                <a:ext uri="{FF2B5EF4-FFF2-40B4-BE49-F238E27FC236}">
                  <a16:creationId xmlns:a16="http://schemas.microsoft.com/office/drawing/2014/main" id="{6CCDD9BD-1607-CC2F-C1DE-9A391905185C}"/>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Thư</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viện</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12" name="Group 11">
            <a:extLst>
              <a:ext uri="{FF2B5EF4-FFF2-40B4-BE49-F238E27FC236}">
                <a16:creationId xmlns:a16="http://schemas.microsoft.com/office/drawing/2014/main" id="{E5DAD9CE-1E1D-65A0-0A89-09679BED1844}"/>
              </a:ext>
            </a:extLst>
          </p:cNvPr>
          <p:cNvGrpSpPr/>
          <p:nvPr/>
        </p:nvGrpSpPr>
        <p:grpSpPr>
          <a:xfrm>
            <a:off x="6096000" y="2827587"/>
            <a:ext cx="4630492" cy="738664"/>
            <a:chOff x="2052537" y="2550029"/>
            <a:chExt cx="4630492" cy="738664"/>
          </a:xfrm>
        </p:grpSpPr>
        <p:sp>
          <p:nvSpPr>
            <p:cNvPr id="13" name="Rectangle: Rounded Corners 12">
              <a:extLst>
                <a:ext uri="{FF2B5EF4-FFF2-40B4-BE49-F238E27FC236}">
                  <a16:creationId xmlns:a16="http://schemas.microsoft.com/office/drawing/2014/main" id="{79C1048A-3BB9-713A-890A-81E33194CF50}"/>
                </a:ext>
              </a:extLst>
            </p:cNvPr>
            <p:cNvSpPr/>
            <p:nvPr/>
          </p:nvSpPr>
          <p:spPr>
            <a:xfrm>
              <a:off x="2052537" y="2550029"/>
              <a:ext cx="4630492"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3">
              <a:extLst>
                <a:ext uri="{FF2B5EF4-FFF2-40B4-BE49-F238E27FC236}">
                  <a16:creationId xmlns:a16="http://schemas.microsoft.com/office/drawing/2014/main" id="{42083D74-AA0D-D156-167D-F048F44409A0}"/>
                </a:ext>
              </a:extLst>
            </p:cNvPr>
            <p:cNvSpPr txBox="1"/>
            <p:nvPr/>
          </p:nvSpPr>
          <p:spPr>
            <a:xfrm>
              <a:off x="2143266" y="2642362"/>
              <a:ext cx="444903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Lời</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toán</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đặc</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biệt</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15" name="Group 14">
            <a:extLst>
              <a:ext uri="{FF2B5EF4-FFF2-40B4-BE49-F238E27FC236}">
                <a16:creationId xmlns:a16="http://schemas.microsoft.com/office/drawing/2014/main" id="{2FEA88A1-214C-ABBC-938B-A8A63D9DF00D}"/>
              </a:ext>
            </a:extLst>
          </p:cNvPr>
          <p:cNvGrpSpPr/>
          <p:nvPr/>
        </p:nvGrpSpPr>
        <p:grpSpPr>
          <a:xfrm>
            <a:off x="1352143" y="3881812"/>
            <a:ext cx="4043464" cy="738664"/>
            <a:chOff x="2052537" y="2550029"/>
            <a:chExt cx="4043464" cy="738664"/>
          </a:xfrm>
        </p:grpSpPr>
        <p:sp>
          <p:nvSpPr>
            <p:cNvPr id="16" name="Rectangle: Rounded Corners 15">
              <a:extLst>
                <a:ext uri="{FF2B5EF4-FFF2-40B4-BE49-F238E27FC236}">
                  <a16:creationId xmlns:a16="http://schemas.microsoft.com/office/drawing/2014/main" id="{29C8B4F3-0179-1CED-8F8E-FD7E58A7E754}"/>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本框 13">
              <a:extLst>
                <a:ext uri="{FF2B5EF4-FFF2-40B4-BE49-F238E27FC236}">
                  <a16:creationId xmlns:a16="http://schemas.microsoft.com/office/drawing/2014/main" id="{36777519-304D-BBC1-8270-153619A1AD81}"/>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Bàn</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tay</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cô</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giáo</a:t>
              </a:r>
              <a:endParaRPr kumimoji="0" lang="zh-CN" altLang="en-US" sz="3600" b="1" i="0" u="none" strike="noStrike" kern="1200" cap="none" spc="0" normalizeH="0" baseline="0" noProof="0" dirty="0">
                <a:ln>
                  <a:noFill/>
                </a:ln>
                <a:solidFill>
                  <a:srgbClr val="00B0F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grpSp>
        <p:nvGrpSpPr>
          <p:cNvPr id="18" name="Group 17">
            <a:extLst>
              <a:ext uri="{FF2B5EF4-FFF2-40B4-BE49-F238E27FC236}">
                <a16:creationId xmlns:a16="http://schemas.microsoft.com/office/drawing/2014/main" id="{5A724201-96D1-E63D-8EB7-BD48F380D8C5}"/>
              </a:ext>
            </a:extLst>
          </p:cNvPr>
          <p:cNvGrpSpPr/>
          <p:nvPr/>
        </p:nvGrpSpPr>
        <p:grpSpPr>
          <a:xfrm>
            <a:off x="6096000" y="3974145"/>
            <a:ext cx="4884843" cy="738664"/>
            <a:chOff x="2052537" y="2550029"/>
            <a:chExt cx="4043464" cy="738664"/>
          </a:xfrm>
        </p:grpSpPr>
        <p:sp>
          <p:nvSpPr>
            <p:cNvPr id="19" name="Rectangle: Rounded Corners 18">
              <a:extLst>
                <a:ext uri="{FF2B5EF4-FFF2-40B4-BE49-F238E27FC236}">
                  <a16:creationId xmlns:a16="http://schemas.microsoft.com/office/drawing/2014/main" id="{E9ECAD74-1DA5-1FC1-3D43-FD28618A07AD}"/>
                </a:ext>
              </a:extLst>
            </p:cNvPr>
            <p:cNvSpPr/>
            <p:nvPr/>
          </p:nvSpPr>
          <p:spPr>
            <a:xfrm>
              <a:off x="2052537" y="2550029"/>
              <a:ext cx="4043464" cy="738664"/>
            </a:xfrm>
            <a:prstGeom prst="roundRect">
              <a:avLst>
                <a:gd name="adj" fmla="val 50000"/>
              </a:avLst>
            </a:prstGeom>
            <a:solidFill>
              <a:srgbClr val="F7F8FA"/>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文本框 13">
              <a:extLst>
                <a:ext uri="{FF2B5EF4-FFF2-40B4-BE49-F238E27FC236}">
                  <a16:creationId xmlns:a16="http://schemas.microsoft.com/office/drawing/2014/main" id="{ED641175-5ED9-F890-69DA-7900E4EC28F2}"/>
                </a:ext>
              </a:extLst>
            </p:cNvPr>
            <p:cNvSpPr txBox="1"/>
            <p:nvPr/>
          </p:nvSpPr>
          <p:spPr>
            <a:xfrm>
              <a:off x="2143266" y="2642362"/>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Cuộc</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họp</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của</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r>
                <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lang="en-US" altLang="zh-CN" sz="3600" b="1" noProof="0" dirty="0">
                <a:solidFill>
                  <a:srgbClr val="00B0F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22" name="文本框 13">
            <a:extLst>
              <a:ext uri="{FF2B5EF4-FFF2-40B4-BE49-F238E27FC236}">
                <a16:creationId xmlns:a16="http://schemas.microsoft.com/office/drawing/2014/main" id="{12136572-5DA5-62FF-0CD8-E27735BAA6D8}"/>
              </a:ext>
            </a:extLst>
          </p:cNvPr>
          <p:cNvSpPr txBox="1"/>
          <p:nvPr/>
        </p:nvSpPr>
        <p:spPr>
          <a:xfrm>
            <a:off x="1844170" y="4880250"/>
            <a:ext cx="850365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một</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trong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những</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trên</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chia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sẻ</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điều</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em</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nhất</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ở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3600" b="1" noProof="0" dirty="0">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endParaRPr kumimoji="0" lang="zh-CN" altLang="en-US" sz="3600" b="1" i="0" u="none" strike="noStrike" kern="1200" cap="none" spc="0" normalizeH="0" baseline="0" noProof="0" dirty="0">
              <a:ln>
                <a:noFill/>
              </a:ln>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1" name="Picture 20">
            <a:extLst>
              <a:ext uri="{FF2B5EF4-FFF2-40B4-BE49-F238E27FC236}">
                <a16:creationId xmlns:a16="http://schemas.microsoft.com/office/drawing/2014/main" id="{67A40498-D2CD-EB8D-CEEF-A760180F3F5F}"/>
              </a:ext>
            </a:extLst>
          </p:cNvPr>
          <p:cNvPicPr>
            <a:picLocks noChangeAspect="1"/>
          </p:cNvPicPr>
          <p:nvPr/>
        </p:nvPicPr>
        <p:blipFill>
          <a:blip r:embed="rId2"/>
          <a:stretch>
            <a:fillRect/>
          </a:stretch>
        </p:blipFill>
        <p:spPr>
          <a:xfrm>
            <a:off x="871998" y="4620476"/>
            <a:ext cx="1347333" cy="1609483"/>
          </a:xfrm>
          <a:prstGeom prst="rect">
            <a:avLst/>
          </a:prstGeom>
        </p:spPr>
      </p:pic>
    </p:spTree>
    <p:extLst>
      <p:ext uri="{BB962C8B-B14F-4D97-AF65-F5344CB8AC3E}">
        <p14:creationId xmlns:p14="http://schemas.microsoft.com/office/powerpoint/2010/main" val="39416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4*#ppt_w"/>
                                          </p:val>
                                        </p:tav>
                                        <p:tav tm="100000">
                                          <p:val>
                                            <p:strVal val="#ppt_w"/>
                                          </p:val>
                                        </p:tav>
                                      </p:tavLst>
                                    </p:anim>
                                    <p:anim calcmode="lin" valueType="num">
                                      <p:cBhvr>
                                        <p:cTn id="13" dur="500" fill="hold"/>
                                        <p:tgtEl>
                                          <p:spTgt spid="5"/>
                                        </p:tgtEl>
                                        <p:attrNameLst>
                                          <p:attrName>ppt_h</p:attrName>
                                        </p:attrNameLst>
                                      </p:cBhvr>
                                      <p:tavLst>
                                        <p:tav tm="0">
                                          <p:val>
                                            <p:strVal val="4*#ppt_h"/>
                                          </p:val>
                                        </p:tav>
                                        <p:tav tm="100000">
                                          <p:val>
                                            <p:strVal val="#ppt_h"/>
                                          </p:val>
                                        </p:tav>
                                      </p:tavLst>
                                    </p:anim>
                                  </p:childTnLst>
                                </p:cTn>
                              </p:par>
                            </p:childTnLst>
                          </p:cTn>
                        </p:par>
                        <p:par>
                          <p:cTn id="14" fill="hold">
                            <p:stCondLst>
                              <p:cond delay="500"/>
                            </p:stCondLst>
                            <p:childTnLst>
                              <p:par>
                                <p:cTn id="15" presetID="23" presetClass="entr" presetSubtype="3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strVal val="4*#ppt_w"/>
                                          </p:val>
                                        </p:tav>
                                        <p:tav tm="100000">
                                          <p:val>
                                            <p:strVal val="#ppt_w"/>
                                          </p:val>
                                        </p:tav>
                                      </p:tavLst>
                                    </p:anim>
                                    <p:anim calcmode="lin" valueType="num">
                                      <p:cBhvr>
                                        <p:cTn id="18" dur="500" fill="hold"/>
                                        <p:tgtEl>
                                          <p:spTgt spid="6"/>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23" presetClass="entr" presetSubtype="3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4*#ppt_w"/>
                                          </p:val>
                                        </p:tav>
                                        <p:tav tm="100000">
                                          <p:val>
                                            <p:strVal val="#ppt_w"/>
                                          </p:val>
                                        </p:tav>
                                      </p:tavLst>
                                    </p:anim>
                                    <p:anim calcmode="lin" valueType="num">
                                      <p:cBhvr>
                                        <p:cTn id="23" dur="500" fill="hold"/>
                                        <p:tgtEl>
                                          <p:spTgt spid="9"/>
                                        </p:tgtEl>
                                        <p:attrNameLst>
                                          <p:attrName>ppt_h</p:attrName>
                                        </p:attrNameLst>
                                      </p:cBhvr>
                                      <p:tavLst>
                                        <p:tav tm="0">
                                          <p:val>
                                            <p:strVal val="4*#ppt_h"/>
                                          </p:val>
                                        </p:tav>
                                        <p:tav tm="100000">
                                          <p:val>
                                            <p:strVal val="#ppt_h"/>
                                          </p:val>
                                        </p:tav>
                                      </p:tavLst>
                                    </p:anim>
                                  </p:childTnLst>
                                </p:cTn>
                              </p:par>
                            </p:childTnLst>
                          </p:cTn>
                        </p:par>
                        <p:par>
                          <p:cTn id="24" fill="hold">
                            <p:stCondLst>
                              <p:cond delay="1500"/>
                            </p:stCondLst>
                            <p:childTnLst>
                              <p:par>
                                <p:cTn id="25" presetID="23" presetClass="entr" presetSubtype="3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4*#ppt_w"/>
                                          </p:val>
                                        </p:tav>
                                        <p:tav tm="100000">
                                          <p:val>
                                            <p:strVal val="#ppt_w"/>
                                          </p:val>
                                        </p:tav>
                                      </p:tavLst>
                                    </p:anim>
                                    <p:anim calcmode="lin" valueType="num">
                                      <p:cBhvr>
                                        <p:cTn id="28" dur="500" fill="hold"/>
                                        <p:tgtEl>
                                          <p:spTgt spid="12"/>
                                        </p:tgtEl>
                                        <p:attrNameLst>
                                          <p:attrName>ppt_h</p:attrName>
                                        </p:attrNameLst>
                                      </p:cBhvr>
                                      <p:tavLst>
                                        <p:tav tm="0">
                                          <p:val>
                                            <p:strVal val="4*#ppt_h"/>
                                          </p:val>
                                        </p:tav>
                                        <p:tav tm="100000">
                                          <p:val>
                                            <p:strVal val="#ppt_h"/>
                                          </p:val>
                                        </p:tav>
                                      </p:tavLst>
                                    </p:anim>
                                  </p:childTnLst>
                                </p:cTn>
                              </p:par>
                            </p:childTnLst>
                          </p:cTn>
                        </p:par>
                        <p:par>
                          <p:cTn id="29" fill="hold">
                            <p:stCondLst>
                              <p:cond delay="2000"/>
                            </p:stCondLst>
                            <p:childTnLst>
                              <p:par>
                                <p:cTn id="30" presetID="23" presetClass="entr" presetSubtype="3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strVal val="4*#ppt_w"/>
                                          </p:val>
                                        </p:tav>
                                        <p:tav tm="100000">
                                          <p:val>
                                            <p:strVal val="#ppt_w"/>
                                          </p:val>
                                        </p:tav>
                                      </p:tavLst>
                                    </p:anim>
                                    <p:anim calcmode="lin" valueType="num">
                                      <p:cBhvr>
                                        <p:cTn id="33" dur="500" fill="hold"/>
                                        <p:tgtEl>
                                          <p:spTgt spid="15"/>
                                        </p:tgtEl>
                                        <p:attrNameLst>
                                          <p:attrName>ppt_h</p:attrName>
                                        </p:attrNameLst>
                                      </p:cBhvr>
                                      <p:tavLst>
                                        <p:tav tm="0">
                                          <p:val>
                                            <p:strVal val="4*#ppt_h"/>
                                          </p:val>
                                        </p:tav>
                                        <p:tav tm="100000">
                                          <p:val>
                                            <p:strVal val="#ppt_h"/>
                                          </p:val>
                                        </p:tav>
                                      </p:tavLst>
                                    </p:anim>
                                  </p:childTnLst>
                                </p:cTn>
                              </p:par>
                            </p:childTnLst>
                          </p:cTn>
                        </p:par>
                        <p:par>
                          <p:cTn id="34" fill="hold">
                            <p:stCondLst>
                              <p:cond delay="2500"/>
                            </p:stCondLst>
                            <p:childTnLst>
                              <p:par>
                                <p:cTn id="35" presetID="23" presetClass="entr" presetSubtype="32"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strVal val="4*#ppt_w"/>
                                          </p:val>
                                        </p:tav>
                                        <p:tav tm="100000">
                                          <p:val>
                                            <p:strVal val="#ppt_w"/>
                                          </p:val>
                                        </p:tav>
                                      </p:tavLst>
                                    </p:anim>
                                    <p:anim calcmode="lin" valueType="num">
                                      <p:cBhvr>
                                        <p:cTn id="3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653</Words>
  <Application>Microsoft Office PowerPoint</Application>
  <PresentationFormat>Widescreen</PresentationFormat>
  <Paragraphs>67</Paragraphs>
  <Slides>23</Slides>
  <Notes>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23</vt:i4>
      </vt:variant>
    </vt:vector>
  </HeadingPairs>
  <TitlesOfParts>
    <vt:vector size="42" baseType="lpstr">
      <vt:lpstr>#9Slide07 HoneyCream</vt:lpstr>
      <vt:lpstr>M PLUS Rounded 1c</vt:lpstr>
      <vt:lpstr>Times New Roman</vt:lpstr>
      <vt:lpstr>Fredoka One</vt:lpstr>
      <vt:lpstr>SVN-Dancing Script</vt:lpstr>
      <vt:lpstr>Vogue-ExtraBold</vt:lpstr>
      <vt:lpstr>Calibri</vt:lpstr>
      <vt:lpstr>Arial</vt:lpstr>
      <vt:lpstr>Calibri Light</vt:lpstr>
      <vt:lpstr>等线</vt:lpstr>
      <vt:lpstr>Cambria</vt:lpstr>
      <vt:lpstr>SVN-Cookies</vt:lpstr>
      <vt:lpstr>等线 Light</vt:lpstr>
      <vt:lpstr>SVN-Ready</vt:lpstr>
      <vt:lpstr>SVN-Newton</vt:lpstr>
      <vt:lpstr>UTM Avo</vt:lpstr>
      <vt:lpstr>Office 主题​​</vt:lpstr>
      <vt:lpstr>Custom Design</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 mangnonTeam</cp:keywords>
  <cp:lastModifiedBy>Windows User</cp:lastModifiedBy>
  <cp:revision>21</cp:revision>
  <dcterms:created xsi:type="dcterms:W3CDTF">2022-09-16T07:35:19Z</dcterms:created>
  <dcterms:modified xsi:type="dcterms:W3CDTF">2022-09-21T00:12:50Z</dcterms:modified>
</cp:coreProperties>
</file>