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2" r:id="rId6"/>
    <p:sldId id="264" r:id="rId7"/>
    <p:sldId id="263" r:id="rId8"/>
    <p:sldId id="265" r:id="rId9"/>
    <p:sldId id="260" r:id="rId10"/>
    <p:sldId id="266" r:id="rId11"/>
    <p:sldId id="268" r:id="rId12"/>
    <p:sldId id="269" r:id="rId13"/>
    <p:sldId id="270" r:id="rId14"/>
    <p:sldId id="267" r:id="rId15"/>
    <p:sldId id="261" r:id="rId16"/>
    <p:sldId id="256" r:id="rId17"/>
    <p:sldId id="272" r:id="rId18"/>
    <p:sldId id="273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52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569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73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37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60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03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402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22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91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90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4000" b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40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người ta còn dùng đơn vị </a:t>
            </a:r>
            <a:r>
              <a:rPr lang="en-US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)</a:t>
                </a:r>
                <a:endParaRPr lang="vi-VN" sz="44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blipFill>
                <a:blip r:embed="rId5"/>
                <a:stretch>
                  <a:fillRect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174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4000" noProof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dirty="0" smtClean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blipFill>
                <a:blip r:embed="rId4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4000" b="0" u="none" strike="noStrike" kern="1200" cap="none" spc="0" normalizeH="0" baseline="0" noProof="0" dirty="0" smtClean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1" y="4702056"/>
            <a:ext cx="3883449" cy="1168216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600" b="1" u="sng" dirty="0" smtClean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40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 smtClean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blipFill>
                <a:blip r:embed="rId2"/>
                <a:stretch>
                  <a:fillRect l="-3160" t="-3125" r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blipFill>
                <a:blip r:embed="rId4"/>
                <a:stretch>
                  <a:fillRect l="-4867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 smtClean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4598187"/>
            <a:chOff x="849094" y="621121"/>
            <a:chExt cx="10515592" cy="1117575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96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 lang="en-US" sz="44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 smtClean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22635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  <a:endParaRPr lang="en-GB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  <a:endParaRPr lang="en-GB" sz="4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499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lắm mi-li-mét vuông</a:t>
            </a:r>
            <a:endParaRPr lang="en-GB" sz="28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blipFill>
                <a:blip r:embed="rId4"/>
                <a:stretch>
                  <a:fillRect l="-9465"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blipFill>
                <a:blip r:embed="rId5"/>
                <a:stretch>
                  <a:fillRect l="-872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blipFill>
                <a:blip r:embed="rId6"/>
                <a:stretch>
                  <a:fillRect l="-781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smtClean="0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blipFill>
                <a:blip r:embed="rId7"/>
                <a:stretch>
                  <a:fillRect l="-63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7065" y="1522008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4464"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3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4464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673761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176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50256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530108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7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53245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518780" y="16178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54460" y="2424114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31304" y="3164664"/>
            <a:ext cx="101818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34967" y="400035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130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94756" y="4759745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805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271769" y="553036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714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  <a:endParaRPr lang="en-US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smtClean="0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204537" y="2671430"/>
            <a:ext cx="6871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(t64)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</a:t>
            </a:r>
            <a:r>
              <a:rPr lang="vi-VN" sz="2800" smtClean="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031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5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4d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sz="5400" b="1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75960" y="826797"/>
              <a:ext cx="9807410" cy="13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48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898614" y="868359"/>
              <a:ext cx="10163102" cy="124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  <a:endParaRPr lang="en-US" sz="3600" b="1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đề-xi-mét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vuông?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2435408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788" y="1714758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7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6029" y="1835243"/>
            <a:ext cx="10541720" cy="1200329"/>
            <a:chOff x="849094" y="555806"/>
            <a:chExt cx="10515592" cy="1200329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7688" y="555806"/>
              <a:ext cx="1005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498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2023-09-19T16:19:53Z</dcterms:created>
  <dcterms:modified xsi:type="dcterms:W3CDTF">2023-09-21T16:25:22Z</dcterms:modified>
</cp:coreProperties>
</file>