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264" r:id="rId4"/>
    <p:sldId id="265" r:id="rId5"/>
    <p:sldId id="266" r:id="rId6"/>
    <p:sldId id="258" r:id="rId7"/>
    <p:sldId id="262" r:id="rId8"/>
    <p:sldId id="263" r:id="rId9"/>
    <p:sldId id="256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70B00B8A-FE19-45A8-AF9E-3281C25C1BE5}"/>
    <pc:docChg chg="modSld">
      <pc:chgData name="le ngan" userId="7f4b0478f611c761" providerId="LiveId" clId="{70B00B8A-FE19-45A8-AF9E-3281C25C1BE5}" dt="2023-10-22T16:04:33.095" v="0" actId="1076"/>
      <pc:docMkLst>
        <pc:docMk/>
      </pc:docMkLst>
      <pc:sldChg chg="modSp mod">
        <pc:chgData name="le ngan" userId="7f4b0478f611c761" providerId="LiveId" clId="{70B00B8A-FE19-45A8-AF9E-3281C25C1BE5}" dt="2023-10-22T16:04:33.095" v="0" actId="1076"/>
        <pc:sldMkLst>
          <pc:docMk/>
          <pc:sldMk cId="3200329939" sldId="264"/>
        </pc:sldMkLst>
        <pc:picChg chg="mod">
          <ac:chgData name="le ngan" userId="7f4b0478f611c761" providerId="LiveId" clId="{70B00B8A-FE19-45A8-AF9E-3281C25C1BE5}" dt="2023-10-22T16:04:33.095" v="0" actId="1076"/>
          <ac:picMkLst>
            <pc:docMk/>
            <pc:sldMk cId="3200329939" sldId="264"/>
            <ac:picMk id="3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" y="-44615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2" y="0"/>
            <a:ext cx="9728246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52</Words>
  <Application>Microsoft Office PowerPoint</Application>
  <PresentationFormat>Widescreen</PresentationFormat>
  <Paragraphs>7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17</cp:revision>
  <dcterms:created xsi:type="dcterms:W3CDTF">2022-04-04T07:27:39Z</dcterms:created>
  <dcterms:modified xsi:type="dcterms:W3CDTF">2023-10-22T16:04:41Z</dcterms:modified>
</cp:coreProperties>
</file>