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57" r:id="rId3"/>
    <p:sldId id="258" r:id="rId4"/>
    <p:sldId id="259" r:id="rId5"/>
    <p:sldId id="260" r:id="rId6"/>
    <p:sldId id="284" r:id="rId7"/>
    <p:sldId id="261" r:id="rId8"/>
    <p:sldId id="285" r:id="rId9"/>
    <p:sldId id="262" r:id="rId10"/>
    <p:sldId id="286" r:id="rId11"/>
    <p:sldId id="267" r:id="rId12"/>
    <p:sldId id="269" r:id="rId13"/>
    <p:sldId id="288" r:id="rId14"/>
  </p:sldIdLst>
  <p:sldSz cx="12192000" cy="6858000"/>
  <p:notesSz cx="6858000" cy="9144000"/>
  <p:embeddedFontLst>
    <p:embeddedFont>
      <p:font typeface="#9Slide07 SVNHogfish" panose="02000503000000020004" charset="0"/>
      <p:regular r:id="rId15"/>
    </p:embeddedFont>
    <p:embeddedFont>
      <p:font typeface="Fredoka One" panose="020B0604020202020204" charset="0"/>
      <p:regular r:id="rId16"/>
    </p:embeddedFont>
    <p:embeddedFont>
      <p:font typeface="UVN Kieu" panose="03030502040506070602" pitchFamily="66" charset="0"/>
      <p:regular r:id="rId17"/>
      <p:bold r:id="rId18"/>
    </p:embeddedFont>
    <p:embeddedFont>
      <p:font typeface="#9Slide05 ViceroyJF" panose="02040603050506020204" pitchFamily="18" charset="0"/>
      <p:regular r:id="rId19"/>
    </p:embeddedFont>
    <p:embeddedFont>
      <p:font typeface="SVN-Newton" panose="02040603050506020204" pitchFamily="18" charset="0"/>
      <p:regular r:id="rId20"/>
    </p:embeddedFont>
    <p:embeddedFont>
      <p:font typeface="SVN-Yahoo" panose="02040603050506020204" pitchFamily="18" charset="0"/>
      <p:regular r:id="rId21"/>
    </p:embeddedFont>
    <p:embeddedFont>
      <p:font typeface="SVN-Dancing Script" panose="02040603050506020204" pitchFamily="18" charset="0"/>
      <p:regular r:id="rId22"/>
    </p:embeddedFont>
    <p:embeddedFont>
      <p:font typeface="#9Slide07 HoneyCream" pitchFamily="2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#9Slide05 Bodega Script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1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16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16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87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76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1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12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06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81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60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1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9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62516"/>
            <a:ext cx="3167916" cy="3268627"/>
          </a:xfrm>
          <a:prstGeom prst="rect">
            <a:avLst/>
          </a:prstGeom>
        </p:spPr>
      </p:pic>
      <p:sp>
        <p:nvSpPr>
          <p:cNvPr id="10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2619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49367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2173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27631"/>
            <a:ext cx="1824009" cy="2002485"/>
          </a:xfrm>
          <a:prstGeom prst="rect">
            <a:avLst/>
          </a:prstGeom>
        </p:spPr>
      </p:pic>
      <p:sp>
        <p:nvSpPr>
          <p:cNvPr id="10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347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79522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5535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80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4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617412" y="6461676"/>
            <a:ext cx="2649820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Kieu" panose="03030502040506070602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Kieu" panose="03030502040506070602" pitchFamily="66" charset="0"/>
              <a:ea typeface="+mj-ea"/>
              <a:cs typeface="+mj-cs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540959" y="780753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1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61">
                <a:solidFill>
                  <a:schemeClr val="dk2"/>
                </a:solidFill>
              </a:defRPr>
            </a:lvl1pPr>
            <a:lvl2pPr lvl="1" algn="r">
              <a:buNone/>
              <a:defRPr sz="1061">
                <a:solidFill>
                  <a:schemeClr val="dk2"/>
                </a:solidFill>
              </a:defRPr>
            </a:lvl2pPr>
            <a:lvl3pPr lvl="2" algn="r">
              <a:buNone/>
              <a:defRPr sz="1061">
                <a:solidFill>
                  <a:schemeClr val="dk2"/>
                </a:solidFill>
              </a:defRPr>
            </a:lvl3pPr>
            <a:lvl4pPr lvl="3" algn="r">
              <a:buNone/>
              <a:defRPr sz="1061">
                <a:solidFill>
                  <a:schemeClr val="dk2"/>
                </a:solidFill>
              </a:defRPr>
            </a:lvl4pPr>
            <a:lvl5pPr lvl="4" algn="r">
              <a:buNone/>
              <a:defRPr sz="1061">
                <a:solidFill>
                  <a:schemeClr val="dk2"/>
                </a:solidFill>
              </a:defRPr>
            </a:lvl5pPr>
            <a:lvl6pPr lvl="5" algn="r">
              <a:buNone/>
              <a:defRPr sz="1061">
                <a:solidFill>
                  <a:schemeClr val="dk2"/>
                </a:solidFill>
              </a:defRPr>
            </a:lvl6pPr>
            <a:lvl7pPr lvl="6" algn="r">
              <a:buNone/>
              <a:defRPr sz="1061">
                <a:solidFill>
                  <a:schemeClr val="dk2"/>
                </a:solidFill>
              </a:defRPr>
            </a:lvl7pPr>
            <a:lvl8pPr lvl="7" algn="r">
              <a:buNone/>
              <a:defRPr sz="1061">
                <a:solidFill>
                  <a:schemeClr val="dk2"/>
                </a:solidFill>
              </a:defRPr>
            </a:lvl8pPr>
            <a:lvl9pPr lvl="8" algn="r">
              <a:buNone/>
              <a:defRPr sz="1061">
                <a:solidFill>
                  <a:schemeClr val="dk2"/>
                </a:solidFill>
              </a:defRPr>
            </a:lvl9pPr>
          </a:lstStyle>
          <a:p>
            <a:pPr defTabSz="829909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829909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2" y="-151489"/>
            <a:ext cx="2914996" cy="258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1" y="8600892"/>
            <a:ext cx="8304245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8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80" y="2468440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3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264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sv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2868" y="2147760"/>
            <a:ext cx="3184525" cy="406445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8114818" y="325387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4006763" y="863887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20672" y="5953338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439" y="1255489"/>
            <a:ext cx="1292464" cy="1450974"/>
          </a:xfrm>
          <a:prstGeom prst="rect">
            <a:avLst/>
          </a:prstGeom>
        </p:spPr>
      </p:pic>
      <p:pic>
        <p:nvPicPr>
          <p:cNvPr id="239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50" y="-167448"/>
            <a:ext cx="1741389" cy="17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7072" y="320312"/>
            <a:ext cx="3212870" cy="177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2775" y="4930354"/>
            <a:ext cx="2639797" cy="1072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8" y="2710125"/>
            <a:ext cx="756579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2290346" y="852419"/>
            <a:ext cx="8131958" cy="4119851"/>
            <a:chOff x="702733" y="2018184"/>
            <a:chExt cx="4817523" cy="31989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825500" y="2159111"/>
              <a:ext cx="4650268" cy="3058055"/>
              <a:chOff x="876300" y="2199745"/>
              <a:chExt cx="4023784" cy="2646074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5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876300" y="2226247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6386B-2990-42FF-9703-F098F52D04EE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EDDDF-4CBF-492E-BCF5-66FE4CC27F4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A9FD85-14A4-4596-BB30-79E8E6684F8C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A64B58-6390-4226-B4FD-751FA3F0948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75A2BD-761A-4502-9211-0BF65A82DD53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E5AAA-32FC-4595-99D9-DA3339ABC5E8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0F38C5-74D6-4F6E-A0EA-34C4238F2660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AD67F2-5D5D-4444-8102-76952E979B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038F84-6445-43DE-93CF-45425B8D761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AC36D6-9FF3-4CF6-8A44-5B0B179623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7CB72-092D-480B-8072-40322C198D7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75CBA-42E0-4651-A3A2-C50A18CC06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2C0BC-FD76-4C24-8112-C3181CE5DBC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6F0669-8289-4D69-9C01-51C65717F41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DE03C-6F0D-4EF2-B827-A04CE606637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6E83F7-28AB-4158-8DBE-2258F6F3E3D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A94393-DEBC-46BF-88B8-6067D038638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58FEBA-0792-4A69-B893-C7F5B10D9AB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35809B-5C5E-456D-B696-D3DA6A0531F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17A807-7859-40F1-AC1A-980C8C441E7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0854B-8B03-4C2A-8FAB-2009FC249EE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0463CD-1D83-4C10-9832-9AC987CB3E1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CB5BE0-A062-49C4-9D26-02BAE294E51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3E9BF5-0883-4D4B-A26D-68443E44117B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D65F71-D91B-42E2-8DE5-D8F16A4B60A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84CC719-7951-40A7-8411-1F012C4A66C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08B83-591B-49F0-918A-5712F0B3B2C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2BD827-8080-4D64-8279-D551396AA0F2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EAECC7-6C41-4B84-9E54-4394CF70E8F2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22A86-DD0F-4A43-BB4F-0C0EEC63452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5A294B-0C74-4CD8-9961-2CD07B2AF3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4E95F5-2FA5-493D-8D3B-BC0D46FBE30D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2DB50-E977-498C-ACB3-65FA241854E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27080C-87AC-4C0B-9F37-F60077D144D1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A8DFF-E191-400C-978C-0C06BE86053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3239F3-47BB-4E62-8559-54066FBE053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5F867E-B791-4E84-9FBC-9BC08DAF71B6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32CE95-9405-4817-B951-288870CA724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02938D-2857-4989-BF37-10FAA94DB945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B6FD7-B3F6-4DC4-A273-DFD02FED031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20117B-C166-4BE2-B2E8-0E5C5975A06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5EADAB-85AF-42F1-885D-833B810EB24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4F0A56-AB8B-4B29-AD21-07CC280FDF7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88B19-198C-4BAF-B281-BE3B08C0CAB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ABE590-3BA3-41BD-BB0F-6FACEC33A1A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916B9F3-CE2D-42DA-B6B2-CCBACECFF7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72D9EE9-3714-4AA6-8038-4A598F79A8B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3B0E00A-AC08-42FE-90BB-D4075225422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604421-5640-4099-BEE8-68B0BC218A8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5DB4C68-89A1-43C3-AA7D-E2C3E685217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68C07E-1697-4ED6-B864-20E47C50CF6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BA6DAD-9364-4EA3-A5AB-CF97BD2CF93F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4DDA617-71D6-4526-8427-036C0E458E7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7AF91C-E11D-43CB-85A2-3B13287C838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9AAB1D-24B2-44D5-8A09-6F0DF51C4F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D246AA-4812-4A4D-B1B7-ABB18C0ED1E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9C752B4-D3BB-4831-A01C-A34923DF5329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1F7955E-2871-409A-8D09-F57AB83E87F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FB51F6-F2ED-4CC6-AA4F-62ECF13809A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8FF24F-6FD3-426A-9AE0-0380E5B3253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DDF43EF-4237-48D0-BFD8-0A9F2374C0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9913D80-5B93-4CC6-9D4B-07E4C2964C6F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371328-10BF-4B26-94FE-7B61E6F8F1E6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AE1A07-7D35-4D2E-8DBE-1690FAF9EAC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F59352-E47C-4026-897F-0DE0A6DFBC1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FFBC3F-535C-404C-B709-CCEB93DDA8A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2A2EB8-E719-4FE3-955B-DD545D0D5F23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63701B-00B8-4BF4-A093-9F7CA924B19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B9FBB4D-78C1-41D0-8BF6-C153F896F81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D9E288A-C18B-4C73-949C-46ADBD4EF9BA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D3C01-3763-4077-9122-B8DF287793D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9147D9F-7CB6-4DE3-BEDA-9085C7FEEF6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CB4DA14-060F-4D36-AB3A-68D56A5B64F3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873DFE-E766-4291-9322-C4A966C5EF8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B1C4C07-8E83-446C-A220-AA6BA918382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277CD0-2DE4-4511-8C91-1BFA5250F1C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42BD94-9E6D-4E8F-8536-A9AA0F21623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C2ADEB-25EB-48D0-AEE2-EA0DF0EE37E1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1F9A8A-17E5-44C5-A252-44666A222AE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B35B63-FCFC-4CF8-BE47-1F1954C9A09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89DEA44-EBCB-4902-BA27-2245D92A5E9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E19E4B-A3CD-44A4-926D-67C652C5C90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828B5A-00D2-40AF-9868-8613421A947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53F3268-180C-41B3-8929-3CD423F10FA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29AF2E-1820-4C71-80AF-18356E265E0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4CE315-D3F2-4A6A-BABA-92CE16E89D5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80C3046-3451-4D0B-B7EA-A7FC6A0DED6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4AA9088-DB31-4BF6-A31A-55488EBB466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16C783-23E8-4F82-8365-80924561F49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F81FCE-49C4-4866-B4A8-6C4B90C25A2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D86F10-2566-4379-9F53-3D4AA041D2A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B6E560B-0DA0-43C8-B565-3790CE9F41A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4CE80C-7019-467A-B99D-D068382F23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6DCBE94-17A4-44D2-B14E-872ADD9EF14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BE83DF5-D391-424F-9494-7CD449FC1E8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57C5F7A-6F44-431F-98C2-30D2826164C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793C72-4037-491F-9FAA-9D3F381E1EA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F8008A-5C75-461A-99C2-0443D2A5DCC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B58827-D4B3-4DD3-8883-E6974AB3234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93B228B-9E06-43CB-8C8D-73EB7CA497AE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C655804-9B53-44DB-BA80-A1F1DA80473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8F0A40-CD06-4B75-9B30-FF2C245FB2C0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94AA89D-A4E2-411B-8DA0-AAD567624E8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A49C963-3EE3-4B97-8429-2590C6F9336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9FB248-DDFC-440C-B0BB-03BDEDB7C64A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E7985AD-AE4F-4069-9D1D-318B94A8E98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2B7086-528F-433E-BD42-F505B468E2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2FD7D8E3-2755-4458-BBC2-1223B0A8B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06329" y="3550819"/>
            <a:ext cx="2337794" cy="2983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523" y="1702375"/>
            <a:ext cx="72286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 bốt có một đoạn dây dài 20 cm. Nếu rô bốt không dùng thước có vạch chia xăng – ti – mét  thì bạn ấy  làm như thế nào để cắt  một đoạn dây  có độ dài 5cm  từ đoạn dây ban </a:t>
            </a:r>
            <a:r>
              <a:rPr lang="vi-VN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phic 130">
            <a:extLst>
              <a:ext uri="{FF2B5EF4-FFF2-40B4-BE49-F238E27FC236}">
                <a16:creationId xmlns:a16="http://schemas.microsoft.com/office/drawing/2014/main" id="{F2E48F8B-5045-4A00-9D46-EE563148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6227">
            <a:off x="8806450" y="4009526"/>
            <a:ext cx="1857375" cy="2509432"/>
          </a:xfrm>
          <a:prstGeom prst="rect">
            <a:avLst/>
          </a:prstGeom>
        </p:spPr>
      </p:pic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60505" y="1349815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1531718" y="2527351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3" b="0" i="0" u="none" strike="noStrike" kern="1200" cap="none" spc="0" normalizeH="0" baseline="0" noProof="0" dirty="0">
                <a:ln>
                  <a:noFill/>
                </a:ln>
                <a:solidFill>
                  <a:srgbClr val="009B9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606729" y="110663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3" b="0" i="0" u="none" strike="noStrike" kern="1200" cap="none" spc="0" normalizeH="0" baseline="0" noProof="0" dirty="0">
                <a:ln>
                  <a:noFill/>
                </a:ln>
                <a:solidFill>
                  <a:srgbClr val="009B9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7" y="2167018"/>
            <a:ext cx="1179068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29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0504">
              <a:buClr>
                <a:srgbClr val="000000"/>
              </a:buClr>
            </a:pPr>
            <a:endParaRPr lang="id-ID" sz="148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0504">
              <a:buClr>
                <a:srgbClr val="000000"/>
              </a:buClr>
            </a:pPr>
            <a:endParaRPr lang="id-ID" sz="148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0504">
              <a:lnSpc>
                <a:spcPct val="100000"/>
              </a:lnSpc>
              <a:defRPr/>
            </a:pPr>
            <a:r>
              <a:rPr lang="en-US" sz="3715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3715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970504">
              <a:lnSpc>
                <a:spcPct val="100000"/>
              </a:lnSpc>
              <a:defRPr/>
            </a:pP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85252">
              <a:defRPr/>
            </a:pPr>
            <a:r>
              <a:rPr lang="en-US" sz="2123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485252">
              <a:defRPr/>
            </a:pPr>
            <a:r>
              <a:rPr lang="en-US" sz="2123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123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23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485252">
              <a:defRPr/>
            </a:pPr>
            <a:r>
              <a:rPr lang="en-US" sz="2123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123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123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123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123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7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184450" y="2070139"/>
            <a:ext cx="465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cầu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cần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Hogfish" panose="02000503000000020004" pitchFamily="2" charset="0"/>
                <a:cs typeface="2005_iannnnnMTV" panose="02000000000000000000" pitchFamily="2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Hogfish" panose="02000503000000020004" pitchFamily="2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166084" y="1847047"/>
            <a:ext cx="5794446" cy="1569660"/>
            <a:chOff x="5699124" y="1279783"/>
            <a:chExt cx="5794446" cy="156966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40998" y="1279783"/>
              <a:ext cx="5052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hận 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được điểm ở giữa, trung điểm của </a:t>
              </a:r>
              <a:r>
                <a:rPr lang="vi-VN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BB802-D973-425C-B9B9-10B354E81136}"/>
              </a:ext>
            </a:extLst>
          </p:cNvPr>
          <p:cNvGrpSpPr/>
          <p:nvPr/>
        </p:nvGrpSpPr>
        <p:grpSpPr>
          <a:xfrm>
            <a:off x="5205182" y="3895559"/>
            <a:ext cx="5601748" cy="1569660"/>
            <a:chOff x="5699124" y="1158916"/>
            <a:chExt cx="5601748" cy="156966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4888B9-2F84-4FF5-90EC-48F0F38F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20C5F6-1B76-4E59-BD9B-853F007BE87C}"/>
                </a:ext>
              </a:extLst>
            </p:cNvPr>
            <p:cNvSpPr txBox="1"/>
            <p:nvPr/>
          </p:nvSpPr>
          <p:spPr>
            <a:xfrm>
              <a:off x="6508954" y="1158916"/>
              <a:ext cx="47919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2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5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7451" y="2363749"/>
            <a:ext cx="7059780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4836" y="680614"/>
            <a:ext cx="1650686" cy="928511"/>
          </a:xfrm>
          <a:prstGeom prst="rect">
            <a:avLst/>
          </a:prstGeom>
        </p:spPr>
      </p:pic>
      <p:pic>
        <p:nvPicPr>
          <p:cNvPr id="70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1198" y="668294"/>
            <a:ext cx="1650686" cy="9285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1099" y="3059224"/>
            <a:ext cx="6474513" cy="267027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989165" y="2393571"/>
            <a:ext cx="7718380" cy="4001584"/>
            <a:chOff x="2362061" y="1757997"/>
            <a:chExt cx="7718380" cy="4001584"/>
          </a:xfrm>
        </p:grpSpPr>
        <p:sp>
          <p:nvSpPr>
            <p:cNvPr id="26" name="TextBox 25"/>
            <p:cNvSpPr txBox="1"/>
            <p:nvPr/>
          </p:nvSpPr>
          <p:spPr>
            <a:xfrm>
              <a:off x="3397751" y="187885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12785" y="187885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62061" y="4568092"/>
              <a:ext cx="6140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466352" y="4552609"/>
              <a:ext cx="6140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83233" y="4990140"/>
              <a:ext cx="6140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983233" y="1757997"/>
              <a:ext cx="6140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08436" y="3314215"/>
              <a:ext cx="6140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2579606" y="651897"/>
            <a:ext cx="7140838" cy="1180824"/>
          </a:xfrm>
          <a:prstGeom prst="roundRect">
            <a:avLst/>
          </a:prstGeom>
          <a:solidFill>
            <a:srgbClr val="009B93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197246" y="431670"/>
            <a:ext cx="1797508" cy="1512712"/>
            <a:chOff x="383599" y="2503301"/>
            <a:chExt cx="1797508" cy="1512712"/>
          </a:xfrm>
          <a:solidFill>
            <a:srgbClr val="FFC000"/>
          </a:solidFill>
        </p:grpSpPr>
        <p:sp>
          <p:nvSpPr>
            <p:cNvPr id="55" name="Rounded Rectangle 54"/>
            <p:cNvSpPr/>
            <p:nvPr/>
          </p:nvSpPr>
          <p:spPr>
            <a:xfrm>
              <a:off x="383599" y="2503301"/>
              <a:ext cx="1797508" cy="1512712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3047" y="2898995"/>
              <a:ext cx="1658612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O </a:t>
              </a:r>
              <a:r>
                <a:rPr lang="en-US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I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9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7560" y="674454"/>
            <a:ext cx="1650686" cy="928511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>
            <a:off x="2579606" y="627640"/>
            <a:ext cx="7140838" cy="1180824"/>
          </a:xfrm>
          <a:prstGeom prst="roundRect">
            <a:avLst/>
          </a:prstGeom>
          <a:solidFill>
            <a:srgbClr val="009B93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089755" y="434985"/>
            <a:ext cx="2120540" cy="1512712"/>
            <a:chOff x="383599" y="2503301"/>
            <a:chExt cx="1797508" cy="1512712"/>
          </a:xfrm>
          <a:solidFill>
            <a:srgbClr val="FFC000"/>
          </a:solidFill>
        </p:grpSpPr>
        <p:sp>
          <p:nvSpPr>
            <p:cNvPr id="62" name="Rounded Rectangle 61"/>
            <p:cNvSpPr/>
            <p:nvPr/>
          </p:nvSpPr>
          <p:spPr>
            <a:xfrm>
              <a:off x="383599" y="2503301"/>
              <a:ext cx="1797508" cy="1512712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76247" y="2862934"/>
              <a:ext cx="1658612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374331" y="629298"/>
            <a:ext cx="7606125" cy="1180824"/>
          </a:xfrm>
          <a:prstGeom prst="roundRect">
            <a:avLst/>
          </a:prstGeom>
          <a:solidFill>
            <a:srgbClr val="009B93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091278" y="428355"/>
            <a:ext cx="2120540" cy="1512712"/>
            <a:chOff x="383599" y="2503301"/>
            <a:chExt cx="1797508" cy="1512712"/>
          </a:xfrm>
          <a:solidFill>
            <a:srgbClr val="FFC000"/>
          </a:solidFill>
        </p:grpSpPr>
        <p:sp>
          <p:nvSpPr>
            <p:cNvPr id="66" name="Rounded Rectangle 65"/>
            <p:cNvSpPr/>
            <p:nvPr/>
          </p:nvSpPr>
          <p:spPr>
            <a:xfrm>
              <a:off x="383599" y="2503301"/>
              <a:ext cx="1797508" cy="1512712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6247" y="2862934"/>
              <a:ext cx="1658612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  <a:r>
                <a:rPr lang="en-US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11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8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8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53" grpId="0" animBg="1"/>
      <p:bldP spid="53" grpId="1" animBg="1"/>
      <p:bldP spid="60" grpId="0" animBg="1"/>
      <p:bldP spid="60" grpId="1" animBg="1"/>
      <p:bldP spid="64" grpId="0" animBg="1"/>
      <p:bldP spid="6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880" y="2377843"/>
            <a:ext cx="853514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3" b="59309" l="2608" r="96786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82" b="38222"/>
          <a:stretch/>
        </p:blipFill>
        <p:spPr>
          <a:xfrm>
            <a:off x="2077720" y="2329073"/>
            <a:ext cx="8036560" cy="1666240"/>
          </a:xfrm>
          <a:prstGeom prst="rect">
            <a:avLst/>
          </a:prstGeom>
        </p:spPr>
      </p:pic>
      <p:sp>
        <p:nvSpPr>
          <p:cNvPr id="113" name="Rounded Rectangle 112"/>
          <p:cNvSpPr/>
          <p:nvPr/>
        </p:nvSpPr>
        <p:spPr>
          <a:xfrm>
            <a:off x="2837115" y="980088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2715083" y="2532014"/>
            <a:ext cx="5669280" cy="132686"/>
            <a:chOff x="3322566" y="5245754"/>
            <a:chExt cx="6464162" cy="132686"/>
          </a:xfrm>
        </p:grpSpPr>
        <p:cxnSp>
          <p:nvCxnSpPr>
            <p:cNvPr id="125" name="Straight Connector 124"/>
            <p:cNvCxnSpPr/>
            <p:nvPr/>
          </p:nvCxnSpPr>
          <p:spPr>
            <a:xfrm flipH="1">
              <a:off x="3386561" y="5321807"/>
              <a:ext cx="63361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/>
            <p:cNvGrpSpPr/>
            <p:nvPr/>
          </p:nvGrpSpPr>
          <p:grpSpPr>
            <a:xfrm>
              <a:off x="3322566" y="5245754"/>
              <a:ext cx="6464162" cy="132686"/>
              <a:chOff x="3316445" y="5263777"/>
              <a:chExt cx="6464162" cy="132686"/>
            </a:xfrm>
            <a:solidFill>
              <a:srgbClr val="00B050"/>
            </a:solidFill>
          </p:grpSpPr>
          <p:sp>
            <p:nvSpPr>
              <p:cNvPr id="118" name="Oval 117"/>
              <p:cNvSpPr/>
              <p:nvPr/>
            </p:nvSpPr>
            <p:spPr>
              <a:xfrm>
                <a:off x="6246775" y="526377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4760981" y="5273812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316445" y="527522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9659371" y="5275223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2484228" y="1882508"/>
            <a:ext cx="6130990" cy="731573"/>
            <a:chOff x="2527613" y="2462336"/>
            <a:chExt cx="6130990" cy="731573"/>
          </a:xfrm>
        </p:grpSpPr>
        <p:sp>
          <p:nvSpPr>
            <p:cNvPr id="127" name="TextBox 126"/>
            <p:cNvSpPr txBox="1"/>
            <p:nvPr/>
          </p:nvSpPr>
          <p:spPr>
            <a:xfrm>
              <a:off x="2527613" y="2464362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59402" y="247597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089871" y="246233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044514" y="248602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1183238" y="3943623"/>
            <a:ext cx="9919450" cy="139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hay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hay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534" r="36971"/>
          <a:stretch/>
        </p:blipFill>
        <p:spPr>
          <a:xfrm>
            <a:off x="9325555" y="69024"/>
            <a:ext cx="2763520" cy="92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" name="Rectangle 132"/>
          <p:cNvSpPr/>
          <p:nvPr/>
        </p:nvSpPr>
        <p:spPr>
          <a:xfrm>
            <a:off x="1138359" y="3941597"/>
            <a:ext cx="9974350" cy="658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AB.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= MB = 3cm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37329" y="4611446"/>
            <a:ext cx="9974350" cy="153233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AC.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6cm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= 7cm.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348" y="638571"/>
            <a:ext cx="166435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31" grpId="0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426489" y="806576"/>
            <a:ext cx="1352005" cy="1309755"/>
            <a:chOff x="2674065" y="72584"/>
            <a:chExt cx="1352005" cy="1309755"/>
          </a:xfrm>
        </p:grpSpPr>
        <p:pic>
          <p:nvPicPr>
            <p:cNvPr id="111" name="Graphic 112">
              <a:extLst>
                <a:ext uri="{FF2B5EF4-FFF2-40B4-BE49-F238E27FC236}">
                  <a16:creationId xmlns:a16="http://schemas.microsoft.com/office/drawing/2014/main" id="{1AE91216-430F-4978-8797-F74FE7F6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53140">
              <a:off x="2674065" y="72584"/>
              <a:ext cx="1352005" cy="1309755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34160FC-00EA-438D-902E-84602983EE07}"/>
                </a:ext>
              </a:extLst>
            </p:cNvPr>
            <p:cNvSpPr txBox="1"/>
            <p:nvPr/>
          </p:nvSpPr>
          <p:spPr>
            <a:xfrm>
              <a:off x="2874546" y="86868"/>
              <a:ext cx="10306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1" u="none" strike="noStrike" kern="1200" cap="none" spc="0" normalizeH="0" baseline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cs typeface="2005_iannnnnMTV" panose="02000000000000000000" pitchFamily="2" charset="0"/>
                </a:rPr>
                <a:t>2.</a:t>
              </a:r>
              <a:endParaRPr kumimoji="0" lang="en-US" sz="66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113" name="Rounded Rectangle 112"/>
          <p:cNvSpPr/>
          <p:nvPr/>
        </p:nvSpPr>
        <p:spPr>
          <a:xfrm>
            <a:off x="2802812" y="777359"/>
            <a:ext cx="7606125" cy="1129265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534" r="36971"/>
          <a:stretch/>
        </p:blipFill>
        <p:spPr>
          <a:xfrm>
            <a:off x="9325555" y="69024"/>
            <a:ext cx="2763520" cy="92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45947"/>
              </p:ext>
            </p:extLst>
          </p:nvPr>
        </p:nvGraphicFramePr>
        <p:xfrm>
          <a:off x="2985276" y="2362508"/>
          <a:ext cx="65836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</a:tbl>
          </a:graphicData>
        </a:graphic>
      </p:graphicFrame>
      <p:grpSp>
        <p:nvGrpSpPr>
          <p:cNvPr id="76" name="Group 75"/>
          <p:cNvGrpSpPr/>
          <p:nvPr/>
        </p:nvGrpSpPr>
        <p:grpSpPr>
          <a:xfrm>
            <a:off x="4092297" y="2902111"/>
            <a:ext cx="4350964" cy="2224015"/>
            <a:chOff x="4765040" y="3166351"/>
            <a:chExt cx="2950019" cy="1494690"/>
          </a:xfrm>
        </p:grpSpPr>
        <p:cxnSp>
          <p:nvCxnSpPr>
            <p:cNvPr id="89" name="Straight Connector 88"/>
            <p:cNvCxnSpPr/>
            <p:nvPr/>
          </p:nvCxnSpPr>
          <p:spPr>
            <a:xfrm flipH="1">
              <a:off x="4765040" y="3166351"/>
              <a:ext cx="9164" cy="1494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4779730" y="4633742"/>
              <a:ext cx="293532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4023596" y="2858242"/>
            <a:ext cx="4487389" cy="2300549"/>
            <a:chOff x="4023596" y="2858242"/>
            <a:chExt cx="4487389" cy="2300549"/>
          </a:xfrm>
        </p:grpSpPr>
        <p:grpSp>
          <p:nvGrpSpPr>
            <p:cNvPr id="74" name="Group 73"/>
            <p:cNvGrpSpPr/>
            <p:nvPr/>
          </p:nvGrpSpPr>
          <p:grpSpPr>
            <a:xfrm>
              <a:off x="4023596" y="2858242"/>
              <a:ext cx="4487389" cy="2300549"/>
              <a:chOff x="4702083" y="3136995"/>
              <a:chExt cx="3064122" cy="1570883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4702083" y="3136995"/>
                <a:ext cx="3064122" cy="1570883"/>
                <a:chOff x="3316445" y="5275226"/>
                <a:chExt cx="4168414" cy="989998"/>
              </a:xfrm>
              <a:solidFill>
                <a:srgbClr val="00B050"/>
              </a:solidFill>
            </p:grpSpPr>
            <p:sp>
              <p:nvSpPr>
                <p:cNvPr id="118" name="Oval 117"/>
                <p:cNvSpPr/>
                <p:nvPr/>
              </p:nvSpPr>
              <p:spPr>
                <a:xfrm>
                  <a:off x="6344866" y="619283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3318478" y="619677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3316445" y="5275226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7338676" y="6191465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6175391" y="4596237"/>
                <a:ext cx="107456" cy="1086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Oval 97"/>
            <p:cNvSpPr/>
            <p:nvPr/>
          </p:nvSpPr>
          <p:spPr>
            <a:xfrm>
              <a:off x="4025785" y="3912605"/>
              <a:ext cx="157369" cy="15906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521725" y="2765983"/>
            <a:ext cx="5445980" cy="2990387"/>
            <a:chOff x="3521725" y="2765983"/>
            <a:chExt cx="5445980" cy="2990387"/>
          </a:xfrm>
        </p:grpSpPr>
        <p:grpSp>
          <p:nvGrpSpPr>
            <p:cNvPr id="75" name="Group 74"/>
            <p:cNvGrpSpPr/>
            <p:nvPr/>
          </p:nvGrpSpPr>
          <p:grpSpPr>
            <a:xfrm>
              <a:off x="3521725" y="2765983"/>
              <a:ext cx="3222979" cy="2982006"/>
              <a:chOff x="5842043" y="-668250"/>
              <a:chExt cx="3222979" cy="2982006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887194" y="4364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842043" y="-66825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867841" y="1547802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8450933" y="16058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7207225" y="503241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353616" y="5048484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377345" y="385622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015246" y="519138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1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pic>
        <p:nvPicPr>
          <p:cNvPr id="140" name="Graphic 48">
            <a:extLst>
              <a:ext uri="{FF2B5EF4-FFF2-40B4-BE49-F238E27FC236}">
                <a16:creationId xmlns:a16="http://schemas.microsoft.com/office/drawing/2014/main" id="{BC1E396B-E7CF-4AC0-A250-5CC0ED4F5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413281" y="3827477"/>
            <a:ext cx="1940495" cy="262173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6" name="Rounded Rectangle 125"/>
          <p:cNvSpPr/>
          <p:nvPr/>
        </p:nvSpPr>
        <p:spPr>
          <a:xfrm>
            <a:off x="2973836" y="364557"/>
            <a:ext cx="7606125" cy="1750939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2082533" y="2387490"/>
            <a:ext cx="8958265" cy="1517422"/>
            <a:chOff x="2082533" y="2387490"/>
            <a:chExt cx="8958265" cy="15174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196" b="71392" l="1541" r="98459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t="28084" b="40851"/>
            <a:stretch/>
          </p:blipFill>
          <p:spPr>
            <a:xfrm>
              <a:off x="2178907" y="2756831"/>
              <a:ext cx="8765517" cy="1148081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2082533" y="2387490"/>
              <a:ext cx="8958265" cy="857476"/>
              <a:chOff x="1760023" y="3123106"/>
              <a:chExt cx="8958265" cy="857476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1760023" y="3211141"/>
                <a:ext cx="6140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0104199" y="3123106"/>
                <a:ext cx="6140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9" name="Arc 138"/>
              <p:cNvSpPr/>
              <p:nvPr/>
            </p:nvSpPr>
            <p:spPr>
              <a:xfrm>
                <a:off x="3297814" y="3467398"/>
                <a:ext cx="952980" cy="428001"/>
              </a:xfrm>
              <a:prstGeom prst="arc">
                <a:avLst>
                  <a:gd name="adj1" fmla="val 10862338"/>
                  <a:gd name="adj2" fmla="val 21415183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Arc 3"/>
              <p:cNvSpPr/>
              <p:nvPr/>
            </p:nvSpPr>
            <p:spPr>
              <a:xfrm>
                <a:off x="2338860" y="3479444"/>
                <a:ext cx="952980" cy="428001"/>
              </a:xfrm>
              <a:prstGeom prst="arc">
                <a:avLst>
                  <a:gd name="adj1" fmla="val 10862338"/>
                  <a:gd name="adj2" fmla="val 21415183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2" name="Cloud Callout 161"/>
          <p:cNvSpPr/>
          <p:nvPr/>
        </p:nvSpPr>
        <p:spPr>
          <a:xfrm>
            <a:off x="2760418" y="4012723"/>
            <a:ext cx="5612116" cy="1846031"/>
          </a:xfrm>
          <a:prstGeom prst="cloudCallout">
            <a:avLst>
              <a:gd name="adj1" fmla="val 66904"/>
              <a:gd name="adj2" fmla="val 1416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359365" y="4225192"/>
            <a:ext cx="7938824" cy="20568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534" r="36971"/>
          <a:stretch/>
        </p:blipFill>
        <p:spPr>
          <a:xfrm>
            <a:off x="-28109" y="3312441"/>
            <a:ext cx="2763520" cy="92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786" y="553032"/>
            <a:ext cx="1664352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4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62" grpId="0" animBg="1"/>
      <p:bldP spid="162" grpId="1" animBg="1"/>
      <p:bldP spid="1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6" name="Rounded Rectangle 125"/>
          <p:cNvSpPr/>
          <p:nvPr/>
        </p:nvSpPr>
        <p:spPr>
          <a:xfrm>
            <a:off x="2340182" y="942675"/>
            <a:ext cx="9248877" cy="2301274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có một đoạn dây dài 20 cm. Nếu Việt không dùng thước có vạch chia xăng – ti – mét thì bạn ấy làm như nào để cắt được một đoạn dây có độ dài 10 cm từ một đoạn dây ban đầu? 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0" y="1369963"/>
            <a:ext cx="1664352" cy="1633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8711" l="207" r="9793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684" y="3123595"/>
            <a:ext cx="4712632" cy="37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2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372</Words>
  <Application>Microsoft Office PowerPoint</Application>
  <PresentationFormat>Widescreen</PresentationFormat>
  <Paragraphs>51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#9Slide07 SVNHogfish</vt:lpstr>
      <vt:lpstr>Fredoka One</vt:lpstr>
      <vt:lpstr>UVN Kieu</vt:lpstr>
      <vt:lpstr>#9Slide05 ViceroyJF</vt:lpstr>
      <vt:lpstr>M PLUS Rounded 1c</vt:lpstr>
      <vt:lpstr>SVN-Newton</vt:lpstr>
      <vt:lpstr>SVN-Yahoo</vt:lpstr>
      <vt:lpstr>SVN-Dancing Script</vt:lpstr>
      <vt:lpstr>#9Slide07 HoneyCream</vt:lpstr>
      <vt:lpstr>2005_iannnnnMTV</vt:lpstr>
      <vt:lpstr>Calibri Light</vt:lpstr>
      <vt:lpstr>#9Slide05 Bodega Script</vt:lpstr>
      <vt:lpstr>Times New Roman</vt:lpstr>
      <vt:lpstr>Calibri</vt:lpstr>
      <vt:lpstr>Arial</vt:lpstr>
      <vt:lpstr>Cambria</vt:lpstr>
      <vt:lpstr>UTM Avo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2TA</Manager>
  <Company>2TA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2TA</dc:subject>
  <dc:creator>Mang Non</dc:creator>
  <cp:keywords>2TA</cp:keywords>
  <dc:description>2TA</dc:description>
  <cp:lastModifiedBy>Nguyễn Thị Hồng Linh</cp:lastModifiedBy>
  <cp:revision>2TA</cp:revision>
  <dcterms:created xsi:type="dcterms:W3CDTF">2022-09-23T15:01:15Z</dcterms:created>
  <dcterms:modified xsi:type="dcterms:W3CDTF">2022-09-26T10:39:35Z</dcterms:modified>
  <cp:category>2TA</cp:category>
  <cp:version>MANG NON</cp:version>
</cp:coreProperties>
</file>