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0" r:id="rId3"/>
    <p:sldMasterId id="2147483722" r:id="rId4"/>
  </p:sldMasterIdLst>
  <p:sldIdLst>
    <p:sldId id="272" r:id="rId5"/>
    <p:sldId id="273" r:id="rId6"/>
    <p:sldId id="288" r:id="rId7"/>
    <p:sldId id="280" r:id="rId8"/>
    <p:sldId id="285" r:id="rId9"/>
    <p:sldId id="286" r:id="rId10"/>
    <p:sldId id="281" r:id="rId11"/>
    <p:sldId id="282" r:id="rId12"/>
    <p:sldId id="283" r:id="rId13"/>
    <p:sldId id="284" r:id="rId14"/>
    <p:sldId id="278" r:id="rId15"/>
    <p:sldId id="27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85" d="100"/>
          <a:sy n="85" d="100"/>
        </p:scale>
        <p:origin x="54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 ngan" userId="7f4b0478f611c761" providerId="LiveId" clId="{C3756542-8E79-4DAA-94CD-216E8E66B573}"/>
    <pc:docChg chg="custSel delSld modSld">
      <pc:chgData name="le ngan" userId="7f4b0478f611c761" providerId="LiveId" clId="{C3756542-8E79-4DAA-94CD-216E8E66B573}" dt="2023-10-22T15:54:12.565" v="2" actId="478"/>
      <pc:docMkLst>
        <pc:docMk/>
      </pc:docMkLst>
      <pc:sldChg chg="delSp modSp mod delAnim">
        <pc:chgData name="le ngan" userId="7f4b0478f611c761" providerId="LiveId" clId="{C3756542-8E79-4DAA-94CD-216E8E66B573}" dt="2023-10-22T15:54:12.565" v="2" actId="478"/>
        <pc:sldMkLst>
          <pc:docMk/>
          <pc:sldMk cId="1987725874" sldId="282"/>
        </pc:sldMkLst>
        <pc:picChg chg="del mod">
          <ac:chgData name="le ngan" userId="7f4b0478f611c761" providerId="LiveId" clId="{C3756542-8E79-4DAA-94CD-216E8E66B573}" dt="2023-10-22T15:54:12.565" v="2" actId="478"/>
          <ac:picMkLst>
            <pc:docMk/>
            <pc:sldMk cId="1987725874" sldId="282"/>
            <ac:picMk id="3" creationId="{00000000-0000-0000-0000-000000000000}"/>
          </ac:picMkLst>
        </pc:picChg>
      </pc:sldChg>
      <pc:sldChg chg="del">
        <pc:chgData name="le ngan" userId="7f4b0478f611c761" providerId="LiveId" clId="{C3756542-8E79-4DAA-94CD-216E8E66B573}" dt="2023-10-22T15:54:08.408" v="0" actId="47"/>
        <pc:sldMkLst>
          <pc:docMk/>
          <pc:sldMk cId="1136685719" sldId="28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22/10/2023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999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22/10/2023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503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22/10/2023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142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53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651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329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178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40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833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650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597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22/10/2023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823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650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6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667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1242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F9CB7-831C-4E79-9B25-85EFFA48F1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93E3B-233E-4A6A-994D-7BF2731AB9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5030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F9CB7-831C-4E79-9B25-85EFFA48F1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93E3B-233E-4A6A-994D-7BF2731AB9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9271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F9CB7-831C-4E79-9B25-85EFFA48F1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93E3B-233E-4A6A-994D-7BF2731AB9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0839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F9CB7-831C-4E79-9B25-85EFFA48F1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93E3B-233E-4A6A-994D-7BF2731AB9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9713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F9CB7-831C-4E79-9B25-85EFFA48F1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93E3B-233E-4A6A-994D-7BF2731AB9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2025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F9CB7-831C-4E79-9B25-85EFFA48F1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93E3B-233E-4A6A-994D-7BF2731AB9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24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22/10/2023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870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F9CB7-831C-4E79-9B25-85EFFA48F1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93E3B-233E-4A6A-994D-7BF2731AB9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2115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F9CB7-831C-4E79-9B25-85EFFA48F1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93E3B-233E-4A6A-994D-7BF2731AB9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2801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F9CB7-831C-4E79-9B25-85EFFA48F1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93E3B-233E-4A6A-994D-7BF2731AB9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7793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F9CB7-831C-4E79-9B25-85EFFA48F1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93E3B-233E-4A6A-994D-7BF2731AB9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8930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F9CB7-831C-4E79-9B25-85EFFA48F1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93E3B-233E-4A6A-994D-7BF2731AB9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060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22/10/2023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129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22/10/2023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66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22/10/2023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91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22/10/2023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25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22/10/2023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14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22/10/2023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483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22/10/2023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91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91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3954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F9CB7-831C-4E79-9B25-85EFFA48F1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93E3B-233E-4A6A-994D-7BF2731AB9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653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gif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22.png"/><Relationship Id="rId4" Type="http://schemas.openxmlformats.org/officeDocument/2006/relationships/image" Target="../media/image2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gi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4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png"/><Relationship Id="rId5" Type="http://schemas.openxmlformats.org/officeDocument/2006/relationships/image" Target="../media/image35.png"/><Relationship Id="rId4" Type="http://schemas.openxmlformats.org/officeDocument/2006/relationships/image" Target="../media/image21.gif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174493" y="102836"/>
            <a:ext cx="59268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600" dirty="0">
                <a:solidFill>
                  <a:srgbClr val="002060"/>
                </a:solidFill>
                <a:latin typeface="#9Slide05 Dancing Script" panose="03080800040507000D00" pitchFamily="66" charset="0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605" y="2389736"/>
            <a:ext cx="3100298" cy="21766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756" y="3909931"/>
            <a:ext cx="934972" cy="131281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619" y="-38566"/>
            <a:ext cx="4245626" cy="689656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05137" y="5313370"/>
            <a:ext cx="2378107" cy="154463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843" y="-1"/>
            <a:ext cx="1772402" cy="135445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296" y="0"/>
            <a:ext cx="1344559" cy="135445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17" y="11028"/>
            <a:ext cx="4003877" cy="684697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67036" y="-126422"/>
            <a:ext cx="3537167" cy="707227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834" y="-101625"/>
            <a:ext cx="3393173" cy="7072276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616400" y="3073795"/>
            <a:ext cx="457200" cy="457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766" y="1962278"/>
            <a:ext cx="424661" cy="3596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81" y="-31529"/>
            <a:ext cx="3751837" cy="11745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16" y="5313370"/>
            <a:ext cx="1980141" cy="150833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" y="4050051"/>
            <a:ext cx="12181077" cy="2803187"/>
          </a:xfrm>
          <a:prstGeom prst="rect">
            <a:avLst/>
          </a:prstGeom>
        </p:spPr>
      </p:pic>
      <p:pic>
        <p:nvPicPr>
          <p:cNvPr id="20" name="Picture 19" descr="C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869" y="3322792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420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0177" y="-55852"/>
            <a:ext cx="5915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</a:t>
            </a:r>
            <a:r>
              <a:rPr lang="en-US" sz="24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THỰC HÀNH LUYỆN TẬP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43" y="1778619"/>
            <a:ext cx="5732633" cy="41594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218" y="1778619"/>
            <a:ext cx="5240493" cy="41594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63698" y="702527"/>
            <a:ext cx="9456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tranh mẫu, vẽ tranh chủ đề Em yêu Tổ quốc Việt Nam và chia sẻ ở tiết học sau</a:t>
            </a:r>
          </a:p>
        </p:txBody>
      </p:sp>
    </p:spTree>
    <p:extLst>
      <p:ext uri="{BB962C8B-B14F-4D97-AF65-F5344CB8AC3E}">
        <p14:creationId xmlns:p14="http://schemas.microsoft.com/office/powerpoint/2010/main" val="2808497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27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9816" y="629720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11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23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24" y="1489166"/>
            <a:ext cx="5354175" cy="53688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604041" y="255807"/>
            <a:ext cx="30508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60010" y="3028034"/>
            <a:ext cx="7177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2: Nghe và đoán tên câu hát hãy hát lại câu hát đó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0011" y="836577"/>
            <a:ext cx="5226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1: Bức tranh này là của bài hát nào 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31504" y="1701472"/>
            <a:ext cx="2854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Quốc ca Việt Nam</a:t>
            </a:r>
          </a:p>
        </p:txBody>
      </p:sp>
      <p:pic>
        <p:nvPicPr>
          <p:cNvPr id="11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80644" y="2954066"/>
            <a:ext cx="609600" cy="609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4351" y="3784339"/>
            <a:ext cx="11835161" cy="718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20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án câu 2 “Cờ in máu chiến thắng mang hồn nước. Súng ngoài xa chen khúc quân hành ca”</a:t>
            </a:r>
          </a:p>
        </p:txBody>
      </p:sp>
    </p:spTree>
    <p:extLst>
      <p:ext uri="{BB962C8B-B14F-4D97-AF65-F5344CB8AC3E}">
        <p14:creationId xmlns:p14="http://schemas.microsoft.com/office/powerpoint/2010/main" val="1946490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14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890"/>
            <a:ext cx="12192000" cy="55515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22426" y="92643"/>
            <a:ext cx="1180131" cy="4914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6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607" y="35174"/>
            <a:ext cx="424661" cy="3596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87107" cy="12168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013" y="3330966"/>
            <a:ext cx="3878831" cy="24130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434" y="3438861"/>
            <a:ext cx="1012438" cy="89432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351321" y="633871"/>
            <a:ext cx="5137945" cy="4914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NGHE NHẠC: BÀI CA NGỢI TỔ QUỐC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563" y="0"/>
            <a:ext cx="2313437" cy="1028702"/>
          </a:xfrm>
          <a:prstGeom prst="rect">
            <a:avLst/>
          </a:prstGeom>
        </p:spPr>
      </p:pic>
      <p:pic>
        <p:nvPicPr>
          <p:cNvPr id="13" name="Picture 12" descr="C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9689" y="6277468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717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185366" y="478528"/>
            <a:ext cx="3512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Ôn hát các hình 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744" y="1358674"/>
            <a:ext cx="5595256" cy="5499326"/>
          </a:xfrm>
          <a:prstGeom prst="rect">
            <a:avLst/>
          </a:prstGeom>
        </p:spPr>
      </p:pic>
      <p:pic>
        <p:nvPicPr>
          <p:cNvPr id="11" name="QUOC CA E tru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34845" y="215448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171509" cy="68077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227564" y="-68657"/>
            <a:ext cx="4964436" cy="498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THỰC HÀNH LUYỆN TẬP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222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051" y="3395598"/>
            <a:ext cx="3452948" cy="34624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24" y="148042"/>
            <a:ext cx="10359505" cy="48680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878" y="2891589"/>
            <a:ext cx="504009" cy="5040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548" y="2877781"/>
            <a:ext cx="504009" cy="5040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746" y="4874794"/>
            <a:ext cx="504009" cy="5040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301" y="4764132"/>
            <a:ext cx="504009" cy="504009"/>
          </a:xfrm>
          <a:prstGeom prst="rect">
            <a:avLst/>
          </a:prstGeom>
        </p:spPr>
      </p:pic>
      <p:pic>
        <p:nvPicPr>
          <p:cNvPr id="10" name="QUOC CA E tru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40777" y="52681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553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316"/>
            <a:ext cx="12191999" cy="62446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1505"/>
            <a:ext cx="4028177" cy="25059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693" y="3972304"/>
            <a:ext cx="1110431" cy="108033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0177" y="-55852"/>
            <a:ext cx="61109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HÌNH THÀNH KIẾN THỨC 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144" y="695510"/>
            <a:ext cx="119004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vi-VN" sz="2000" dirty="0">
                <a:solidFill>
                  <a:srgbClr val="333333"/>
                </a:solidFill>
                <a:latin typeface="Times New Roman"/>
                <a:ea typeface="Calibri"/>
              </a:rPr>
              <a:t>Bài </a:t>
            </a:r>
            <a:r>
              <a:rPr lang="en-US" sz="2000" b="1" i="1" dirty="0">
                <a:solidFill>
                  <a:srgbClr val="333333"/>
                </a:solidFill>
                <a:latin typeface="Times New Roman"/>
                <a:ea typeface="Calibri"/>
              </a:rPr>
              <a:t>Ca ngợi tổ quốc của nhạc sĩ Hoàng Vân</a:t>
            </a:r>
            <a:r>
              <a:rPr lang="vi-VN" sz="2000" dirty="0">
                <a:solidFill>
                  <a:srgbClr val="333333"/>
                </a:solidFill>
                <a:latin typeface="Times New Roman"/>
                <a:ea typeface="Calibri"/>
              </a:rPr>
              <a:t> nói về nội dung hân hoan chào các bạn học sinh với vẻ đẹp của thiên nhiên</a:t>
            </a:r>
            <a:r>
              <a:rPr lang="en-US" sz="2000" dirty="0">
                <a:solidFill>
                  <a:srgbClr val="333333"/>
                </a:solidFill>
                <a:latin typeface="Times New Roman"/>
                <a:ea typeface="Calibri"/>
              </a:rPr>
              <a:t> trời cao trong xanh, chim hót ca vang, bướm lượn tung tăng theo bước các em tới trường</a:t>
            </a:r>
            <a:endParaRPr lang="en-US" sz="20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1028" name="Picture 4" descr="Nhạc sĩ Hoàng Vân qua đời ở tuổi 8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052" y="2210337"/>
            <a:ext cx="2059085" cy="251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5144" y="1516053"/>
            <a:ext cx="122054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Hoàng Vân Ông sinh ngày </a:t>
            </a:r>
            <a:r>
              <a:rPr lang="en-US" sz="2000" b="0" i="0" strike="noStrike" dirty="0">
                <a:solidFill>
                  <a:srgbClr val="0645A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24/7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000" b="0" i="0" strike="noStrike" dirty="0">
                <a:solidFill>
                  <a:srgbClr val="0645A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1930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tại </a:t>
            </a:r>
            <a:r>
              <a:rPr lang="en-US" sz="2000" b="0" i="0" strike="noStrike" dirty="0">
                <a:solidFill>
                  <a:srgbClr val="0645A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 Nội</a:t>
            </a:r>
            <a:r>
              <a:rPr lang="en-US" sz="20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 gia đình </a:t>
            </a:r>
            <a:r>
              <a:rPr lang="en-US" sz="2000" b="0" i="0" strike="noStrike" dirty="0">
                <a:solidFill>
                  <a:srgbClr val="0645A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Nho học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ở phố Hàng Các ca khúc của ông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Bảy sắc cầu vồng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Bốn mùa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(tổ khúc),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 ngợi Tổ quốc, con chim vành khuyên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83887" y="-13736"/>
            <a:ext cx="4181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bài nghe nhạc tác giả</a:t>
            </a:r>
          </a:p>
        </p:txBody>
      </p:sp>
    </p:spTree>
    <p:extLst>
      <p:ext uri="{BB962C8B-B14F-4D97-AF65-F5344CB8AC3E}">
        <p14:creationId xmlns:p14="http://schemas.microsoft.com/office/powerpoint/2010/main" val="3607536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316"/>
            <a:ext cx="12191999" cy="62446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1505"/>
            <a:ext cx="4028177" cy="25059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693" y="3972304"/>
            <a:ext cx="1110431" cy="10803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9089" y="-24796"/>
            <a:ext cx="2901948" cy="498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</a:rPr>
              <a:t>Nghe bài Ca ngợi Tổ quốc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316"/>
            <a:ext cx="4364870" cy="132699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257422"/>
            <a:ext cx="36711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</a:rPr>
              <a:t>Bài nghe nhạc có sắc thái, tốc độ?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2914808"/>
            <a:ext cx="28863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000" i="1" dirty="0">
                <a:solidFill>
                  <a:srgbClr val="FF0000"/>
                </a:solidFill>
                <a:latin typeface="Times New Roman"/>
                <a:ea typeface="Calibri"/>
              </a:rPr>
              <a:t>Vui tươi, tốc độ hơi nhanh</a:t>
            </a:r>
          </a:p>
        </p:txBody>
      </p:sp>
    </p:spTree>
    <p:extLst>
      <p:ext uri="{BB962C8B-B14F-4D97-AF65-F5344CB8AC3E}">
        <p14:creationId xmlns:p14="http://schemas.microsoft.com/office/powerpoint/2010/main" val="1987725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316"/>
            <a:ext cx="12191999" cy="62446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1505"/>
            <a:ext cx="4028177" cy="25059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693" y="3972304"/>
            <a:ext cx="1110431" cy="10803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171" y="44604"/>
            <a:ext cx="4354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 lần 2 vận động trái phải theo nhịp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370" y="-1"/>
            <a:ext cx="7482630" cy="2274849"/>
          </a:xfrm>
          <a:prstGeom prst="rect">
            <a:avLst/>
          </a:prstGeom>
        </p:spPr>
      </p:pic>
      <p:pic>
        <p:nvPicPr>
          <p:cNvPr id="8" name="NGHE NHAC CO NGOI TO QU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40285" y="21948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132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283</Words>
  <Application>Microsoft Office PowerPoint</Application>
  <PresentationFormat>Widescreen</PresentationFormat>
  <Paragraphs>24</Paragraphs>
  <Slides>12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#9Slide05 Dancing Script</vt:lpstr>
      <vt:lpstr>Arial</vt:lpstr>
      <vt:lpstr>Calibri</vt:lpstr>
      <vt:lpstr>Times New Roman</vt:lpstr>
      <vt:lpstr>5_Office Theme</vt:lpstr>
      <vt:lpstr>6_Office Theme</vt:lpstr>
      <vt:lpstr>7_Office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le ngan</cp:lastModifiedBy>
  <cp:revision>25</cp:revision>
  <dcterms:created xsi:type="dcterms:W3CDTF">2022-04-04T11:47:32Z</dcterms:created>
  <dcterms:modified xsi:type="dcterms:W3CDTF">2023-10-22T15:54:17Z</dcterms:modified>
</cp:coreProperties>
</file>