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6" r:id="rId2"/>
  </p:sldMasterIdLst>
  <p:notesMasterIdLst>
    <p:notesMasterId r:id="rId17"/>
  </p:notesMasterIdLst>
  <p:sldIdLst>
    <p:sldId id="257" r:id="rId3"/>
    <p:sldId id="258" r:id="rId4"/>
    <p:sldId id="274" r:id="rId5"/>
    <p:sldId id="285" r:id="rId6"/>
    <p:sldId id="260" r:id="rId7"/>
    <p:sldId id="283" r:id="rId8"/>
    <p:sldId id="284" r:id="rId9"/>
    <p:sldId id="261" r:id="rId10"/>
    <p:sldId id="262" r:id="rId11"/>
    <p:sldId id="286" r:id="rId12"/>
    <p:sldId id="259" r:id="rId13"/>
    <p:sldId id="267" r:id="rId14"/>
    <p:sldId id="281" r:id="rId15"/>
    <p:sldId id="282" r:id="rId16"/>
  </p:sldIdLst>
  <p:sldSz cx="12192000" cy="6858000"/>
  <p:notesSz cx="6858000" cy="9144000"/>
  <p:embeddedFontLst>
    <p:embeddedFont>
      <p:font typeface="#9Slide07 IcielPony" panose="02000000000000000000" pitchFamily="2" charset="0"/>
      <p:regular r:id="rId18"/>
    </p:embeddedFont>
    <p:embeddedFont>
      <p:font typeface="맑은 고딕" panose="020B0503020000020004" pitchFamily="34" charset="-127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7 IcielBC Cubano Normal" panose="00000500000000000000" pitchFamily="2" charset="0"/>
      <p:regular r:id="rId25"/>
    </p:embeddedFont>
    <p:embeddedFont>
      <p:font typeface="BIZ UDMincho Medium" panose="02020500000000000000" pitchFamily="17" charset="-128"/>
      <p:regular r:id="rId26"/>
    </p:embeddedFont>
    <p:embeddedFont>
      <p:font typeface="UVF Typewriterhand" panose="02000603000000000000" pitchFamily="2" charset="0"/>
      <p:regular r:id="rId27"/>
    </p:embeddedFont>
    <p:embeddedFont>
      <p:font typeface="SVN-Dancing Script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SVN-Berkshire Swash" panose="02040603050506020204" pitchFamily="18" charset="0"/>
      <p:regular r:id="rId33"/>
    </p:embeddedFont>
    <p:embeddedFont>
      <p:font typeface="#9Slide05 SVNLobster" panose="02040603050506020204" pitchFamily="18" charset="0"/>
      <p:regular r:id="rId34"/>
    </p:embeddedFont>
    <p:embeddedFont>
      <p:font typeface="SVN-Transformer" pitchFamily="2" charset="0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UTM Bell" panose="02040603050506020204" pitchFamily="18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#9Slide07 HoneyCream" pitchFamily="2" charset="0"/>
      <p:regular r:id="rId42"/>
    </p:embeddedFont>
    <p:embeddedFont>
      <p:font typeface="SVN-Poky's" panose="020B0606040200020203" pitchFamily="34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#9Slide05 Bodega Script" pitchFamily="2" charset="0"/>
      <p:regular r:id="rId46"/>
    </p:embeddedFont>
    <p:embeddedFont>
      <p:font typeface="#9Slide07 SVNAppleberry" panose="02040603050506020204" pitchFamily="18" charset="0"/>
      <p:regular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A4"/>
    <a:srgbClr val="FF33CC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74" autoAdjust="0"/>
  </p:normalViewPr>
  <p:slideViewPr>
    <p:cSldViewPr snapToGrid="0">
      <p:cViewPr varScale="1">
        <p:scale>
          <a:sx n="78" d="100"/>
          <a:sy n="78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73A8E-E831-47DC-A905-4BC20DEFF913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89E8C-3148-4D09-90F8-843F00018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89E8C-3148-4D09-90F8-843F000185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56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EF1BA1-96A5-4E93-A877-4A74DC296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b="27915"/>
          <a:stretch/>
        </p:blipFill>
        <p:spPr>
          <a:xfrm>
            <a:off x="0" y="4648507"/>
            <a:ext cx="5083976" cy="220949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7719A9F-81C5-44C9-8CDC-CD9BF2338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" b="25819"/>
          <a:stretch/>
        </p:blipFill>
        <p:spPr>
          <a:xfrm>
            <a:off x="7277100" y="4932658"/>
            <a:ext cx="4914900" cy="19253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4035622-0ED8-4B5D-9061-2D83DBAF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r="14030"/>
          <a:stretch/>
        </p:blipFill>
        <p:spPr>
          <a:xfrm>
            <a:off x="9545211" y="0"/>
            <a:ext cx="2646789" cy="281759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56C215B-DB47-4DFB-B9AC-093E5B1FB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4917"/>
          <a:stretch/>
        </p:blipFill>
        <p:spPr>
          <a:xfrm>
            <a:off x="0" y="0"/>
            <a:ext cx="4434976" cy="210180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6E7BAD0-F8DD-416A-9083-01CD2FD43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4" r="79287"/>
          <a:stretch/>
        </p:blipFill>
        <p:spPr>
          <a:xfrm>
            <a:off x="11578417" y="2362200"/>
            <a:ext cx="613584" cy="121923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35D0764-D3DB-49BA-B62C-0BB18744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0" b="52124"/>
          <a:stretch/>
        </p:blipFill>
        <p:spPr>
          <a:xfrm>
            <a:off x="10369616" y="5974649"/>
            <a:ext cx="1822384" cy="88335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D714F97-6861-4B80-B605-990352ECF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3" t="35595"/>
          <a:stretch/>
        </p:blipFill>
        <p:spPr>
          <a:xfrm>
            <a:off x="0" y="356134"/>
            <a:ext cx="765997" cy="1311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BD85BFF-3762-40D0-BAFB-663ED89DE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1" b="30021"/>
          <a:stretch/>
        </p:blipFill>
        <p:spPr>
          <a:xfrm>
            <a:off x="0" y="4155701"/>
            <a:ext cx="834563" cy="169645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81C99B1F-69A1-4D1D-A919-0B57813FD3A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29" y="143172"/>
            <a:ext cx="579382" cy="664765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D2854A9-6146-4012-9EFD-7CC194F7035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57" y="475554"/>
            <a:ext cx="1286011" cy="1149482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4480111B-1ABA-4782-8FB8-141475C60B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08" y="143172"/>
            <a:ext cx="357857" cy="58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553520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8880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462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H="1" flipV="1">
            <a:off x="0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V="1">
            <a:off x="10657834" y="5305061"/>
            <a:ext cx="1534166" cy="15529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b="16366"/>
          <a:stretch/>
        </p:blipFill>
        <p:spPr>
          <a:xfrm>
            <a:off x="1" y="5227349"/>
            <a:ext cx="3276600" cy="163065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>
            <a:off x="10312403" y="0"/>
            <a:ext cx="1879597" cy="171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04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 flipH="1">
            <a:off x="0" y="4594861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 flipH="1">
            <a:off x="854088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70135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H="1">
            <a:off x="10552125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H="1">
            <a:off x="-535071" y="2617787"/>
            <a:ext cx="2250497" cy="11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15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AE0A8BCB-8B86-4A02-A893-F1588AE52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r="10155"/>
          <a:stretch/>
        </p:blipFill>
        <p:spPr>
          <a:xfrm flipH="1">
            <a:off x="0" y="0"/>
            <a:ext cx="2070100" cy="2216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C152DA1-B243-4118-81EA-02836E94E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262" y="4432632"/>
            <a:ext cx="1385155" cy="242536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75062" y="5844135"/>
            <a:ext cx="719901" cy="43255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0DABA76-3CBC-42DE-BD6D-F6106C031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2587557"/>
            <a:ext cx="1306928" cy="18450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5400000" flipH="1">
            <a:off x="8972715" y="4972253"/>
            <a:ext cx="1347269" cy="2424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6493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75E0583E-EA12-4B1C-A74F-7EF27538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1"/>
          <a:stretch/>
        </p:blipFill>
        <p:spPr>
          <a:xfrm>
            <a:off x="10550291" y="3571403"/>
            <a:ext cx="1641710" cy="31058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 flipH="1">
            <a:off x="-2" y="5698136"/>
            <a:ext cx="3111501" cy="115986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D14DAF5-FEA1-4270-A44A-52FD6BB3BC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8168" y="91556"/>
            <a:ext cx="3117808" cy="126300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3C1DB1A-0BDE-490D-B975-3EA40E8DB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35892"/>
          <a:stretch/>
        </p:blipFill>
        <p:spPr>
          <a:xfrm rot="16200000" flipH="1">
            <a:off x="-94680" y="94680"/>
            <a:ext cx="1494423" cy="13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48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 flipH="1">
            <a:off x="8862102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4823" y="579576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083" y="4983511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30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40" y="458277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 flipH="1">
            <a:off x="-1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 flipH="1">
            <a:off x="10660238" y="5417878"/>
            <a:ext cx="1531761" cy="14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18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99" y="137752"/>
            <a:ext cx="3117808" cy="126300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10821620" y="1708964"/>
            <a:ext cx="932080" cy="9689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 flipH="1">
            <a:off x="0" y="5341420"/>
            <a:ext cx="2933700" cy="15165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 flipH="1">
            <a:off x="2826446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25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7376" y="3966034"/>
            <a:ext cx="1651634" cy="2891966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 flipH="1">
            <a:off x="0" y="4654696"/>
            <a:ext cx="2730500" cy="220330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8271" y="5698722"/>
            <a:ext cx="1031551" cy="998394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70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 flipH="1">
            <a:off x="0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 flipH="1">
            <a:off x="10914352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639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>
            <a:off x="10898749" y="443377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 flipH="1"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38319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1420856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277786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3" b="53519"/>
          <a:stretch/>
        </p:blipFill>
        <p:spPr>
          <a:xfrm flipH="1">
            <a:off x="1" y="6000391"/>
            <a:ext cx="1359908" cy="8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90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456"/>
          <a:stretch/>
        </p:blipFill>
        <p:spPr>
          <a:xfrm>
            <a:off x="7757024" y="0"/>
            <a:ext cx="4434976" cy="248085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b="37749"/>
          <a:stretch/>
        </p:blipFill>
        <p:spPr>
          <a:xfrm>
            <a:off x="0" y="5115301"/>
            <a:ext cx="5348189" cy="1742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067"/>
          <a:stretch/>
        </p:blipFill>
        <p:spPr>
          <a:xfrm flipH="1">
            <a:off x="-1" y="0"/>
            <a:ext cx="2799575" cy="294645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" b="8336"/>
          <a:stretch/>
        </p:blipFill>
        <p:spPr>
          <a:xfrm>
            <a:off x="7855455" y="4593643"/>
            <a:ext cx="4336545" cy="2264357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8"/>
          <a:stretch/>
        </p:blipFill>
        <p:spPr>
          <a:xfrm>
            <a:off x="4008614" y="0"/>
            <a:ext cx="579382" cy="41782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81" y="188400"/>
            <a:ext cx="1213001" cy="10842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5" r="63523"/>
          <a:stretch/>
        </p:blipFill>
        <p:spPr>
          <a:xfrm>
            <a:off x="11111427" y="2946450"/>
            <a:ext cx="1080574" cy="19214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3"/>
          <a:stretch/>
        </p:blipFill>
        <p:spPr>
          <a:xfrm>
            <a:off x="3803559" y="6236637"/>
            <a:ext cx="2613856" cy="62136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0"/>
          <a:stretch/>
        </p:blipFill>
        <p:spPr>
          <a:xfrm>
            <a:off x="7356412" y="-1"/>
            <a:ext cx="2250497" cy="10842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0"/>
          <a:stretch/>
        </p:blipFill>
        <p:spPr>
          <a:xfrm>
            <a:off x="0" y="1004776"/>
            <a:ext cx="737678" cy="2424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137549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r="5238" b="16366"/>
          <a:stretch/>
        </p:blipFill>
        <p:spPr>
          <a:xfrm>
            <a:off x="8540885" y="5025643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 flipV="1">
            <a:off x="10668179" y="-1"/>
            <a:ext cx="1523822" cy="9184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F11DF88-CDC7-482C-8EC1-2124E02A8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212"/>
          <a:stretch/>
        </p:blipFill>
        <p:spPr>
          <a:xfrm flipH="1" flipV="1">
            <a:off x="1" y="5305061"/>
            <a:ext cx="1534166" cy="155293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4" r="13081"/>
          <a:stretch/>
        </p:blipFill>
        <p:spPr>
          <a:xfrm flipH="1">
            <a:off x="0" y="-1"/>
            <a:ext cx="2449732" cy="2233993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40440BB2-E1C1-40B6-8FA0-2520AF930CC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24428" y="1673729"/>
            <a:ext cx="3510548" cy="351054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94613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3313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 b="8340"/>
          <a:stretch/>
        </p:blipFill>
        <p:spPr>
          <a:xfrm>
            <a:off x="10096499" y="5029348"/>
            <a:ext cx="2095503" cy="182865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4143"/>
          <a:stretch/>
        </p:blipFill>
        <p:spPr>
          <a:xfrm>
            <a:off x="4" y="0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0873" y="1612940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5400000">
            <a:off x="-973978" y="3549859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5400000">
            <a:off x="10476577" y="2617787"/>
            <a:ext cx="2250497" cy="1180352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9E8D19B4-B86F-4442-BBE4-B194556BA2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82BEF173-9DFC-4081-87F5-EB8EAC668C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3" y="1512662"/>
            <a:ext cx="4857162" cy="2247122"/>
          </a:xfrm>
          <a:prstGeom prst="roundRect">
            <a:avLst>
              <a:gd name="adj" fmla="val 932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28077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AE9C60EC-BB71-4503-8334-7E43F209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085"/>
            <a:ext cx="858397" cy="5157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7B34170-AE57-4A62-9601-CBB90BFE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/>
          <a:stretch/>
        </p:blipFill>
        <p:spPr>
          <a:xfrm rot="16200000">
            <a:off x="2415531" y="4972253"/>
            <a:ext cx="1347269" cy="2424224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2A85432B-8363-41B8-9CD8-FA8CE1058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4534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4BE6CCA-C6BD-43CC-B90C-AE0E91EC56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7858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FB1F62CF-4D8D-4C09-A7C9-C09BD38EC0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61209" y="1504960"/>
            <a:ext cx="2582933" cy="3644868"/>
          </a:xfrm>
          <a:prstGeom prst="roundRect">
            <a:avLst>
              <a:gd name="adj" fmla="val 603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16282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AC9A2DA4-D03C-4A35-93C5-99C3C24D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7" b="36918"/>
          <a:stretch/>
        </p:blipFill>
        <p:spPr>
          <a:xfrm>
            <a:off x="9766300" y="5953780"/>
            <a:ext cx="2425701" cy="90422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7C20ECA-1BA7-4E3B-B6D9-C0310BD2E1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825" y="643065"/>
            <a:ext cx="10928350" cy="3073600"/>
          </a:xfrm>
          <a:prstGeom prst="roundRect">
            <a:avLst>
              <a:gd name="adj" fmla="val 691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4052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260803A-4C9D-4D79-AAF8-B0CA06EC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6"/>
          <a:stretch/>
        </p:blipFill>
        <p:spPr>
          <a:xfrm>
            <a:off x="-1" y="0"/>
            <a:ext cx="3376376" cy="15143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37EFE52-A350-4C39-ADCF-0496418CF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18" y="5896447"/>
            <a:ext cx="1075760" cy="9615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5C5FE28-0174-4643-8D94-D4FE31F36E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00" y="4893512"/>
            <a:ext cx="434725" cy="71103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6E5E9DC-584F-4FB7-83D8-CF753AAD14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54" y="5604545"/>
            <a:ext cx="836293" cy="814188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6F9ED20-4259-4694-8CC1-2860217B3F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48" y="3429000"/>
            <a:ext cx="873134" cy="138890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16567B3-C020-4F53-9BF6-2E0F38E9B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2" r="60155"/>
          <a:stretch/>
        </p:blipFill>
        <p:spPr>
          <a:xfrm>
            <a:off x="11058124" y="-5476"/>
            <a:ext cx="1180354" cy="19367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F68069D-71AF-4526-B211-2924AE472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b="40594"/>
          <a:stretch/>
        </p:blipFill>
        <p:spPr>
          <a:xfrm>
            <a:off x="46478" y="5417878"/>
            <a:ext cx="1531761" cy="1440122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EB9700C7-D4EE-438F-B284-03F0A05851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32804" y="888805"/>
            <a:ext cx="3804944" cy="5104202"/>
          </a:xfrm>
          <a:prstGeom prst="roundRect">
            <a:avLst>
              <a:gd name="adj" fmla="val 9658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71609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 flipH="1" flipV="1">
            <a:off x="10898749" y="2497146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14952" r="6885" b="-1330"/>
          <a:stretch/>
        </p:blipFill>
        <p:spPr>
          <a:xfrm flipH="1">
            <a:off x="0" y="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flipH="1">
            <a:off x="10859247" y="5526560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3582" y="4921370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8658" y="5766027"/>
            <a:ext cx="836293" cy="81418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FD2A3E8-0097-4336-9F7E-409046229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973" b="2524"/>
          <a:stretch/>
        </p:blipFill>
        <p:spPr>
          <a:xfrm flipH="1" flipV="1">
            <a:off x="0" y="0"/>
            <a:ext cx="1359909" cy="1798481"/>
          </a:xfrm>
          <a:prstGeom prst="rect">
            <a:avLst/>
          </a:prstGeom>
        </p:spPr>
      </p:pic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00203E30-3F3B-486D-ADD2-CC873930F9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590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F5D4AC4-8AE7-4015-8A04-86BC988D0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3" t="29120" r="4725" b="-12754"/>
          <a:stretch/>
        </p:blipFill>
        <p:spPr>
          <a:xfrm>
            <a:off x="8540885" y="-1"/>
            <a:ext cx="3651114" cy="183235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67C96CE-6CCC-4777-B09D-629C9D29F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02" b="50220"/>
          <a:stretch/>
        </p:blipFill>
        <p:spPr>
          <a:xfrm>
            <a:off x="10668179" y="5939510"/>
            <a:ext cx="1523822" cy="91849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EB727D0-DB3B-45D1-8BE3-277935571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0" t="-1804" r="14462" b="22188"/>
          <a:stretch/>
        </p:blipFill>
        <p:spPr>
          <a:xfrm flipH="1">
            <a:off x="0" y="4624007"/>
            <a:ext cx="2449732" cy="2233993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A131B842-F70F-485E-8CF4-0BEB6E6D49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97721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A889A32-578F-4D83-AB1F-F0F368607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8" t="22851" r="16251" b="-14511"/>
          <a:stretch/>
        </p:blipFill>
        <p:spPr>
          <a:xfrm>
            <a:off x="9598609" y="0"/>
            <a:ext cx="2593394" cy="22631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857315-440E-4E8D-9DB7-554F52EE5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t="-17917" r="-5313" b="22060"/>
          <a:stretch/>
        </p:blipFill>
        <p:spPr>
          <a:xfrm>
            <a:off x="4" y="4874291"/>
            <a:ext cx="3651115" cy="198370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7C7126-A565-4E55-A5DD-E273CA1A2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" y="4709439"/>
            <a:ext cx="540995" cy="53562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37CEDF6-E8EA-406C-8061-BCBD61919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9"/>
          <a:stretch/>
        </p:blipFill>
        <p:spPr>
          <a:xfrm rot="16200000" flipV="1">
            <a:off x="-973978" y="2642241"/>
            <a:ext cx="2613856" cy="6659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79D1C3C-2A32-408F-BE6B-6D3B5648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8"/>
          <a:stretch/>
        </p:blipFill>
        <p:spPr>
          <a:xfrm rot="16200000" flipV="1">
            <a:off x="10476577" y="3059861"/>
            <a:ext cx="2250497" cy="1180352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3BE2EA8A-4A4D-4330-86DF-A5985E90F5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68600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21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753295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76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62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72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1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1737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3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6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62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2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10048"/>
          <a:stretch/>
        </p:blipFill>
        <p:spPr>
          <a:xfrm>
            <a:off x="0" y="0"/>
            <a:ext cx="4003533" cy="21998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r="3991"/>
          <a:stretch/>
        </p:blipFill>
        <p:spPr>
          <a:xfrm>
            <a:off x="7835686" y="0"/>
            <a:ext cx="4356314" cy="219988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 b="6718"/>
          <a:stretch/>
        </p:blipFill>
        <p:spPr>
          <a:xfrm>
            <a:off x="9346611" y="3998813"/>
            <a:ext cx="2845389" cy="285918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8" b="10258"/>
          <a:stretch/>
        </p:blipFill>
        <p:spPr>
          <a:xfrm flipH="1">
            <a:off x="0" y="4856775"/>
            <a:ext cx="4003533" cy="20012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9"/>
          <a:stretch/>
        </p:blipFill>
        <p:spPr>
          <a:xfrm flipH="1">
            <a:off x="-1" y="1975389"/>
            <a:ext cx="1603277" cy="310587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0"/>
          <a:stretch/>
        </p:blipFill>
        <p:spPr>
          <a:xfrm flipH="1">
            <a:off x="7757024" y="5912391"/>
            <a:ext cx="2613856" cy="94560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8"/>
          <a:stretch/>
        </p:blipFill>
        <p:spPr>
          <a:xfrm flipH="1">
            <a:off x="4003532" y="-1"/>
            <a:ext cx="2250497" cy="76669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2"/>
          <a:stretch/>
        </p:blipFill>
        <p:spPr>
          <a:xfrm flipH="1">
            <a:off x="10955770" y="675123"/>
            <a:ext cx="1236230" cy="242422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14" y="1867496"/>
            <a:ext cx="579382" cy="66476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2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455696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4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6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24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47519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75741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By 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ea typeface="+mj-ea"/>
                <a:cs typeface="+mj-cs"/>
              </a:rPr>
              <a:t>PHƯỚC TRANG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Riesling" panose="02000400000000000000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37336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609E0D29-351D-4BD3-B476-3DB5C82E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0" b="31654"/>
          <a:stretch/>
        </p:blipFill>
        <p:spPr>
          <a:xfrm>
            <a:off x="7757024" y="5056894"/>
            <a:ext cx="4434976" cy="180110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6565AD2-CC47-4202-80C3-5065EED92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"/>
          <a:stretch/>
        </p:blipFill>
        <p:spPr>
          <a:xfrm flipH="1">
            <a:off x="-1" y="0"/>
            <a:ext cx="4434976" cy="230227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4C4F8B0-D58C-4CBD-9538-153F8315B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b="14751"/>
          <a:stretch/>
        </p:blipFill>
        <p:spPr>
          <a:xfrm>
            <a:off x="-1" y="4245035"/>
            <a:ext cx="2981459" cy="26129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D0CFD28-07FF-459B-8CA8-4D93549F9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2" r="6521"/>
          <a:stretch/>
        </p:blipFill>
        <p:spPr>
          <a:xfrm>
            <a:off x="7855455" y="0"/>
            <a:ext cx="4336545" cy="204311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6AB922C-5EAB-4AA9-B472-BD70752AD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62643"/>
          <a:stretch/>
        </p:blipFill>
        <p:spPr>
          <a:xfrm flipH="1" flipV="1">
            <a:off x="-1" y="5606233"/>
            <a:ext cx="1106651" cy="125176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2801787-0F6A-4EDA-86A8-14FA8C48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9"/>
          <a:stretch/>
        </p:blipFill>
        <p:spPr>
          <a:xfrm flipV="1">
            <a:off x="1674530" y="-1"/>
            <a:ext cx="2613856" cy="589878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7CDD6C7-3178-4729-8D00-6302B8385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44207"/>
          <a:stretch/>
        </p:blipFill>
        <p:spPr>
          <a:xfrm flipH="1" flipV="1">
            <a:off x="10672258" y="5722214"/>
            <a:ext cx="1519742" cy="113578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7D69D3C-C145-4327-9F2E-3901911FE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8411009" y="0"/>
            <a:ext cx="2106461" cy="121211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C50C517-8411-410A-AAFF-9377363235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59" y="1935501"/>
            <a:ext cx="579382" cy="66476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09959E0-C171-448B-80A4-D632DE904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/>
          <a:stretch/>
        </p:blipFill>
        <p:spPr>
          <a:xfrm>
            <a:off x="0" y="1021556"/>
            <a:ext cx="1106651" cy="1149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359375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D8A075-A84F-4266-871F-A67DD5064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 b="8634"/>
          <a:stretch/>
        </p:blipFill>
        <p:spPr>
          <a:xfrm>
            <a:off x="9385300" y="5407072"/>
            <a:ext cx="2806700" cy="14509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2C8DAB1-8A97-4B4F-98F9-7549EE284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11" y="391753"/>
            <a:ext cx="2239693" cy="90728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287693B-4482-4FD3-AB49-0A63D541D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8623">
            <a:off x="427093" y="1335972"/>
            <a:ext cx="669564" cy="6960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4451114-F900-47F0-AE2C-AD4D5AA2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2" r="38742"/>
          <a:stretch/>
        </p:blipFill>
        <p:spPr>
          <a:xfrm>
            <a:off x="10377303" y="0"/>
            <a:ext cx="1814697" cy="106524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8A236AD-3166-43F4-A728-93AC7AF6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9"/>
          <a:stretch/>
        </p:blipFill>
        <p:spPr>
          <a:xfrm>
            <a:off x="8452893" y="6059177"/>
            <a:ext cx="2106461" cy="8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731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422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8FF6FBCC-0AB0-462E-86FA-87A022B8B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4" b="13066"/>
          <a:stretch/>
        </p:blipFill>
        <p:spPr>
          <a:xfrm>
            <a:off x="9677400" y="4828912"/>
            <a:ext cx="2514600" cy="2029088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E98CE83F-00E5-4313-B962-266B0B721A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0" y="4699000"/>
            <a:ext cx="1233029" cy="2159000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AF7744B0-0BF4-4A05-9C62-67225F389D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3" y="5992540"/>
            <a:ext cx="770106" cy="74535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3128F160-49B9-447A-8A9C-04EEDE7B79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29" y="207881"/>
            <a:ext cx="1112601" cy="1101549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86F5C21A-3684-4937-B1C2-986DAAA96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7" b="32942"/>
          <a:stretch/>
        </p:blipFill>
        <p:spPr>
          <a:xfrm>
            <a:off x="11157625" y="5620721"/>
            <a:ext cx="1034375" cy="1237280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DCF6BA6E-1BA4-4402-9685-9988190DA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8" t="17376"/>
          <a:stretch/>
        </p:blipFill>
        <p:spPr>
          <a:xfrm>
            <a:off x="0" y="-1"/>
            <a:ext cx="1277648" cy="16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38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FE7FC2D-F735-4B49-B0C4-49EA82AA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6"/>
          <a:stretch/>
        </p:blipFill>
        <p:spPr>
          <a:xfrm>
            <a:off x="0" y="1936631"/>
            <a:ext cx="1293252" cy="24242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7B8F656-09D2-4121-BD91-F2B449538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13622"/>
          <a:stretch/>
        </p:blipFill>
        <p:spPr>
          <a:xfrm>
            <a:off x="0" y="4744371"/>
            <a:ext cx="4533796" cy="211362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9F10CAA-7421-437D-A19A-C89149DFE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 rot="5400000">
            <a:off x="10879062" y="19816"/>
            <a:ext cx="1332754" cy="129312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F51EBF9-92AE-4025-BE2E-A498257B1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39" y="1382537"/>
            <a:ext cx="858397" cy="5157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3148E89-B888-49A1-9948-0FC18172F3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9" y="259283"/>
            <a:ext cx="836293" cy="814188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92929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046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2" r:id="rId4"/>
    <p:sldLayoutId id="2147483664" r:id="rId5"/>
    <p:sldLayoutId id="2147483665" r:id="rId6"/>
    <p:sldLayoutId id="2147483666" r:id="rId7"/>
    <p:sldLayoutId id="2147483705" r:id="rId8"/>
    <p:sldLayoutId id="2147483667" r:id="rId9"/>
    <p:sldLayoutId id="2147483704" r:id="rId10"/>
    <p:sldLayoutId id="2147483668" r:id="rId11"/>
    <p:sldLayoutId id="2147483703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706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C9989-9782-4EB4-9A7D-3AD9C636598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C954D-0236-48C9-8BEB-949D854643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733862" y="-1049867"/>
            <a:ext cx="15586905" cy="10648318"/>
            <a:chOff x="-2733862" y="-1049867"/>
            <a:chExt cx="15586905" cy="106483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ECB967-163D-97A1-9542-86B164988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2"/>
            <a:stretch/>
          </p:blipFill>
          <p:spPr>
            <a:xfrm>
              <a:off x="1757391" y="7139940"/>
              <a:ext cx="1824009" cy="2002485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29EA2F57-C96A-966D-50AE-CA599802F3D7}"/>
                </a:ext>
              </a:extLst>
            </p:cNvPr>
            <p:cNvSpPr txBox="1"/>
            <p:nvPr userDrawn="1"/>
          </p:nvSpPr>
          <p:spPr>
            <a:xfrm>
              <a:off x="3189261" y="8447108"/>
              <a:ext cx="622818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8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18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</a:t>
              </a:r>
              <a:r>
                <a:rPr lang="en-US" sz="1800" b="1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 - </a:t>
              </a:r>
              <a:r>
                <a:rPr lang="en-US" sz="1800" b="1" u="sng" dirty="0">
                  <a:solidFill>
                    <a:srgbClr val="0D4370"/>
                  </a:solidFill>
                  <a:latin typeface="SVN-Newton" panose="02040603050506020204" pitchFamily="18" charset="0"/>
                </a:rPr>
                <a:t>0984848929</a:t>
              </a:r>
              <a:endPara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2819393-8A5D-E722-6425-C1F457F21F4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76273" y="8811051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0" dirty="0" err="1">
                  <a:solidFill>
                    <a:srgbClr val="2C9430"/>
                  </a:solidFill>
                  <a:latin typeface="#9Slide07 HoneyCream" pitchFamily="2" charset="0"/>
                </a:rPr>
                <a:t>Măng</a:t>
              </a:r>
              <a:r>
                <a:rPr lang="en-US" sz="3200" b="0" dirty="0">
                  <a:solidFill>
                    <a:srgbClr val="2C9430"/>
                  </a:solidFill>
                  <a:latin typeface="#9Slide07 HoneyCream" pitchFamily="2" charset="0"/>
                </a:rPr>
                <a:t> Non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733862" y="-834460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2607403" y="2254251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267" b="0" dirty="0" err="1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Măng</a:t>
              </a:r>
              <a:r>
                <a:rPr lang="en-US" sz="4267" b="0" dirty="0">
                  <a:solidFill>
                    <a:schemeClr val="accent6">
                      <a:lumMod val="75000"/>
                    </a:scheme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108D78E-8090-455C-81F2-F57D8860EA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125428" y="-1049867"/>
              <a:ext cx="4727615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By </a:t>
              </a:r>
              <a:r>
                <a:rPr lang="en-US" sz="2800" b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Phước</a:t>
              </a:r>
              <a:r>
                <a:rPr lang="en-US" sz="2800" b="0" baseline="0" dirty="0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b="0" baseline="0" dirty="0" err="1" smtClean="0">
                  <a:solidFill>
                    <a:schemeClr val="accent6">
                      <a:lumMod val="50000"/>
                    </a:schemeClr>
                  </a:solidFill>
                  <a:latin typeface="#9Slide07 SVNAppleberry" panose="02040603050506020204" pitchFamily="18" charset="0"/>
                </a:rPr>
                <a:t>Trang</a:t>
              </a:r>
              <a:endPara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755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5.wdp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7F834D5-37FB-4776-A56C-1FE765B3D649}"/>
              </a:ext>
            </a:extLst>
          </p:cNvPr>
          <p:cNvSpPr/>
          <p:nvPr/>
        </p:nvSpPr>
        <p:spPr>
          <a:xfrm>
            <a:off x="4581787" y="4164821"/>
            <a:ext cx="4729212" cy="653143"/>
          </a:xfrm>
          <a:prstGeom prst="rect">
            <a:avLst/>
          </a:prstGeom>
          <a:noFill/>
          <a:ln w="762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b="1" dirty="0" err="1" smtClean="0"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Trang</a:t>
            </a:r>
            <a:r>
              <a:rPr lang="en-US" altLang="ko-KR" sz="5400" b="1" dirty="0" smtClean="0">
                <a:latin typeface="BIZ UDMincho Medium" panose="02020500000000000000" pitchFamily="17" charset="-128"/>
                <a:ea typeface="BIZ UDMincho Medium" panose="02020500000000000000" pitchFamily="17" charset="-128"/>
              </a:rPr>
              <a:t> 37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IZ UDMincho Medium" panose="02020500000000000000" pitchFamily="17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094">
            <a:off x="3521308" y="148575"/>
            <a:ext cx="809324" cy="7047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6573" y="2116387"/>
            <a:ext cx="8535140" cy="2048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05" y="679182"/>
            <a:ext cx="2420322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37752"/>
              </p:ext>
            </p:extLst>
          </p:nvPr>
        </p:nvGraphicFramePr>
        <p:xfrm>
          <a:off x="243840" y="1051560"/>
          <a:ext cx="6607792" cy="5379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607792">
                  <a:extLst>
                    <a:ext uri="{9D8B030D-6E8A-4147-A177-3AD203B41FA5}">
                      <a16:colId xmlns:a16="http://schemas.microsoft.com/office/drawing/2014/main" val="2459836241"/>
                    </a:ext>
                  </a:extLst>
                </a:gridCol>
              </a:tblGrid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8920"/>
                  </a:ext>
                </a:extLst>
              </a:tr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30785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34" y="1425653"/>
            <a:ext cx="6409935" cy="5828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137" y="2262209"/>
            <a:ext cx="2005104" cy="21540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883" y="1551560"/>
            <a:ext cx="1941962" cy="20806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064" y="1844571"/>
            <a:ext cx="1510845" cy="16530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648" y="2734056"/>
            <a:ext cx="1596605" cy="20188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487" y="3339221"/>
            <a:ext cx="1545548" cy="16603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29" y="137391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SVN-Poky's" panose="020B0606040200020203" pitchFamily="34" charset="0"/>
              </a:rPr>
              <a:t>Lớn</a:t>
            </a:r>
            <a:r>
              <a:rPr lang="en-US" sz="4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SVN-Poky's" panose="020B0606040200020203" pitchFamily="34" charset="0"/>
              </a:rPr>
              <a:t> </a:t>
            </a:r>
            <a:r>
              <a:rPr lang="en-US" sz="440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SVN-Poky's" panose="020B0606040200020203" pitchFamily="34" charset="0"/>
              </a:rPr>
              <a:t>hơn</a:t>
            </a:r>
            <a:r>
              <a:rPr lang="en-US" sz="4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SVN-Poky's" panose="020B0606040200020203" pitchFamily="34" charset="0"/>
              </a:rPr>
              <a:t> </a:t>
            </a:r>
          </a:p>
          <a:p>
            <a:pPr algn="ctr"/>
            <a:r>
              <a:rPr lang="en-US" sz="4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SVN-Poky's" panose="020B0606040200020203" pitchFamily="34" charset="0"/>
              </a:rPr>
              <a:t>10</a:t>
            </a:r>
            <a:endParaRPr lang="en-US" sz="4400" dirty="0">
              <a:ln>
                <a:solidFill>
                  <a:schemeClr val="tx1"/>
                </a:solidFill>
                <a:prstDash val="sysDash"/>
              </a:ln>
              <a:solidFill>
                <a:srgbClr val="FF33CC"/>
              </a:solidFill>
              <a:latin typeface="SVN-Poky's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62" y="402567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SVN-Poky's" panose="020B0606040200020203" pitchFamily="34" charset="0"/>
              </a:rPr>
              <a:t>Bé</a:t>
            </a:r>
            <a:endParaRPr lang="en-US" sz="4400" dirty="0" smtClean="0">
              <a:ln>
                <a:solidFill>
                  <a:schemeClr val="tx1"/>
                </a:solidFill>
                <a:prstDash val="sysDash"/>
              </a:ln>
              <a:solidFill>
                <a:srgbClr val="CC9900"/>
              </a:solidFill>
              <a:latin typeface="SVN-Poky's" panose="020B0606040200020203" pitchFamily="34" charset="0"/>
            </a:endParaRPr>
          </a:p>
          <a:p>
            <a:pPr algn="ctr"/>
            <a:r>
              <a:rPr lang="en-US" sz="4400" dirty="0" err="1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SVN-Poky's" panose="020B0606040200020203" pitchFamily="34" charset="0"/>
              </a:rPr>
              <a:t>hơn</a:t>
            </a:r>
            <a:r>
              <a:rPr lang="en-US" sz="4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SVN-Poky's" panose="020B0606040200020203" pitchFamily="34" charset="0"/>
              </a:rPr>
              <a:t> </a:t>
            </a:r>
          </a:p>
          <a:p>
            <a:pPr algn="ctr"/>
            <a:r>
              <a:rPr lang="en-US" sz="4400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SVN-Poky's" panose="020B0606040200020203" pitchFamily="34" charset="0"/>
              </a:rPr>
              <a:t>10</a:t>
            </a:r>
            <a:endParaRPr lang="en-US" sz="4400" dirty="0">
              <a:ln>
                <a:solidFill>
                  <a:schemeClr val="tx1"/>
                </a:solidFill>
                <a:prstDash val="sysDash"/>
              </a:ln>
              <a:solidFill>
                <a:srgbClr val="CC990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36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39505 0.421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7929 0.243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3047 -0.013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924 -0.274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1663500" y="1154306"/>
            <a:ext cx="9858739" cy="140410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85815" y="1856359"/>
            <a:ext cx="8026619" cy="551647"/>
          </a:xfrm>
          <a:prstGeom prst="roundRect">
            <a:avLst/>
          </a:prstGeom>
          <a:solidFill>
            <a:schemeClr val="bg2">
              <a:alpha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319163" y="1285976"/>
            <a:ext cx="8766848" cy="551647"/>
          </a:xfrm>
          <a:prstGeom prst="roundRect">
            <a:avLst/>
          </a:prstGeom>
          <a:solidFill>
            <a:srgbClr val="FF000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95670" y="5083"/>
            <a:ext cx="1707640" cy="1835175"/>
            <a:chOff x="1360560" y="177603"/>
            <a:chExt cx="1707640" cy="1835175"/>
          </a:xfrm>
        </p:grpSpPr>
        <p:pic>
          <p:nvPicPr>
            <p:cNvPr id="17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smtClean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4</a:t>
              </a:r>
              <a:endParaRPr kumimoji="0" lang="en-US" sz="88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ysDash"/>
                </a:ln>
                <a:solidFill>
                  <a:srgbClr val="C00000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26174" y="1305859"/>
            <a:ext cx="927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i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can.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 smtClean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UVF Aria Pro" panose="02000000000000000000" pitchFamily="50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7194623" y="2621200"/>
            <a:ext cx="2248733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u="sng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u="sng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371127" y="2537877"/>
            <a:ext cx="2914688" cy="659772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4327" y="3339388"/>
            <a:ext cx="595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-10682" y="3203905"/>
            <a:ext cx="4473711" cy="3217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can : 45 </a:t>
            </a:r>
            <a:r>
              <a:rPr lang="en-US" sz="3200" i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endParaRPr lang="en-US" sz="3200" dirty="0" smtClea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669" y="4052320"/>
            <a:ext cx="404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can : … 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4971088" y="3322892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4390210" y="4045243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9 = 5 ( </a:t>
            </a:r>
            <a:r>
              <a:rPr lang="en-US" sz="3600" i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5174327" y="4767594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600" i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600" i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/>
      <p:bldP spid="20" grpId="0"/>
      <p:bldP spid="21" grpId="0"/>
      <p:bldP spid="22" grpId="0"/>
      <p:bldP spid="3" grpId="0"/>
      <p:bldP spid="29" grpId="0"/>
      <p:bldP spid="29" grpId="1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1782501" y="1391105"/>
            <a:ext cx="10135073" cy="152162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66797" y="2151917"/>
            <a:ext cx="8020203" cy="551647"/>
          </a:xfrm>
          <a:prstGeom prst="roundRect">
            <a:avLst/>
          </a:prstGeom>
          <a:solidFill>
            <a:srgbClr val="FFFF00">
              <a:alpha val="75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53499" y="1605756"/>
            <a:ext cx="5003074" cy="551647"/>
          </a:xfrm>
          <a:prstGeom prst="roundRect">
            <a:avLst/>
          </a:prstGeom>
          <a:solidFill>
            <a:srgbClr val="92D05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453499" y="-225965"/>
            <a:ext cx="1707640" cy="1835175"/>
            <a:chOff x="1360560" y="177603"/>
            <a:chExt cx="1707640" cy="1835175"/>
          </a:xfrm>
        </p:grpSpPr>
        <p:pic>
          <p:nvPicPr>
            <p:cNvPr id="13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smtClean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5</a:t>
              </a:r>
              <a:endParaRPr kumimoji="0" lang="en-US" sz="88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ysDash"/>
                </a:ln>
                <a:solidFill>
                  <a:srgbClr val="C00000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endParaRPr>
            </a:p>
          </p:txBody>
        </p:sp>
      </p:grp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6089702" y="3685127"/>
            <a:ext cx="2248733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319503" y="3663287"/>
            <a:ext cx="2914688" cy="659772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err="1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i="1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i="1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i="1" dirty="0">
              <a:solidFill>
                <a:srgbClr val="FF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983" y="4428231"/>
            <a:ext cx="675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31043D85-2A31-458D-87E4-D61ADD2938B5}"/>
              </a:ext>
            </a:extLst>
          </p:cNvPr>
          <p:cNvSpPr/>
          <p:nvPr/>
        </p:nvSpPr>
        <p:spPr>
          <a:xfrm>
            <a:off x="-289368" y="4287180"/>
            <a:ext cx="4473711" cy="3217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9 </a:t>
            </a:r>
            <a:r>
              <a:rPr lang="en-US" sz="3200" dirty="0" err="1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3200" dirty="0" smtClean="0">
              <a:solidFill>
                <a:srgbClr val="FF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9503" y="5153296"/>
            <a:ext cx="3698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200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3200" dirty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3200" dirty="0" err="1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i="1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FF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4193845" y="4408488"/>
            <a:ext cx="8026947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3664856" y="5163432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5 = 45 ( </a:t>
            </a:r>
            <a:r>
              <a:rPr lang="en-US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ACEB0870-AFF1-4398-A475-F11B5BC60DE8}"/>
              </a:ext>
            </a:extLst>
          </p:cNvPr>
          <p:cNvSpPr/>
          <p:nvPr/>
        </p:nvSpPr>
        <p:spPr>
          <a:xfrm>
            <a:off x="4256122" y="5846415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45 </a:t>
            </a:r>
            <a:r>
              <a:rPr lang="en-US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98980" y="1625881"/>
            <a:ext cx="1466417" cy="551647"/>
          </a:xfrm>
          <a:prstGeom prst="roundRect">
            <a:avLst/>
          </a:prstGeom>
          <a:solidFill>
            <a:srgbClr val="FFFF00">
              <a:alpha val="75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66797" y="1607387"/>
            <a:ext cx="94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7030A0"/>
                </a:solidFill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UVF Aria Pro" panose="02000000000000000000" pitchFamily="50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/>
      <p:bldP spid="17" grpId="0"/>
      <p:bldP spid="18" grpId="0"/>
      <p:bldP spid="19" grpId="0"/>
      <p:bldP spid="20" grpId="0"/>
      <p:bldP spid="21" grpId="0"/>
      <p:bldP spid="21" grpId="1"/>
      <p:bldP spid="22" grpId="0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26" y="2148692"/>
            <a:ext cx="8858256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BDDAE2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BDDAE2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DDAE2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1E1E1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C57C45">
                    <a:lumMod val="50000"/>
                  </a:srgbClr>
                </a:solidFill>
              </a:ln>
              <a:solidFill>
                <a:srgbClr val="E0D2B5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-4329" r="17201" b="4329"/>
          <a:stretch/>
        </p:blipFill>
        <p:spPr>
          <a:xfrm>
            <a:off x="2804158" y="404767"/>
            <a:ext cx="6052459" cy="16094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5914" y="2226151"/>
            <a:ext cx="11663407" cy="1131785"/>
            <a:chOff x="316576" y="2301462"/>
            <a:chExt cx="11663407" cy="1131785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A5D2668B-2ECC-40A8-88A2-5EC528AC1BB5}"/>
                </a:ext>
              </a:extLst>
            </p:cNvPr>
            <p:cNvSpPr/>
            <p:nvPr/>
          </p:nvSpPr>
          <p:spPr>
            <a:xfrm>
              <a:off x="316576" y="2605744"/>
              <a:ext cx="673187" cy="523220"/>
            </a:xfrm>
            <a:prstGeom prst="flowChartDisp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42018" y="2301462"/>
              <a:ext cx="10937965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nl-NL" sz="2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 dụng các phép tính trong bảng nhân , bảng chia 9 để tính nhẩm, </a:t>
              </a:r>
              <a:r>
                <a:rPr lang="nl-NL" sz="24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 </a:t>
              </a:r>
              <a:r>
                <a:rPr lang="nl-NL" sz="2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trường hợp có hai dấu phép tính, so sánh kết quả của phép </a:t>
              </a:r>
              <a:r>
                <a:rPr lang="nl-NL" sz="24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tính.</a:t>
              </a:r>
              <a:endParaRPr lang="ko-KR" altLang="en-US" sz="2400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539" y="3759699"/>
            <a:ext cx="11291949" cy="523220"/>
            <a:chOff x="316577" y="3731009"/>
            <a:chExt cx="11291949" cy="5232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53966F-7852-4977-8D67-CEB087498D1F}"/>
                </a:ext>
              </a:extLst>
            </p:cNvPr>
            <p:cNvSpPr txBox="1"/>
            <p:nvPr/>
          </p:nvSpPr>
          <p:spPr>
            <a:xfrm>
              <a:off x="814398" y="3753047"/>
              <a:ext cx="10794128" cy="49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28600" algn="just">
                <a:lnSpc>
                  <a:spcPct val="120000"/>
                </a:lnSpc>
              </a:pPr>
              <a:r>
                <a:rPr lang="nl-NL" sz="24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</a:t>
              </a:r>
              <a:r>
                <a:rPr lang="nl-NL" sz="2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bài tập, bài toán có lời văn liên quan đến bảng nhân 9, bảng chia 9.</a:t>
              </a:r>
              <a:endPara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직사각형 12">
              <a:extLst>
                <a:ext uri="{FF2B5EF4-FFF2-40B4-BE49-F238E27FC236}">
                  <a16:creationId xmlns:a16="http://schemas.microsoft.com/office/drawing/2014/main" id="{A5D2668B-2ECC-40A8-88A2-5EC528AC1BB5}"/>
                </a:ext>
              </a:extLst>
            </p:cNvPr>
            <p:cNvSpPr/>
            <p:nvPr/>
          </p:nvSpPr>
          <p:spPr>
            <a:xfrm>
              <a:off x="316577" y="3731009"/>
              <a:ext cx="673187" cy="523220"/>
            </a:xfrm>
            <a:prstGeom prst="flowChartDisp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4539" y="4741069"/>
            <a:ext cx="10976502" cy="1131785"/>
            <a:chOff x="243891" y="4493666"/>
            <a:chExt cx="10976502" cy="1131785"/>
          </a:xfrm>
        </p:grpSpPr>
        <p:sp>
          <p:nvSpPr>
            <p:cNvPr id="5" name="TextBox 4"/>
            <p:cNvSpPr txBox="1"/>
            <p:nvPr/>
          </p:nvSpPr>
          <p:spPr>
            <a:xfrm>
              <a:off x="958683" y="4493666"/>
              <a:ext cx="10261710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24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 triển năng lực tư duy, lập luận toán học và năng lực giải quyết vấn đề, giao tiếp toán học</a:t>
              </a:r>
              <a:r>
                <a:rPr lang="nl-NL" sz="24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직사각형 12">
              <a:extLst>
                <a:ext uri="{FF2B5EF4-FFF2-40B4-BE49-F238E27FC236}">
                  <a16:creationId xmlns:a16="http://schemas.microsoft.com/office/drawing/2014/main" id="{A5D2668B-2ECC-40A8-88A2-5EC528AC1BB5}"/>
                </a:ext>
              </a:extLst>
            </p:cNvPr>
            <p:cNvSpPr/>
            <p:nvPr/>
          </p:nvSpPr>
          <p:spPr>
            <a:xfrm>
              <a:off x="243891" y="4832221"/>
              <a:ext cx="673187" cy="523220"/>
            </a:xfrm>
            <a:prstGeom prst="flowChartDisp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endPara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2304190"/>
            <a:ext cx="10973751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2425" y="444137"/>
            <a:ext cx="11506200" cy="589570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25" y="4049213"/>
            <a:ext cx="2035800" cy="1083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0" y="4448301"/>
            <a:ext cx="2362200" cy="2269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533" y="5526588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9 x 4 = ?</a:t>
            </a:r>
            <a:endParaRPr lang="en-US" sz="4800" dirty="0">
              <a:latin typeface="UTM Bell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9259" y="55831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9 x 4 = 36</a:t>
            </a:r>
            <a:endParaRPr lang="en-US" sz="4800" dirty="0">
              <a:latin typeface="UTM Bell" panose="02040603050506020204" pitchFamily="18" charset="0"/>
            </a:endParaRPr>
          </a:p>
        </p:txBody>
      </p:sp>
      <p:pic>
        <p:nvPicPr>
          <p:cNvPr id="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53" y="2028277"/>
            <a:ext cx="2035800" cy="1083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1984541" y="2383988"/>
            <a:ext cx="2362200" cy="2269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4583" y="184232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45 : 9 = ?</a:t>
            </a:r>
            <a:endParaRPr lang="en-US" sz="4800" dirty="0">
              <a:latin typeface="UTM Bell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4583" y="184232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45 : 9 = 5</a:t>
            </a:r>
            <a:endParaRPr lang="en-US" sz="4800" dirty="0">
              <a:latin typeface="UTM Bel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0784" y="728225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72 : 9 = ?</a:t>
            </a:r>
            <a:endParaRPr lang="en-US" sz="4800" dirty="0">
              <a:latin typeface="UTM Bell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80784" y="728224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72 : 9 = 8</a:t>
            </a:r>
            <a:endParaRPr lang="en-US" sz="4800" dirty="0">
              <a:latin typeface="UTM Bell" panose="02040603050506020204" pitchFamily="18" charset="0"/>
            </a:endParaRPr>
          </a:p>
        </p:txBody>
      </p:sp>
      <p:pic>
        <p:nvPicPr>
          <p:cNvPr id="19" name="그림 14">
            <a:extLst>
              <a:ext uri="{FF2B5EF4-FFF2-40B4-BE49-F238E27FC236}">
                <a16:creationId xmlns:a16="http://schemas.microsoft.com/office/drawing/2014/main" id="{1D34C958-9874-4AB7-BD0B-173AFB0AD7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65" y="3269468"/>
            <a:ext cx="2035800" cy="10839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4087376" y="245409"/>
            <a:ext cx="2362200" cy="22696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13150" y="4373711"/>
            <a:ext cx="3848100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9 x 9 = ?</a:t>
            </a:r>
            <a:endParaRPr lang="en-US" sz="4800" dirty="0">
              <a:latin typeface="UTM Bell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9718" y="4373710"/>
            <a:ext cx="4134963" cy="1104245"/>
          </a:xfrm>
          <a:prstGeom prst="doubleWav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UTM Bell" panose="02040603050506020204" pitchFamily="18" charset="0"/>
              </a:rPr>
              <a:t>9 x 9 = 81</a:t>
            </a:r>
            <a:endParaRPr lang="en-US" sz="4800" dirty="0">
              <a:latin typeface="UTM Bell" panose="0204060305050602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7538518" y="1811756"/>
            <a:ext cx="2362200" cy="22696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70" b="66929" l="322" r="37452">
                        <a14:foregroundMark x1="14865" y1="50818" x2="22844" y2="47668"/>
                        <a14:foregroundMark x1="16216" y1="47062" x2="25676" y2="51121"/>
                        <a14:foregroundMark x1="24903" y1="47910" x2="28893" y2="49001"/>
                        <a14:foregroundMark x1="28185" y1="40157" x2="30824" y2="43065"/>
                        <a14:foregroundMark x1="11647" y1="42338" x2="9138" y2="44700"/>
                        <a14:foregroundMark x1="13835" y1="51545" x2="16924" y2="47486"/>
                        <a14:foregroundMark x1="14736" y1="50273" x2="17503" y2="45972"/>
                        <a14:foregroundMark x1="16474" y1="45427" x2="18533" y2="46517"/>
                        <a14:foregroundMark x1="21364" y1="45669" x2="23423" y2="45669"/>
                        <a14:foregroundMark x1="25354" y1="57480" x2="26705" y2="57480"/>
                        <a14:foregroundMark x1="18275" y1="54573" x2="17696" y2="52938"/>
                        <a14:foregroundMark x1="16924" y1="52211" x2="18404" y2="5221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35278" r="65713" b="39604"/>
          <a:stretch/>
        </p:blipFill>
        <p:spPr>
          <a:xfrm flipH="1">
            <a:off x="9556667" y="4591176"/>
            <a:ext cx="2362200" cy="22696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44251" y="2431189"/>
            <a:ext cx="8755626" cy="1922205"/>
          </a:xfrm>
          <a:prstGeom prst="double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Q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SVN-Poky's" panose="020B0606040200020203" pitchFamily="34" charset="0"/>
              </a:rPr>
              <a:t>U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VN-Poky's" panose="020B0606040200020203" pitchFamily="34" charset="0"/>
              </a:rPr>
              <a:t>Á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SVN-Poky's" panose="020B0606040200020203" pitchFamily="34" charset="0"/>
              </a:rPr>
              <a:t>I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SVN-Poky's" panose="020B0606040200020203" pitchFamily="34" charset="0"/>
              </a:rPr>
              <a:t>V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</a:rPr>
              <a:t>Ậ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T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N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</a:rPr>
              <a:t>H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SVN-Poky's" panose="020B0606040200020203" pitchFamily="34" charset="0"/>
              </a:rPr>
              <a:t>Ả</a:t>
            </a:r>
            <a:r>
              <a:rPr lang="en-US" sz="88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SVN-Poky's" panose="020B0606040200020203" pitchFamily="34" charset="0"/>
              </a:rPr>
              <a:t>Y</a:t>
            </a:r>
            <a:endParaRPr lang="en-US" sz="8800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latin typeface="SVN-Poky's" panose="020B06060402000202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 smtClean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2293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222 -0.00347 0.00677 -0.03935 0.00534 -0.07014 C 0.00404 -0.1 0.00456 -0.06551 0.00651 -0.11875 C 0.00873 -0.1375 -0.01185 -0.13426 -0.00859 -0.16991 C -0.00729 -0.1912 0.01953 -0.19907 -0.00364 -0.23912 C 0.00222 -0.2662 0.02396 -0.2625 0.03164 -0.28194 C 0.01224 -0.32824 0.02865 -0.38472 0.053 -0.38866 C 0.06927 -0.40393 0.08073 -0.3419 0.10091 -0.33657 C 0.12123 -0.33102 0.15899 -0.30903 0.1668 -0.30625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C 0.00221 -0.00347 0.00677 -0.03935 0.00533 -0.07037 C 0.00403 -0.10023 0.00455 -0.06551 0.00651 -0.11875 C 0.00872 -0.13773 -0.01185 -0.13449 -0.0086 -0.1699 C -0.0073 -0.1912 0.01953 -0.19907 -0.00365 -0.23912 C 0.00221 -0.2662 0.02395 -0.2625 0.03164 -0.28194 C 0.01224 -0.32824 0.02864 -0.38472 0.05299 -0.38865 C 0.06927 -0.40393 0.08072 -0.3419 0.10091 -0.33657 C 0.12122 -0.33102 0.15898 -0.30902 0.16679 -0.30625 " pathEditMode="relative" rAng="0" ptsTypes="AAAAAAA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956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00222 -0.00347 0.0457 0.04282 0.04401 0.01157 C 0.04336 -0.01829 0.08281 0.02338 0.08529 -0.02963 C 0.09701 -0.03033 0.09037 -0.08079 0.10925 -0.07385 C 0.08998 -0.12014 0.1362 -0.02662 0.16068 -0.03079 C 0.17682 -0.04584 0.16602 0.09421 0.20443 -0.05047 C 0.22526 -0.04491 0.25586 0.19583 0.26472 0.19907 " pathEditMode="relative" rAng="0" ptsTypes="AAAAAAA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560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5903 C 0.00144 0.05324 0.02956 0.13125 0.02852 0.0787 C 0.02813 0.02847 0.05365 0.09838 0.05534 0.00926 C 0.0629 0.0081 0.0586 -0.07685 0.07084 -0.06505 C 0.05834 -0.14306 0.08842 0.01435 0.1043 0.00741 C 0.11472 -0.01806 0.10769 0.21759 0.13269 -0.02569 C 0.14623 -0.01644 0.16602 0.38866 0.17188 0.39421 " pathEditMode="relative" rAng="0" ptsTypes="AAAAAAA">
                                      <p:cBhvr>
                                        <p:cTn id="137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043 0.00533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76" y="1625295"/>
            <a:ext cx="887044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5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그래픽 13">
            <a:extLst>
              <a:ext uri="{FF2B5EF4-FFF2-40B4-BE49-F238E27FC236}">
                <a16:creationId xmlns:a16="http://schemas.microsoft.com/office/drawing/2014/main" id="{E18537B3-A65C-49F2-BD1F-E7F801D7FBB6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70B4E-16A4-46BD-894E-0CF1753C808A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Nêu</a:t>
            </a:r>
            <a:r>
              <a:rPr kumimoji="0" lang="en-US" altLang="ko-KR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các</a:t>
            </a:r>
            <a:r>
              <a:rPr kumimoji="0" lang="en-US" altLang="ko-KR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số</a:t>
            </a:r>
            <a:r>
              <a:rPr kumimoji="0" lang="en-US" altLang="ko-KR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còn</a:t>
            </a:r>
            <a:r>
              <a:rPr kumimoji="0" lang="en-US" altLang="ko-KR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7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3175">
                    <a:solidFill>
                      <a:schemeClr val="bg1"/>
                    </a:solidFill>
                    <a:prstDash val="sysDash"/>
                  </a:ln>
                  <a:solidFill>
                    <a:srgbClr val="C00000"/>
                  </a:solidFill>
                  <a:latin typeface="SVN-Berkshire Swash" panose="02040603050506020204" pitchFamily="18" charset="0"/>
                </a:rPr>
                <a:t>1</a:t>
              </a:r>
              <a:endParaRPr lang="en-US" sz="9600" b="1" dirty="0">
                <a:ln w="3175">
                  <a:solidFill>
                    <a:schemeClr val="bg1"/>
                  </a:solidFill>
                  <a:prstDash val="sysDash"/>
                </a:ln>
                <a:solidFill>
                  <a:srgbClr val="C00000"/>
                </a:solidFill>
                <a:latin typeface="SVN-Berkshire Swash" panose="02040603050506020204" pitchFamily="18" charset="0"/>
              </a:endParaRPr>
            </a:p>
          </p:txBody>
        </p:sp>
      </p:grpSp>
      <p:sp>
        <p:nvSpPr>
          <p:cNvPr id="14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497385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3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4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5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6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FAAFDE-0BB4-40F4-8204-B2E6D6DA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22B79B-D6A1-4DD7-88BC-1F747C5C9E11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728739-37A6-4842-9F7A-8327A135ECA9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</p:grpSp>
      <p:sp>
        <p:nvSpPr>
          <p:cNvPr id="35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8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36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그래픽 13">
            <a:extLst>
              <a:ext uri="{FF2B5EF4-FFF2-40B4-BE49-F238E27FC236}">
                <a16:creationId xmlns:a16="http://schemas.microsoft.com/office/drawing/2014/main" id="{E18537B3-A65C-49F2-BD1F-E7F801D7FBB6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1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70B4E-16A4-46BD-894E-0CF1753C808A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Nêu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các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còn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7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ysDash"/>
                </a:ln>
                <a:solidFill>
                  <a:srgbClr val="C00000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endParaRPr>
            </a:p>
          </p:txBody>
        </p:sp>
      </p:grpSp>
      <p:sp>
        <p:nvSpPr>
          <p:cNvPr id="14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9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6197340" y="287820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3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497385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4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5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6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FAAFDE-0BB4-40F4-8204-B2E6D6DAE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22B79B-D6A1-4DD7-88BC-1F747C5C9E11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728739-37A6-4842-9F7A-8327A135ECA9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7F0DA7-5260-41EE-A445-02A5FAC77833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</p:grpSp>
      <p:sp>
        <p:nvSpPr>
          <p:cNvPr id="35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6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4973850" y="288454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7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8" name="그래픽 13">
            <a:extLst>
              <a:ext uri="{FF2B5EF4-FFF2-40B4-BE49-F238E27FC236}">
                <a16:creationId xmlns:a16="http://schemas.microsoft.com/office/drawing/2014/main" id="{18791FE1-0DDB-4EBB-AACD-4B913DBC4EBC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02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1" y="2364247"/>
            <a:ext cx="10406774" cy="230448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42272" y="626558"/>
            <a:ext cx="1707640" cy="1822815"/>
            <a:chOff x="1360560" y="189963"/>
            <a:chExt cx="1707640" cy="1822815"/>
          </a:xfrm>
        </p:grpSpPr>
        <p:pic>
          <p:nvPicPr>
            <p:cNvPr id="13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1207738">
              <a:off x="1628593" y="1899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2</a:t>
              </a:r>
              <a:endParaRPr kumimoji="0" lang="en-US" sz="9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ysDash"/>
                </a:ln>
                <a:solidFill>
                  <a:srgbClr val="C00000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D570B4E-16A4-46BD-894E-0CF1753C808A}"/>
              </a:ext>
            </a:extLst>
          </p:cNvPr>
          <p:cNvSpPr txBox="1"/>
          <p:nvPr/>
        </p:nvSpPr>
        <p:spPr>
          <a:xfrm>
            <a:off x="2946678" y="1149815"/>
            <a:ext cx="201465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Số</a:t>
            </a:r>
            <a:r>
              <a:rPr kumimoji="0" lang="en-US" altLang="ko-KR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?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9839" y="3547092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latin typeface="SVN-Transformer" pitchFamily="2" charset="0"/>
              </a:rPr>
              <a:t>9</a:t>
            </a:r>
            <a:endParaRPr lang="en-US" sz="6000" dirty="0">
              <a:solidFill>
                <a:srgbClr val="0070C0"/>
              </a:solidFill>
              <a:latin typeface="SVN-Transformer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68400" y="3477989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SVN-Transformer" pitchFamily="2" charset="0"/>
              </a:rPr>
              <a:t>?</a:t>
            </a:r>
            <a:endParaRPr lang="en-US" sz="6000" dirty="0">
              <a:solidFill>
                <a:srgbClr val="7030A0"/>
              </a:solidFill>
              <a:latin typeface="SVN-Transformer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94426" y="3487913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/>
                </a:solidFill>
                <a:latin typeface="SVN-Transformer" pitchFamily="2" charset="0"/>
              </a:rPr>
              <a:t>?</a:t>
            </a:r>
            <a:endParaRPr lang="en-US" sz="6000" dirty="0">
              <a:solidFill>
                <a:schemeClr val="accent2"/>
              </a:solidFill>
              <a:latin typeface="SVN-Transformer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23479" y="2837200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  <a:latin typeface="SVN-Transformer" pitchFamily="2" charset="0"/>
              </a:rPr>
              <a:t>x</a:t>
            </a:r>
            <a:r>
              <a:rPr lang="en-US" sz="6000" dirty="0" smtClean="0">
                <a:solidFill>
                  <a:srgbClr val="00B050"/>
                </a:solidFill>
                <a:latin typeface="SVN-Transformer" pitchFamily="2" charset="0"/>
              </a:rPr>
              <a:t> 2</a:t>
            </a:r>
            <a:endParaRPr lang="en-US" sz="6000" dirty="0">
              <a:solidFill>
                <a:srgbClr val="00B050"/>
              </a:solidFill>
              <a:latin typeface="SVN-Transformer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49505" y="2846596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B050"/>
                </a:solidFill>
                <a:latin typeface="SVN-Transformer" pitchFamily="2" charset="0"/>
              </a:rPr>
              <a:t>:</a:t>
            </a:r>
            <a:r>
              <a:rPr lang="en-US" sz="6000" dirty="0" smtClean="0">
                <a:solidFill>
                  <a:srgbClr val="00B050"/>
                </a:solidFill>
                <a:latin typeface="SVN-Transformer" pitchFamily="2" charset="0"/>
              </a:rPr>
              <a:t> 3</a:t>
            </a:r>
            <a:endParaRPr lang="en-US" sz="6000" dirty="0">
              <a:solidFill>
                <a:srgbClr val="00B050"/>
              </a:solidFill>
              <a:latin typeface="SVN-Transformer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3105" y="3487913"/>
            <a:ext cx="1218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7030A0"/>
                </a:solidFill>
                <a:latin typeface="SVN-Transformer" pitchFamily="2" charset="0"/>
              </a:rPr>
              <a:t>18</a:t>
            </a:r>
            <a:endParaRPr lang="en-US" sz="6000" dirty="0">
              <a:solidFill>
                <a:srgbClr val="7030A0"/>
              </a:solidFill>
              <a:latin typeface="SVN-Transformer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35100" y="3474140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  <a:latin typeface="SVN-Transformer" pitchFamily="2" charset="0"/>
              </a:rPr>
              <a:t>6</a:t>
            </a:r>
            <a:endParaRPr lang="en-US" sz="6000" dirty="0">
              <a:solidFill>
                <a:schemeClr val="accent1">
                  <a:lumMod val="75000"/>
                </a:schemeClr>
              </a:solidFill>
              <a:latin typeface="SVN-Transform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42" y="1472546"/>
            <a:ext cx="6409935" cy="5828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570B4E-16A4-46BD-894E-0CF1753C808A}"/>
              </a:ext>
            </a:extLst>
          </p:cNvPr>
          <p:cNvSpPr txBox="1"/>
          <p:nvPr/>
        </p:nvSpPr>
        <p:spPr>
          <a:xfrm>
            <a:off x="5383869" y="1044366"/>
            <a:ext cx="6572779" cy="334250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altLang="ko-KR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altLang="ko-KR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ko-KR" sz="440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4400" baseline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b) </a:t>
            </a:r>
            <a:r>
              <a:rPr lang="en-US" altLang="ko-KR" sz="4400" baseline="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ko-KR" sz="4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kumimoji="0" lang="ko-KR" altLang="en-US" sz="4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4518" y="2493366"/>
            <a:ext cx="2171917" cy="2273406"/>
            <a:chOff x="5468098" y="2209183"/>
            <a:chExt cx="1829083" cy="20398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30549" y="2898177"/>
              <a:ext cx="161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54 : 9</a:t>
              </a:r>
              <a:endParaRPr lang="en-US" sz="4000" b="1" dirty="0">
                <a:solidFill>
                  <a:schemeClr val="bg1"/>
                </a:solidFill>
                <a:latin typeface="#9Slide05 SVNLobster" panose="02040603050506020204" pitchFamily="18" charset="0"/>
                <a:ea typeface="UVF Typewriterhand" panose="02000603000000000000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6318" y="1400065"/>
            <a:ext cx="2299867" cy="2466365"/>
            <a:chOff x="5468098" y="2209183"/>
            <a:chExt cx="1829083" cy="20398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45 : 9</a:t>
              </a:r>
              <a:endParaRPr lang="en-US" sz="4000" b="1" dirty="0">
                <a:solidFill>
                  <a:schemeClr val="bg1"/>
                </a:solidFill>
                <a:latin typeface="#9Slide05 SVNLobster" panose="02040603050506020204" pitchFamily="18" charset="0"/>
                <a:ea typeface="UVF Typewriterhand" panose="02000603000000000000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14399" y="1342642"/>
            <a:ext cx="2299867" cy="2466365"/>
            <a:chOff x="5468098" y="2209183"/>
            <a:chExt cx="1829083" cy="20398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5</a:t>
              </a:r>
              <a:endParaRPr lang="en-US" sz="4000" b="1" dirty="0">
                <a:solidFill>
                  <a:schemeClr val="bg1"/>
                </a:solidFill>
                <a:latin typeface="#9Slide05 SVNLobster" panose="02040603050506020204" pitchFamily="18" charset="0"/>
                <a:ea typeface="UVF Typewriterhand" panose="02000603000000000000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02046" y="3095070"/>
            <a:ext cx="2299867" cy="2466365"/>
            <a:chOff x="5468098" y="2209183"/>
            <a:chExt cx="1829083" cy="20398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#9Slide05 SVNLobster" panose="02040603050506020204" pitchFamily="18" charset="0"/>
                <a:ea typeface="UVF Typewriterhand" panose="02000603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32366" y="2234517"/>
            <a:ext cx="2299867" cy="2466365"/>
            <a:chOff x="5468098" y="2209183"/>
            <a:chExt cx="1829083" cy="203980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90 : 9</a:t>
              </a:r>
              <a:endParaRPr lang="en-US" sz="4000" b="1" dirty="0">
                <a:solidFill>
                  <a:schemeClr val="bg1"/>
                </a:solidFill>
                <a:latin typeface="#9Slide05 SVNLobster" panose="02040603050506020204" pitchFamily="18" charset="0"/>
                <a:ea typeface="UVF Typewriterhand" panose="02000603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7280" y="-52914"/>
            <a:ext cx="1707640" cy="1835175"/>
            <a:chOff x="1360560" y="177603"/>
            <a:chExt cx="1707640" cy="1835175"/>
          </a:xfrm>
        </p:grpSpPr>
        <p:pic>
          <p:nvPicPr>
            <p:cNvPr id="7" name="그림 18">
              <a:extLst>
                <a:ext uri="{FF2B5EF4-FFF2-40B4-BE49-F238E27FC236}">
                  <a16:creationId xmlns:a16="http://schemas.microsoft.com/office/drawing/2014/main" id="{6A98A65E-F1CF-4D74-8490-D77C654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smtClean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3</a:t>
              </a:r>
              <a:endParaRPr kumimoji="0" lang="en-US" sz="88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  <a:prstDash val="sysDash"/>
                </a:ln>
                <a:solidFill>
                  <a:srgbClr val="C00000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1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55859647"/>
</p:tagLst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rgbClr val="F4F1E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451</Words>
  <Application>Microsoft Office PowerPoint</Application>
  <PresentationFormat>Widescreen</PresentationFormat>
  <Paragraphs>110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43" baseType="lpstr">
      <vt:lpstr>Montserrat Light</vt:lpstr>
      <vt:lpstr>Arial</vt:lpstr>
      <vt:lpstr>UVF Aria Pro</vt:lpstr>
      <vt:lpstr>#9Slide07 IcielPony</vt:lpstr>
      <vt:lpstr>Arial Unicode MS</vt:lpstr>
      <vt:lpstr>맑은 고딕</vt:lpstr>
      <vt:lpstr>Calibri</vt:lpstr>
      <vt:lpstr>#9Slide07 IcielBC Cubano Normal</vt:lpstr>
      <vt:lpstr>BIZ UDMincho Medium</vt:lpstr>
      <vt:lpstr>UVF Typewriterhand</vt:lpstr>
      <vt:lpstr>SVN-Dancing Script</vt:lpstr>
      <vt:lpstr>UTM Avo</vt:lpstr>
      <vt:lpstr>SVN-Riesling</vt:lpstr>
      <vt:lpstr>SVN-Berkshire Swash</vt:lpstr>
      <vt:lpstr>#9Slide05 SVNLobster</vt:lpstr>
      <vt:lpstr>SVN-Transformer</vt:lpstr>
      <vt:lpstr>Cambria</vt:lpstr>
      <vt:lpstr>UTM Bell</vt:lpstr>
      <vt:lpstr>SVN-Newton</vt:lpstr>
      <vt:lpstr>Itim</vt:lpstr>
      <vt:lpstr>#9Slide07 HoneyCream</vt:lpstr>
      <vt:lpstr>Caveat Brush</vt:lpstr>
      <vt:lpstr>SVN-Poky's</vt:lpstr>
      <vt:lpstr>Calibri Light</vt:lpstr>
      <vt:lpstr>#9Slide05 Bodega Script</vt:lpstr>
      <vt:lpstr>#9Slide07 SVNAppleberry</vt:lpstr>
      <vt:lpstr>Times New Roman</vt:lpstr>
      <vt:lpstr>PPTMON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57</cp:revision>
  <dcterms:created xsi:type="dcterms:W3CDTF">2022-08-23T23:55:29Z</dcterms:created>
  <dcterms:modified xsi:type="dcterms:W3CDTF">2022-09-10T16:32:20Z</dcterms:modified>
</cp:coreProperties>
</file>