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7" r:id="rId3"/>
    <p:sldMasterId id="2147483701" r:id="rId4"/>
  </p:sldMasterIdLst>
  <p:notesMasterIdLst>
    <p:notesMasterId r:id="rId30"/>
  </p:notesMasterIdLst>
  <p:sldIdLst>
    <p:sldId id="292" r:id="rId5"/>
    <p:sldId id="261" r:id="rId6"/>
    <p:sldId id="266" r:id="rId7"/>
    <p:sldId id="258" r:id="rId8"/>
    <p:sldId id="268" r:id="rId9"/>
    <p:sldId id="259" r:id="rId10"/>
    <p:sldId id="279" r:id="rId11"/>
    <p:sldId id="278" r:id="rId12"/>
    <p:sldId id="265" r:id="rId13"/>
    <p:sldId id="262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73" r:id="rId27"/>
    <p:sldId id="275" r:id="rId28"/>
    <p:sldId id="293" r:id="rId29"/>
  </p:sldIdLst>
  <p:sldSz cx="12192000" cy="6858000"/>
  <p:notesSz cx="6858000" cy="9144000"/>
  <p:embeddedFontLst>
    <p:embeddedFont>
      <p:font typeface="#9Slide05 Bodega Script" pitchFamily="2" charset="0"/>
      <p:regular r:id="rId31"/>
    </p:embeddedFont>
    <p:embeddedFont>
      <p:font typeface="UTM Colossalis" panose="02040603050506020204" pitchFamily="18" charset="0"/>
      <p:regular r:id="rId32"/>
    </p:embeddedFont>
    <p:embeddedFont>
      <p:font typeface="SVN-Dancing Script" panose="02040603050506020204" pitchFamily="18" charset="0"/>
      <p:regular r:id="rId33"/>
    </p:embeddedFont>
    <p:embeddedFont>
      <p:font typeface="#9Slide07 Crocante" panose="02000000000000000000" pitchFamily="2" charset="0"/>
      <p:regular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UVN Vien Du" panose="03080402030202060204" pitchFamily="66" charset="0"/>
      <p:regular r:id="rId37"/>
    </p:embeddedFont>
    <p:embeddedFont>
      <p:font typeface="#9Slide07 Stormtrooper" panose="020B0500000000000000" pitchFamily="34" charset="0"/>
      <p:regular r:id="rId38"/>
    </p:embeddedFont>
    <p:embeddedFont>
      <p:font typeface="SVN-Newton" panose="02040603050506020204" pitchFamily="18" charset="0"/>
      <p:regular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UTM Avo" panose="02040603050506020204" pitchFamily="18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UTM Mother" panose="02040603050506020204" pitchFamily="18" charset="0"/>
      <p:regular r:id="rId54"/>
    </p:embeddedFont>
    <p:embeddedFont>
      <p:font typeface="#9Slide07 HoneyCream" pitchFamily="2" charset="0"/>
      <p:regular r:id="rId55"/>
    </p:embeddedFont>
  </p:embeddedFontLst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CCCC"/>
    <a:srgbClr val="99FFCC"/>
    <a:srgbClr val="FF6699"/>
    <a:srgbClr val="FF66CC"/>
    <a:srgbClr val="E6E6E6"/>
    <a:srgbClr val="0000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86" autoAdjust="0"/>
  </p:normalViewPr>
  <p:slideViewPr>
    <p:cSldViewPr snapToGrid="0">
      <p:cViewPr>
        <p:scale>
          <a:sx n="33" d="100"/>
          <a:sy n="33" d="100"/>
        </p:scale>
        <p:origin x="1320" y="11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DB174-9B3B-42B7-B612-0BE20629C0B5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832B1-CF17-48D0-951D-6F85725E2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45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832B1-CF17-48D0-951D-6F85725E23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09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Go Home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game </a:t>
            </a:r>
            <a:r>
              <a:rPr lang="en-US" baseline="0" dirty="0" err="1" smtClean="0"/>
              <a:t>đầu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832B1-CF17-48D0-951D-6F85725E235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15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Go Home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game </a:t>
            </a:r>
            <a:r>
              <a:rPr lang="en-US" baseline="0" dirty="0" err="1" smtClean="0"/>
              <a:t>đầu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832B1-CF17-48D0-951D-6F85725E235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26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Go Home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game </a:t>
            </a:r>
            <a:r>
              <a:rPr lang="en-US" baseline="0" dirty="0" err="1" smtClean="0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832B1-CF17-48D0-951D-6F85725E23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72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Go Home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game </a:t>
            </a:r>
            <a:r>
              <a:rPr lang="en-US" baseline="0" dirty="0" err="1" smtClean="0"/>
              <a:t>đầu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832B1-CF17-48D0-951D-6F85725E23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88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Go Home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game </a:t>
            </a:r>
            <a:r>
              <a:rPr lang="en-US" baseline="0" dirty="0" err="1" smtClean="0"/>
              <a:t>đầu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832B1-CF17-48D0-951D-6F85725E23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1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Go Home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game </a:t>
            </a:r>
            <a:r>
              <a:rPr lang="en-US" baseline="0" dirty="0" err="1" smtClean="0"/>
              <a:t>đầu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832B1-CF17-48D0-951D-6F85725E23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61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Go Home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game </a:t>
            </a:r>
            <a:r>
              <a:rPr lang="en-US" baseline="0" dirty="0" err="1" smtClean="0"/>
              <a:t>đầu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832B1-CF17-48D0-951D-6F85725E23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89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Go Home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game </a:t>
            </a:r>
            <a:r>
              <a:rPr lang="en-US" baseline="0" dirty="0" err="1" smtClean="0"/>
              <a:t>đầu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832B1-CF17-48D0-951D-6F85725E23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24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Go Home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game </a:t>
            </a:r>
            <a:r>
              <a:rPr lang="en-US" baseline="0" dirty="0" err="1" smtClean="0"/>
              <a:t>đầu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832B1-CF17-48D0-951D-6F85725E235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52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Go Home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game </a:t>
            </a:r>
            <a:r>
              <a:rPr lang="en-US" baseline="0" dirty="0" err="1" smtClean="0"/>
              <a:t>đầu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832B1-CF17-48D0-951D-6F85725E23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9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531EE-93F3-40EE-BE1A-8E4FB6FE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2761BDB-BD8A-4D8A-AF7F-2866616B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E31B75-0466-43CC-B359-14F844CC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7E736B-FFF7-4921-B28C-97B80688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DFE66C-AB4A-4F5D-A754-CAFBD1A2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550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5549-C283-40E8-BF5A-62FDC6881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EE050B-F6F4-412B-AF21-9328C763B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0EA96-C479-4F33-82B7-2D4FE90BC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1D2090-8C5C-4833-BC40-34915B1C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723DFF-8482-455C-B856-C0190270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1CD41-9022-42ED-A708-23E58B1B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08566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F6F301-6722-4CE1-B6AE-6AD3160B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0BF1E2-C46E-48EA-998C-A60F8ABF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D03C6A-ABB6-4504-AE19-D5CC05AA4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F040510-C19F-4A73-88CD-7819FD5E1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BCDA7E-D78C-4B76-B980-541329220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1F1C56-6055-4D02-BEA6-01C07262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CEDE13-1A6A-4707-8A33-5F4CC322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73BB496-4E31-4C39-A7B2-96C763AC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3217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D49BA-6301-4F65-86D1-64E626A34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85A1A7B-5370-48EE-99B9-500E007D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4C8853-2F60-439F-9194-8F6A2070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C3EF86-C046-488E-B61E-11B259B1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84649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593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280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855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245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278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271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016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647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729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338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68D86-FA0A-4A02-9BD4-9F7B0CF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970817-BA1D-4D8B-BC1A-991C4FE7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A8587-58C5-4CC5-8686-DCD2DA4AC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BB89BF-22DE-4B48-AD72-E43562C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7A0C4A-63EE-46EB-AF5D-BDFD9988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7137A5-DCBA-4CAE-B4BE-F9F88046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341639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54F611-2F61-4D71-9E0C-A13777CF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5EEC575-CA99-429B-B271-20D18D53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C0E780-4ABF-4227-A700-081939A8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3DFD3B-1A80-4474-A435-28382FA6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581300-6BBE-4908-99E9-42B992D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AB886D-51C8-456E-BCA1-7F6F2419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923207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8A926-17A4-4C4E-93A2-61225439D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15BFAA-0412-45A2-A1F1-E844EC4F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B35109-7A7B-4D21-8A62-C0EE3D37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81C1FF-5240-4268-81BA-FCA9557E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C69AAF-B342-4F41-9357-30196513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428519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D7FD0B3-CE32-4B10-81E9-54B3DBB13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680961-A0D6-4828-99E9-900A07A06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EC9EA5-1D78-4A64-9D4A-D9193F07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15089-B4C1-41E5-B1EA-EC764E18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094CF-88E0-4BCE-9C0F-9F1DE50A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49170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464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735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031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09012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445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09469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32224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88041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63978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28723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16426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392978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549271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734904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37633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55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778483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586079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545472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44137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325133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17936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39180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921776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382608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03699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743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316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902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750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2788803" y="2347039"/>
            <a:ext cx="6634400" cy="24808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4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subTitle" idx="1"/>
          </p:nvPr>
        </p:nvSpPr>
        <p:spPr>
          <a:xfrm>
            <a:off x="2788800" y="4767583"/>
            <a:ext cx="6634400" cy="6936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CEDDE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ctrTitle" idx="2"/>
          </p:nvPr>
        </p:nvSpPr>
        <p:spPr>
          <a:xfrm>
            <a:off x="2791267" y="1356251"/>
            <a:ext cx="6634400" cy="9980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solidFill>
                  <a:srgbClr val="3D85C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grpSp>
        <p:nvGrpSpPr>
          <p:cNvPr id="33" name="Google Shape;33;p2"/>
          <p:cNvGrpSpPr/>
          <p:nvPr/>
        </p:nvGrpSpPr>
        <p:grpSpPr>
          <a:xfrm>
            <a:off x="453433" y="445085"/>
            <a:ext cx="11332169" cy="6182212"/>
            <a:chOff x="340074" y="333813"/>
            <a:chExt cx="8499127" cy="4636659"/>
          </a:xfrm>
        </p:grpSpPr>
        <p:sp>
          <p:nvSpPr>
            <p:cNvPr id="34" name="Google Shape;34;p2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506023" y="274952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253637" y="333812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504123" y="4730706"/>
              <a:ext cx="245592" cy="239765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16389" y="1435078"/>
              <a:ext cx="122811" cy="120322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0074" y="2878883"/>
              <a:ext cx="122752" cy="120322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89888" y="4482802"/>
              <a:ext cx="122869" cy="120702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519450" y="484994"/>
              <a:ext cx="123777" cy="120761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1840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44" name="Google Shape;44;p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45" name="Google Shape;45;p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61;p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" name="Google Shape;64;p3"/>
          <p:cNvSpPr txBox="1">
            <a:spLocks noGrp="1"/>
          </p:cNvSpPr>
          <p:nvPr>
            <p:ph type="title"/>
          </p:nvPr>
        </p:nvSpPr>
        <p:spPr>
          <a:xfrm>
            <a:off x="5614200" y="2370301"/>
            <a:ext cx="5625200" cy="1122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" name="Google Shape;65;p3"/>
          <p:cNvSpPr txBox="1">
            <a:spLocks noGrp="1"/>
          </p:cNvSpPr>
          <p:nvPr>
            <p:ph type="title" idx="2" hasCustomPrompt="1"/>
          </p:nvPr>
        </p:nvSpPr>
        <p:spPr>
          <a:xfrm>
            <a:off x="3683000" y="2370301"/>
            <a:ext cx="1931200" cy="11224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3683000" y="3492701"/>
            <a:ext cx="7556400" cy="9512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7" name="Google Shape;67;p3"/>
          <p:cNvGrpSpPr/>
          <p:nvPr/>
        </p:nvGrpSpPr>
        <p:grpSpPr>
          <a:xfrm flipH="1">
            <a:off x="539821" y="244833"/>
            <a:ext cx="11499751" cy="5868384"/>
            <a:chOff x="70662" y="183625"/>
            <a:chExt cx="8624813" cy="4401288"/>
          </a:xfrm>
        </p:grpSpPr>
        <p:sp>
          <p:nvSpPr>
            <p:cNvPr id="68" name="Google Shape;68;p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7828785" y="7203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113650" y="161531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727825" y="4259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7166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4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82" name="Google Shape;82;p4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83" name="Google Shape;83;p4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9" name="Google Shape;99;p4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2" name="Google Shape;102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"/>
          <p:cNvSpPr txBox="1">
            <a:spLocks noGrp="1"/>
          </p:cNvSpPr>
          <p:nvPr>
            <p:ph type="body" idx="1"/>
          </p:nvPr>
        </p:nvSpPr>
        <p:spPr>
          <a:xfrm>
            <a:off x="960000" y="1483600"/>
            <a:ext cx="10272000" cy="4565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294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04" name="Google Shape;104;p4"/>
          <p:cNvGrpSpPr/>
          <p:nvPr/>
        </p:nvGrpSpPr>
        <p:grpSpPr>
          <a:xfrm>
            <a:off x="331485" y="542238"/>
            <a:ext cx="11633105" cy="5506957"/>
            <a:chOff x="248613" y="406678"/>
            <a:chExt cx="8724829" cy="4130218"/>
          </a:xfrm>
        </p:grpSpPr>
        <p:sp>
          <p:nvSpPr>
            <p:cNvPr id="105" name="Google Shape;105;p4"/>
            <p:cNvSpPr/>
            <p:nvPr/>
          </p:nvSpPr>
          <p:spPr>
            <a:xfrm>
              <a:off x="8684175" y="693021"/>
              <a:ext cx="211201" cy="26664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248613" y="40087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8762228" y="4322927"/>
              <a:ext cx="211213" cy="213968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285354" y="406678"/>
              <a:ext cx="259733" cy="266657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139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185" name="Google Shape;185;p7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86" name="Google Shape;186;p7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7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7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2" name="Google Shape;202;p7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5" name="Google Shape;205;p7"/>
          <p:cNvSpPr txBox="1">
            <a:spLocks noGrp="1"/>
          </p:cNvSpPr>
          <p:nvPr>
            <p:ph type="body" idx="1"/>
          </p:nvPr>
        </p:nvSpPr>
        <p:spPr>
          <a:xfrm>
            <a:off x="960000" y="2128867"/>
            <a:ext cx="6428800" cy="3932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206" name="Google Shape;206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7" name="Google Shape;207;p7"/>
          <p:cNvGrpSpPr/>
          <p:nvPr/>
        </p:nvGrpSpPr>
        <p:grpSpPr>
          <a:xfrm>
            <a:off x="94200" y="244834"/>
            <a:ext cx="11945387" cy="6329164"/>
            <a:chOff x="70650" y="183625"/>
            <a:chExt cx="8959040" cy="4746873"/>
          </a:xfrm>
        </p:grpSpPr>
        <p:sp>
          <p:nvSpPr>
            <p:cNvPr id="208" name="Google Shape;208;p7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227729" y="1088471"/>
              <a:ext cx="278693" cy="274010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217825" y="15744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7098200" y="212247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227719" y="4757950"/>
              <a:ext cx="175811" cy="172548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6366800" y="439878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3230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185" name="Google Shape;185;p7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86" name="Google Shape;186;p7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7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7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2" name="Google Shape;202;p7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5" name="Google Shape;205;p7"/>
          <p:cNvSpPr txBox="1">
            <a:spLocks noGrp="1"/>
          </p:cNvSpPr>
          <p:nvPr>
            <p:ph type="body" idx="1"/>
          </p:nvPr>
        </p:nvSpPr>
        <p:spPr>
          <a:xfrm>
            <a:off x="960000" y="2128867"/>
            <a:ext cx="6428800" cy="3932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206" name="Google Shape;206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7" name="Google Shape;207;p7"/>
          <p:cNvGrpSpPr/>
          <p:nvPr/>
        </p:nvGrpSpPr>
        <p:grpSpPr>
          <a:xfrm>
            <a:off x="94200" y="244834"/>
            <a:ext cx="11945387" cy="6329164"/>
            <a:chOff x="70650" y="183625"/>
            <a:chExt cx="8959040" cy="4746873"/>
          </a:xfrm>
        </p:grpSpPr>
        <p:sp>
          <p:nvSpPr>
            <p:cNvPr id="208" name="Google Shape;208;p7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227729" y="1088471"/>
              <a:ext cx="278693" cy="274010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217825" y="15744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7098200" y="212247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227719" y="4757950"/>
              <a:ext cx="175811" cy="172548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6366800" y="439878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5888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185" name="Google Shape;185;p7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86" name="Google Shape;186;p7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7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7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2" name="Google Shape;202;p7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5" name="Google Shape;205;p7"/>
          <p:cNvSpPr txBox="1">
            <a:spLocks noGrp="1"/>
          </p:cNvSpPr>
          <p:nvPr>
            <p:ph type="body" idx="1"/>
          </p:nvPr>
        </p:nvSpPr>
        <p:spPr>
          <a:xfrm>
            <a:off x="960000" y="2128867"/>
            <a:ext cx="6428800" cy="3932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206" name="Google Shape;206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7" name="Google Shape;207;p7"/>
          <p:cNvGrpSpPr/>
          <p:nvPr/>
        </p:nvGrpSpPr>
        <p:grpSpPr>
          <a:xfrm>
            <a:off x="94200" y="244834"/>
            <a:ext cx="11945387" cy="6329164"/>
            <a:chOff x="70650" y="183625"/>
            <a:chExt cx="8959040" cy="4746873"/>
          </a:xfrm>
        </p:grpSpPr>
        <p:sp>
          <p:nvSpPr>
            <p:cNvPr id="208" name="Google Shape;208;p7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227729" y="1088471"/>
              <a:ext cx="278693" cy="274010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217825" y="15744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7098200" y="212247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227719" y="4757950"/>
              <a:ext cx="175811" cy="172548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6366800" y="439878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7081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9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258" name="Google Shape;258;p9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259" name="Google Shape;259;p9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9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5" name="Google Shape;275;p9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4394100" y="2065133"/>
            <a:ext cx="6858000" cy="1058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4394100" y="3122936"/>
            <a:ext cx="6858000" cy="1738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>
            <a:off x="231627" y="244834"/>
            <a:ext cx="11807943" cy="6222133"/>
            <a:chOff x="-160482" y="183625"/>
            <a:chExt cx="8855957" cy="4666600"/>
          </a:xfrm>
        </p:grpSpPr>
        <p:sp>
          <p:nvSpPr>
            <p:cNvPr id="281" name="Google Shape;281;p9"/>
            <p:cNvSpPr/>
            <p:nvPr/>
          </p:nvSpPr>
          <p:spPr>
            <a:xfrm>
              <a:off x="5904700" y="327743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7923198" y="4379850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-160482" y="1764166"/>
              <a:ext cx="211290" cy="207779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3187400" y="4747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754275" y="10296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7810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850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9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258" name="Google Shape;258;p9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259" name="Google Shape;259;p9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9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5" name="Google Shape;275;p9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4394100" y="2065133"/>
            <a:ext cx="6858000" cy="1058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4394100" y="3122936"/>
            <a:ext cx="6858000" cy="1738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>
            <a:off x="231627" y="244834"/>
            <a:ext cx="11807943" cy="6222133"/>
            <a:chOff x="-160482" y="183625"/>
            <a:chExt cx="8855957" cy="4666600"/>
          </a:xfrm>
        </p:grpSpPr>
        <p:sp>
          <p:nvSpPr>
            <p:cNvPr id="281" name="Google Shape;281;p9"/>
            <p:cNvSpPr/>
            <p:nvPr/>
          </p:nvSpPr>
          <p:spPr>
            <a:xfrm>
              <a:off x="5904700" y="327743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7923198" y="4379850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-160482" y="1764166"/>
              <a:ext cx="211290" cy="207779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3187400" y="4747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754275" y="10296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711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9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258" name="Google Shape;258;p9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259" name="Google Shape;259;p9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9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5" name="Google Shape;275;p9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4394100" y="2065133"/>
            <a:ext cx="6858000" cy="1058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4394100" y="3122936"/>
            <a:ext cx="6858000" cy="1738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>
            <a:off x="231627" y="244834"/>
            <a:ext cx="11807943" cy="6222133"/>
            <a:chOff x="-160482" y="183625"/>
            <a:chExt cx="8855957" cy="4666600"/>
          </a:xfrm>
        </p:grpSpPr>
        <p:sp>
          <p:nvSpPr>
            <p:cNvPr id="281" name="Google Shape;281;p9"/>
            <p:cNvSpPr/>
            <p:nvPr/>
          </p:nvSpPr>
          <p:spPr>
            <a:xfrm>
              <a:off x="5904700" y="327743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7923198" y="4379850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-160482" y="1764166"/>
              <a:ext cx="211290" cy="207779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3187400" y="4747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754275" y="10296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397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9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258" name="Google Shape;258;p9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259" name="Google Shape;259;p9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9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5" name="Google Shape;275;p9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4394100" y="2065133"/>
            <a:ext cx="6858000" cy="1058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4394100" y="3122936"/>
            <a:ext cx="6858000" cy="1738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>
            <a:off x="231627" y="244834"/>
            <a:ext cx="11807943" cy="6222133"/>
            <a:chOff x="-160482" y="183625"/>
            <a:chExt cx="8855957" cy="4666600"/>
          </a:xfrm>
        </p:grpSpPr>
        <p:sp>
          <p:nvSpPr>
            <p:cNvPr id="281" name="Google Shape;281;p9"/>
            <p:cNvSpPr/>
            <p:nvPr/>
          </p:nvSpPr>
          <p:spPr>
            <a:xfrm>
              <a:off x="5904700" y="327743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7923198" y="4379850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-160482" y="1764166"/>
              <a:ext cx="211290" cy="207779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3187400" y="4747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754275" y="10296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541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9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258" name="Google Shape;258;p9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259" name="Google Shape;259;p9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9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5" name="Google Shape;275;p9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4394100" y="2065133"/>
            <a:ext cx="6858000" cy="1058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4394100" y="3122936"/>
            <a:ext cx="6858000" cy="1738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>
            <a:off x="231627" y="244834"/>
            <a:ext cx="11807943" cy="6222133"/>
            <a:chOff x="-160482" y="183625"/>
            <a:chExt cx="8855957" cy="4666600"/>
          </a:xfrm>
        </p:grpSpPr>
        <p:sp>
          <p:nvSpPr>
            <p:cNvPr id="281" name="Google Shape;281;p9"/>
            <p:cNvSpPr/>
            <p:nvPr/>
          </p:nvSpPr>
          <p:spPr>
            <a:xfrm>
              <a:off x="5904700" y="327743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7923198" y="4379850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-160482" y="1764166"/>
              <a:ext cx="211290" cy="207779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3187400" y="4747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754275" y="10296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652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459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783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780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683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3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342" name="Google Shape;342;p1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43" name="Google Shape;343;p1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" name="Google Shape;359;p1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13"/>
          <p:cNvSpPr txBox="1">
            <a:spLocks noGrp="1"/>
          </p:cNvSpPr>
          <p:nvPr>
            <p:ph type="title"/>
          </p:nvPr>
        </p:nvSpPr>
        <p:spPr>
          <a:xfrm>
            <a:off x="960000" y="733233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/>
          </p:nvPr>
        </p:nvSpPr>
        <p:spPr>
          <a:xfrm>
            <a:off x="2234328" y="2107900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3" hasCustomPrompt="1"/>
          </p:nvPr>
        </p:nvSpPr>
        <p:spPr>
          <a:xfrm>
            <a:off x="12573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1257300" y="2811499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 idx="4"/>
          </p:nvPr>
        </p:nvSpPr>
        <p:spPr>
          <a:xfrm>
            <a:off x="7710763" y="2107900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5" hasCustomPrompt="1"/>
          </p:nvPr>
        </p:nvSpPr>
        <p:spPr>
          <a:xfrm>
            <a:off x="67337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6"/>
          </p:nvPr>
        </p:nvSpPr>
        <p:spPr>
          <a:xfrm>
            <a:off x="6733737" y="28115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7"/>
          </p:nvPr>
        </p:nvSpPr>
        <p:spPr>
          <a:xfrm>
            <a:off x="2234328" y="4493763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8" hasCustomPrompt="1"/>
          </p:nvPr>
        </p:nvSpPr>
        <p:spPr>
          <a:xfrm>
            <a:off x="1257300" y="4493763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9"/>
          </p:nvPr>
        </p:nvSpPr>
        <p:spPr>
          <a:xfrm>
            <a:off x="1257300" y="51974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3"/>
          </p:nvPr>
        </p:nvSpPr>
        <p:spPr>
          <a:xfrm>
            <a:off x="7710725" y="4493767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4" hasCustomPrompt="1"/>
          </p:nvPr>
        </p:nvSpPr>
        <p:spPr>
          <a:xfrm>
            <a:off x="6733737" y="4493767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5"/>
          </p:nvPr>
        </p:nvSpPr>
        <p:spPr>
          <a:xfrm>
            <a:off x="6733737" y="5197367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375" name="Google Shape;375;p13"/>
          <p:cNvGrpSpPr/>
          <p:nvPr/>
        </p:nvGrpSpPr>
        <p:grpSpPr>
          <a:xfrm>
            <a:off x="94200" y="244834"/>
            <a:ext cx="11945387" cy="6141300"/>
            <a:chOff x="70650" y="183625"/>
            <a:chExt cx="8959040" cy="4605975"/>
          </a:xfrm>
        </p:grpSpPr>
        <p:sp>
          <p:nvSpPr>
            <p:cNvPr id="376" name="Google Shape;376;p1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4532475" y="300782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4205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3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342" name="Google Shape;342;p1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43" name="Google Shape;343;p1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" name="Google Shape;359;p1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13"/>
          <p:cNvSpPr txBox="1">
            <a:spLocks noGrp="1"/>
          </p:cNvSpPr>
          <p:nvPr>
            <p:ph type="title"/>
          </p:nvPr>
        </p:nvSpPr>
        <p:spPr>
          <a:xfrm>
            <a:off x="960000" y="733233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/>
          </p:nvPr>
        </p:nvSpPr>
        <p:spPr>
          <a:xfrm>
            <a:off x="2234328" y="2107900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3" hasCustomPrompt="1"/>
          </p:nvPr>
        </p:nvSpPr>
        <p:spPr>
          <a:xfrm>
            <a:off x="12573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1257300" y="2811499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 idx="4"/>
          </p:nvPr>
        </p:nvSpPr>
        <p:spPr>
          <a:xfrm>
            <a:off x="7710763" y="2107900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5" hasCustomPrompt="1"/>
          </p:nvPr>
        </p:nvSpPr>
        <p:spPr>
          <a:xfrm>
            <a:off x="67337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6"/>
          </p:nvPr>
        </p:nvSpPr>
        <p:spPr>
          <a:xfrm>
            <a:off x="6733737" y="28115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7"/>
          </p:nvPr>
        </p:nvSpPr>
        <p:spPr>
          <a:xfrm>
            <a:off x="2234328" y="4493763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8" hasCustomPrompt="1"/>
          </p:nvPr>
        </p:nvSpPr>
        <p:spPr>
          <a:xfrm>
            <a:off x="1257300" y="4493763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9"/>
          </p:nvPr>
        </p:nvSpPr>
        <p:spPr>
          <a:xfrm>
            <a:off x="1257300" y="51974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3"/>
          </p:nvPr>
        </p:nvSpPr>
        <p:spPr>
          <a:xfrm>
            <a:off x="7710725" y="4493767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4" hasCustomPrompt="1"/>
          </p:nvPr>
        </p:nvSpPr>
        <p:spPr>
          <a:xfrm>
            <a:off x="6733737" y="4493767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5"/>
          </p:nvPr>
        </p:nvSpPr>
        <p:spPr>
          <a:xfrm>
            <a:off x="6733737" y="5197367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375" name="Google Shape;375;p13"/>
          <p:cNvGrpSpPr/>
          <p:nvPr/>
        </p:nvGrpSpPr>
        <p:grpSpPr>
          <a:xfrm>
            <a:off x="94200" y="244834"/>
            <a:ext cx="11945387" cy="6141300"/>
            <a:chOff x="70650" y="183625"/>
            <a:chExt cx="8959040" cy="4605975"/>
          </a:xfrm>
        </p:grpSpPr>
        <p:sp>
          <p:nvSpPr>
            <p:cNvPr id="376" name="Google Shape;376;p1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4532475" y="300782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7800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20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3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342" name="Google Shape;342;p1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43" name="Google Shape;343;p1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" name="Google Shape;359;p1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13"/>
          <p:cNvSpPr txBox="1">
            <a:spLocks noGrp="1"/>
          </p:cNvSpPr>
          <p:nvPr>
            <p:ph type="title"/>
          </p:nvPr>
        </p:nvSpPr>
        <p:spPr>
          <a:xfrm>
            <a:off x="960000" y="733233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/>
          </p:nvPr>
        </p:nvSpPr>
        <p:spPr>
          <a:xfrm>
            <a:off x="2234328" y="2107900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3" hasCustomPrompt="1"/>
          </p:nvPr>
        </p:nvSpPr>
        <p:spPr>
          <a:xfrm>
            <a:off x="12573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1257300" y="2811499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 idx="4"/>
          </p:nvPr>
        </p:nvSpPr>
        <p:spPr>
          <a:xfrm>
            <a:off x="7710763" y="2107900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5" hasCustomPrompt="1"/>
          </p:nvPr>
        </p:nvSpPr>
        <p:spPr>
          <a:xfrm>
            <a:off x="67337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6"/>
          </p:nvPr>
        </p:nvSpPr>
        <p:spPr>
          <a:xfrm>
            <a:off x="6733737" y="28115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7"/>
          </p:nvPr>
        </p:nvSpPr>
        <p:spPr>
          <a:xfrm>
            <a:off x="2234328" y="4493763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8" hasCustomPrompt="1"/>
          </p:nvPr>
        </p:nvSpPr>
        <p:spPr>
          <a:xfrm>
            <a:off x="1257300" y="4493763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9"/>
          </p:nvPr>
        </p:nvSpPr>
        <p:spPr>
          <a:xfrm>
            <a:off x="1257300" y="51974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3"/>
          </p:nvPr>
        </p:nvSpPr>
        <p:spPr>
          <a:xfrm>
            <a:off x="7710725" y="4493767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4" hasCustomPrompt="1"/>
          </p:nvPr>
        </p:nvSpPr>
        <p:spPr>
          <a:xfrm>
            <a:off x="6733737" y="4493767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5"/>
          </p:nvPr>
        </p:nvSpPr>
        <p:spPr>
          <a:xfrm>
            <a:off x="6733737" y="5197367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375" name="Google Shape;375;p13"/>
          <p:cNvGrpSpPr/>
          <p:nvPr/>
        </p:nvGrpSpPr>
        <p:grpSpPr>
          <a:xfrm>
            <a:off x="94200" y="244834"/>
            <a:ext cx="11945387" cy="6141300"/>
            <a:chOff x="70650" y="183625"/>
            <a:chExt cx="8959040" cy="4605975"/>
          </a:xfrm>
        </p:grpSpPr>
        <p:sp>
          <p:nvSpPr>
            <p:cNvPr id="376" name="Google Shape;376;p1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4532475" y="300782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600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3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342" name="Google Shape;342;p1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43" name="Google Shape;343;p1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" name="Google Shape;359;p1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13"/>
          <p:cNvSpPr txBox="1">
            <a:spLocks noGrp="1"/>
          </p:cNvSpPr>
          <p:nvPr>
            <p:ph type="title"/>
          </p:nvPr>
        </p:nvSpPr>
        <p:spPr>
          <a:xfrm>
            <a:off x="960000" y="733233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/>
          </p:nvPr>
        </p:nvSpPr>
        <p:spPr>
          <a:xfrm>
            <a:off x="2234328" y="2107900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3" hasCustomPrompt="1"/>
          </p:nvPr>
        </p:nvSpPr>
        <p:spPr>
          <a:xfrm>
            <a:off x="12573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1257300" y="2811499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 idx="4"/>
          </p:nvPr>
        </p:nvSpPr>
        <p:spPr>
          <a:xfrm>
            <a:off x="7710763" y="2107900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5" hasCustomPrompt="1"/>
          </p:nvPr>
        </p:nvSpPr>
        <p:spPr>
          <a:xfrm>
            <a:off x="67337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6"/>
          </p:nvPr>
        </p:nvSpPr>
        <p:spPr>
          <a:xfrm>
            <a:off x="6733737" y="28115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7"/>
          </p:nvPr>
        </p:nvSpPr>
        <p:spPr>
          <a:xfrm>
            <a:off x="2234328" y="4493763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8" hasCustomPrompt="1"/>
          </p:nvPr>
        </p:nvSpPr>
        <p:spPr>
          <a:xfrm>
            <a:off x="1257300" y="4493763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9"/>
          </p:nvPr>
        </p:nvSpPr>
        <p:spPr>
          <a:xfrm>
            <a:off x="1257300" y="51974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3"/>
          </p:nvPr>
        </p:nvSpPr>
        <p:spPr>
          <a:xfrm>
            <a:off x="7710725" y="4493767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4" hasCustomPrompt="1"/>
          </p:nvPr>
        </p:nvSpPr>
        <p:spPr>
          <a:xfrm>
            <a:off x="6733737" y="4493767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5"/>
          </p:nvPr>
        </p:nvSpPr>
        <p:spPr>
          <a:xfrm>
            <a:off x="6733737" y="5197367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375" name="Google Shape;375;p13"/>
          <p:cNvGrpSpPr/>
          <p:nvPr/>
        </p:nvGrpSpPr>
        <p:grpSpPr>
          <a:xfrm>
            <a:off x="94200" y="244834"/>
            <a:ext cx="11945387" cy="6141300"/>
            <a:chOff x="70650" y="183625"/>
            <a:chExt cx="8959040" cy="4605975"/>
          </a:xfrm>
        </p:grpSpPr>
        <p:sp>
          <p:nvSpPr>
            <p:cNvPr id="376" name="Google Shape;376;p1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4532475" y="300782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1200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3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342" name="Google Shape;342;p1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43" name="Google Shape;343;p1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" name="Google Shape;359;p1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13"/>
          <p:cNvSpPr txBox="1">
            <a:spLocks noGrp="1"/>
          </p:cNvSpPr>
          <p:nvPr>
            <p:ph type="title"/>
          </p:nvPr>
        </p:nvSpPr>
        <p:spPr>
          <a:xfrm>
            <a:off x="960000" y="733233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/>
          </p:nvPr>
        </p:nvSpPr>
        <p:spPr>
          <a:xfrm>
            <a:off x="2234328" y="2107900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3" hasCustomPrompt="1"/>
          </p:nvPr>
        </p:nvSpPr>
        <p:spPr>
          <a:xfrm>
            <a:off x="12573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1257300" y="2811499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 idx="4"/>
          </p:nvPr>
        </p:nvSpPr>
        <p:spPr>
          <a:xfrm>
            <a:off x="7710763" y="2107900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5" hasCustomPrompt="1"/>
          </p:nvPr>
        </p:nvSpPr>
        <p:spPr>
          <a:xfrm>
            <a:off x="67337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6"/>
          </p:nvPr>
        </p:nvSpPr>
        <p:spPr>
          <a:xfrm>
            <a:off x="6733737" y="28115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7"/>
          </p:nvPr>
        </p:nvSpPr>
        <p:spPr>
          <a:xfrm>
            <a:off x="2234328" y="4493763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8" hasCustomPrompt="1"/>
          </p:nvPr>
        </p:nvSpPr>
        <p:spPr>
          <a:xfrm>
            <a:off x="1257300" y="4493763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9"/>
          </p:nvPr>
        </p:nvSpPr>
        <p:spPr>
          <a:xfrm>
            <a:off x="1257300" y="51974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3"/>
          </p:nvPr>
        </p:nvSpPr>
        <p:spPr>
          <a:xfrm>
            <a:off x="7710725" y="4493767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4" hasCustomPrompt="1"/>
          </p:nvPr>
        </p:nvSpPr>
        <p:spPr>
          <a:xfrm>
            <a:off x="6733737" y="4493767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5"/>
          </p:nvPr>
        </p:nvSpPr>
        <p:spPr>
          <a:xfrm>
            <a:off x="6733737" y="5197367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375" name="Google Shape;375;p13"/>
          <p:cNvGrpSpPr/>
          <p:nvPr/>
        </p:nvGrpSpPr>
        <p:grpSpPr>
          <a:xfrm>
            <a:off x="94200" y="244834"/>
            <a:ext cx="11945387" cy="6141300"/>
            <a:chOff x="70650" y="183625"/>
            <a:chExt cx="8959040" cy="4605975"/>
          </a:xfrm>
        </p:grpSpPr>
        <p:sp>
          <p:nvSpPr>
            <p:cNvPr id="376" name="Google Shape;376;p1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4532475" y="300782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243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14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390" name="Google Shape;390;p14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91" name="Google Shape;391;p14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14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14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14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7" name="Google Shape;407;p14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6616391" y="2395987"/>
            <a:ext cx="1931200" cy="11224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990029" y="2395987"/>
            <a:ext cx="5625200" cy="1122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990029" y="3518387"/>
            <a:ext cx="7556400" cy="9512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>
            <a:off x="539821" y="244833"/>
            <a:ext cx="11499751" cy="5868384"/>
            <a:chOff x="70662" y="183625"/>
            <a:chExt cx="8624813" cy="4401288"/>
          </a:xfrm>
        </p:grpSpPr>
        <p:sp>
          <p:nvSpPr>
            <p:cNvPr id="414" name="Google Shape;414;p14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1932350" y="540000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7828785" y="7203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8113650" y="161531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2832675" y="138912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2727825" y="4259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738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16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465" name="Google Shape;465;p16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466" name="Google Shape;466;p16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16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16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16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16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16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16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16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16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2" name="Google Shape;482;p16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6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6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5" name="Google Shape;485;p16"/>
          <p:cNvSpPr/>
          <p:nvPr/>
        </p:nvSpPr>
        <p:spPr>
          <a:xfrm>
            <a:off x="2171700" y="2044700"/>
            <a:ext cx="8242400" cy="312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6" name="Google Shape;486;p16"/>
          <p:cNvSpPr txBox="1">
            <a:spLocks noGrp="1"/>
          </p:cNvSpPr>
          <p:nvPr>
            <p:ph type="subTitle" idx="1"/>
          </p:nvPr>
        </p:nvSpPr>
        <p:spPr>
          <a:xfrm>
            <a:off x="1993200" y="3863867"/>
            <a:ext cx="8221200" cy="11216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16"/>
          <p:cNvSpPr txBox="1">
            <a:spLocks noGrp="1"/>
          </p:cNvSpPr>
          <p:nvPr>
            <p:ph type="title"/>
          </p:nvPr>
        </p:nvSpPr>
        <p:spPr>
          <a:xfrm>
            <a:off x="1993209" y="1844767"/>
            <a:ext cx="8221200" cy="20192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8" name="Google Shape;488;p16"/>
          <p:cNvGrpSpPr/>
          <p:nvPr/>
        </p:nvGrpSpPr>
        <p:grpSpPr>
          <a:xfrm>
            <a:off x="796332" y="720000"/>
            <a:ext cx="10833959" cy="5497379"/>
            <a:chOff x="597249" y="540000"/>
            <a:chExt cx="8125469" cy="4123034"/>
          </a:xfrm>
        </p:grpSpPr>
        <p:sp>
          <p:nvSpPr>
            <p:cNvPr id="489" name="Google Shape;489;p16"/>
            <p:cNvSpPr/>
            <p:nvPr/>
          </p:nvSpPr>
          <p:spPr>
            <a:xfrm>
              <a:off x="6590473" y="4423268"/>
              <a:ext cx="245592" cy="239765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6"/>
            <p:cNvSpPr/>
            <p:nvPr/>
          </p:nvSpPr>
          <p:spPr>
            <a:xfrm>
              <a:off x="8478267" y="4282390"/>
              <a:ext cx="244450" cy="239267"/>
            </a:xfrm>
            <a:custGeom>
              <a:avLst/>
              <a:gdLst/>
              <a:ahLst/>
              <a:cxnLst/>
              <a:rect l="l" t="t" r="r" b="b"/>
              <a:pathLst>
                <a:path w="8348" h="8171" extrusionOk="0">
                  <a:moveTo>
                    <a:pt x="5278" y="0"/>
                  </a:moveTo>
                  <a:cubicBezTo>
                    <a:pt x="5182" y="0"/>
                    <a:pt x="5082" y="48"/>
                    <a:pt x="5028" y="157"/>
                  </a:cubicBezTo>
                  <a:cubicBezTo>
                    <a:pt x="4104" y="2114"/>
                    <a:pt x="3335" y="2831"/>
                    <a:pt x="1656" y="2831"/>
                  </a:cubicBezTo>
                  <a:cubicBezTo>
                    <a:pt x="1275" y="2831"/>
                    <a:pt x="846" y="2794"/>
                    <a:pt x="358" y="2726"/>
                  </a:cubicBezTo>
                  <a:cubicBezTo>
                    <a:pt x="346" y="2725"/>
                    <a:pt x="334" y="2724"/>
                    <a:pt x="323" y="2724"/>
                  </a:cubicBezTo>
                  <a:cubicBezTo>
                    <a:pt x="53" y="2724"/>
                    <a:pt x="0" y="3098"/>
                    <a:pt x="224" y="3226"/>
                  </a:cubicBezTo>
                  <a:cubicBezTo>
                    <a:pt x="2659" y="4360"/>
                    <a:pt x="3193" y="5261"/>
                    <a:pt x="2826" y="7896"/>
                  </a:cubicBezTo>
                  <a:cubicBezTo>
                    <a:pt x="2807" y="8074"/>
                    <a:pt x="2939" y="8170"/>
                    <a:pt x="3078" y="8170"/>
                  </a:cubicBezTo>
                  <a:cubicBezTo>
                    <a:pt x="3174" y="8170"/>
                    <a:pt x="3272" y="8125"/>
                    <a:pt x="3327" y="8030"/>
                  </a:cubicBezTo>
                  <a:cubicBezTo>
                    <a:pt x="4251" y="6044"/>
                    <a:pt x="5021" y="5323"/>
                    <a:pt x="6701" y="5323"/>
                  </a:cubicBezTo>
                  <a:cubicBezTo>
                    <a:pt x="7082" y="5323"/>
                    <a:pt x="7510" y="5360"/>
                    <a:pt x="7997" y="5428"/>
                  </a:cubicBezTo>
                  <a:cubicBezTo>
                    <a:pt x="8018" y="5432"/>
                    <a:pt x="8038" y="5435"/>
                    <a:pt x="8057" y="5435"/>
                  </a:cubicBezTo>
                  <a:cubicBezTo>
                    <a:pt x="8305" y="5435"/>
                    <a:pt x="8347" y="5051"/>
                    <a:pt x="8130" y="4927"/>
                  </a:cubicBezTo>
                  <a:cubicBezTo>
                    <a:pt x="5695" y="3827"/>
                    <a:pt x="5161" y="2893"/>
                    <a:pt x="5528" y="257"/>
                  </a:cubicBezTo>
                  <a:cubicBezTo>
                    <a:pt x="5548" y="100"/>
                    <a:pt x="5416" y="0"/>
                    <a:pt x="5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6"/>
            <p:cNvSpPr/>
            <p:nvPr/>
          </p:nvSpPr>
          <p:spPr>
            <a:xfrm>
              <a:off x="8423989" y="2611553"/>
              <a:ext cx="122811" cy="120322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6"/>
            <p:cNvSpPr/>
            <p:nvPr/>
          </p:nvSpPr>
          <p:spPr>
            <a:xfrm>
              <a:off x="597249" y="2410358"/>
              <a:ext cx="122752" cy="120322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6"/>
            <p:cNvSpPr/>
            <p:nvPr/>
          </p:nvSpPr>
          <p:spPr>
            <a:xfrm>
              <a:off x="3189888" y="4482802"/>
              <a:ext cx="122869" cy="120702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6"/>
            <p:cNvSpPr/>
            <p:nvPr/>
          </p:nvSpPr>
          <p:spPr>
            <a:xfrm>
              <a:off x="3929813" y="829731"/>
              <a:ext cx="123777" cy="120761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6"/>
            <p:cNvSpPr/>
            <p:nvPr/>
          </p:nvSpPr>
          <p:spPr>
            <a:xfrm>
              <a:off x="4053602" y="4135261"/>
              <a:ext cx="245592" cy="239765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6"/>
            <p:cNvSpPr/>
            <p:nvPr/>
          </p:nvSpPr>
          <p:spPr>
            <a:xfrm>
              <a:off x="720000" y="4354608"/>
              <a:ext cx="247496" cy="240614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6"/>
            <p:cNvSpPr/>
            <p:nvPr/>
          </p:nvSpPr>
          <p:spPr>
            <a:xfrm>
              <a:off x="5179151" y="665998"/>
              <a:ext cx="246529" cy="240526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6"/>
            <p:cNvSpPr/>
            <p:nvPr/>
          </p:nvSpPr>
          <p:spPr>
            <a:xfrm>
              <a:off x="1866719" y="540000"/>
              <a:ext cx="247437" cy="241024"/>
            </a:xfrm>
            <a:custGeom>
              <a:avLst/>
              <a:gdLst/>
              <a:ahLst/>
              <a:cxnLst/>
              <a:rect l="l" t="t" r="r" b="b"/>
              <a:pathLst>
                <a:path w="8450" h="8231" extrusionOk="0">
                  <a:moveTo>
                    <a:pt x="3219" y="1"/>
                  </a:moveTo>
                  <a:cubicBezTo>
                    <a:pt x="3077" y="1"/>
                    <a:pt x="2938" y="121"/>
                    <a:pt x="2958" y="303"/>
                  </a:cubicBezTo>
                  <a:cubicBezTo>
                    <a:pt x="3225" y="2938"/>
                    <a:pt x="2758" y="3839"/>
                    <a:pt x="289" y="4873"/>
                  </a:cubicBezTo>
                  <a:cubicBezTo>
                    <a:pt x="0" y="5002"/>
                    <a:pt x="113" y="5409"/>
                    <a:pt x="390" y="5409"/>
                  </a:cubicBezTo>
                  <a:cubicBezTo>
                    <a:pt x="401" y="5409"/>
                    <a:pt x="412" y="5408"/>
                    <a:pt x="423" y="5407"/>
                  </a:cubicBezTo>
                  <a:cubicBezTo>
                    <a:pt x="858" y="5357"/>
                    <a:pt x="1246" y="5329"/>
                    <a:pt x="1596" y="5329"/>
                  </a:cubicBezTo>
                  <a:cubicBezTo>
                    <a:pt x="3340" y="5329"/>
                    <a:pt x="4131" y="6020"/>
                    <a:pt x="4993" y="8075"/>
                  </a:cubicBezTo>
                  <a:cubicBezTo>
                    <a:pt x="5046" y="8182"/>
                    <a:pt x="5142" y="8230"/>
                    <a:pt x="5236" y="8230"/>
                  </a:cubicBezTo>
                  <a:cubicBezTo>
                    <a:pt x="5377" y="8230"/>
                    <a:pt x="5513" y="8122"/>
                    <a:pt x="5493" y="7942"/>
                  </a:cubicBezTo>
                  <a:cubicBezTo>
                    <a:pt x="5193" y="5307"/>
                    <a:pt x="5693" y="4406"/>
                    <a:pt x="8162" y="3339"/>
                  </a:cubicBezTo>
                  <a:cubicBezTo>
                    <a:pt x="8450" y="3211"/>
                    <a:pt x="8338" y="2836"/>
                    <a:pt x="8063" y="2836"/>
                  </a:cubicBezTo>
                  <a:cubicBezTo>
                    <a:pt x="8052" y="2836"/>
                    <a:pt x="8040" y="2837"/>
                    <a:pt x="8028" y="2838"/>
                  </a:cubicBezTo>
                  <a:cubicBezTo>
                    <a:pt x="7588" y="2888"/>
                    <a:pt x="7196" y="2916"/>
                    <a:pt x="6843" y="2916"/>
                  </a:cubicBezTo>
                  <a:cubicBezTo>
                    <a:pt x="5088" y="2916"/>
                    <a:pt x="4319" y="2226"/>
                    <a:pt x="3458" y="170"/>
                  </a:cubicBezTo>
                  <a:cubicBezTo>
                    <a:pt x="3406" y="51"/>
                    <a:pt x="3312" y="1"/>
                    <a:pt x="3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1677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" name="Google Shape;758;p23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759" name="Google Shape;759;p2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760" name="Google Shape;760;p2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2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2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2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2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2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2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2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2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2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2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2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2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2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2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6" name="Google Shape;776;p2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9" name="Google Shape;779;p23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780" name="Google Shape;780;p2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781" name="Google Shape;781;p2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2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2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2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2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2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2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2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2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2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2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2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2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2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2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97" name="Google Shape;797;p2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0" name="Google Shape;800;p23"/>
          <p:cNvSpPr txBox="1">
            <a:spLocks noGrp="1"/>
          </p:cNvSpPr>
          <p:nvPr>
            <p:ph type="subTitle" idx="1"/>
          </p:nvPr>
        </p:nvSpPr>
        <p:spPr>
          <a:xfrm>
            <a:off x="6418000" y="1973300"/>
            <a:ext cx="4814000" cy="3826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01" name="Google Shape;801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200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02" name="Google Shape;802;p23"/>
          <p:cNvGrpSpPr/>
          <p:nvPr/>
        </p:nvGrpSpPr>
        <p:grpSpPr>
          <a:xfrm flipH="1">
            <a:off x="151066" y="79534"/>
            <a:ext cx="11680007" cy="6483751"/>
            <a:chOff x="227036" y="59650"/>
            <a:chExt cx="8760005" cy="4862813"/>
          </a:xfrm>
        </p:grpSpPr>
        <p:sp>
          <p:nvSpPr>
            <p:cNvPr id="803" name="Google Shape;803;p23"/>
            <p:cNvSpPr/>
            <p:nvPr/>
          </p:nvSpPr>
          <p:spPr>
            <a:xfrm>
              <a:off x="8828160" y="3776275"/>
              <a:ext cx="158880" cy="156689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8213750" y="4362232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8714008" y="2043175"/>
              <a:ext cx="158854" cy="156127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3"/>
            <p:cNvSpPr/>
            <p:nvPr/>
          </p:nvSpPr>
          <p:spPr>
            <a:xfrm>
              <a:off x="227036" y="1615326"/>
              <a:ext cx="209688" cy="206203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3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3"/>
            <p:cNvSpPr/>
            <p:nvPr/>
          </p:nvSpPr>
          <p:spPr>
            <a:xfrm>
              <a:off x="3594700" y="47668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3"/>
            <p:cNvSpPr/>
            <p:nvPr/>
          </p:nvSpPr>
          <p:spPr>
            <a:xfrm>
              <a:off x="7303550" y="264988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3"/>
            <p:cNvSpPr/>
            <p:nvPr/>
          </p:nvSpPr>
          <p:spPr>
            <a:xfrm>
              <a:off x="8767963" y="48847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3"/>
            <p:cNvSpPr/>
            <p:nvPr/>
          </p:nvSpPr>
          <p:spPr>
            <a:xfrm>
              <a:off x="5203350" y="151222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3"/>
            <p:cNvSpPr/>
            <p:nvPr/>
          </p:nvSpPr>
          <p:spPr>
            <a:xfrm>
              <a:off x="5151338" y="47158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3"/>
            <p:cNvSpPr/>
            <p:nvPr/>
          </p:nvSpPr>
          <p:spPr>
            <a:xfrm>
              <a:off x="570700" y="471703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3"/>
            <p:cNvSpPr/>
            <p:nvPr/>
          </p:nvSpPr>
          <p:spPr>
            <a:xfrm>
              <a:off x="4706375" y="59650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1369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26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910" name="Google Shape;910;p26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911" name="Google Shape;911;p26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26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26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26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6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6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6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26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26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26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26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26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26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26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26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26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7" name="Google Shape;927;p26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0" name="Google Shape;930;p26"/>
          <p:cNvSpPr txBox="1">
            <a:spLocks noGrp="1"/>
          </p:cNvSpPr>
          <p:nvPr>
            <p:ph type="body" idx="1"/>
          </p:nvPr>
        </p:nvSpPr>
        <p:spPr>
          <a:xfrm>
            <a:off x="960000" y="1973300"/>
            <a:ext cx="4986000" cy="4164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1" name="Google Shape;931;p26"/>
          <p:cNvSpPr txBox="1">
            <a:spLocks noGrp="1"/>
          </p:cNvSpPr>
          <p:nvPr>
            <p:ph type="body" idx="2"/>
          </p:nvPr>
        </p:nvSpPr>
        <p:spPr>
          <a:xfrm>
            <a:off x="6246000" y="2641667"/>
            <a:ext cx="4986000" cy="3496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2" name="Google Shape;932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3" name="Google Shape;933;p26"/>
          <p:cNvGrpSpPr/>
          <p:nvPr/>
        </p:nvGrpSpPr>
        <p:grpSpPr>
          <a:xfrm flipH="1">
            <a:off x="117179" y="276418"/>
            <a:ext cx="11713892" cy="6429817"/>
            <a:chOff x="227036" y="207313"/>
            <a:chExt cx="8785419" cy="4822363"/>
          </a:xfrm>
        </p:grpSpPr>
        <p:sp>
          <p:nvSpPr>
            <p:cNvPr id="934" name="Google Shape;934;p26"/>
            <p:cNvSpPr/>
            <p:nvPr/>
          </p:nvSpPr>
          <p:spPr>
            <a:xfrm>
              <a:off x="8679277" y="2756672"/>
              <a:ext cx="333178" cy="328712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6"/>
            <p:cNvSpPr/>
            <p:nvPr/>
          </p:nvSpPr>
          <p:spPr>
            <a:xfrm>
              <a:off x="227039" y="4584937"/>
              <a:ext cx="155794" cy="15290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8767963" y="1729055"/>
              <a:ext cx="155794" cy="153078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227036" y="1615326"/>
              <a:ext cx="209688" cy="206203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6"/>
            <p:cNvSpPr/>
            <p:nvPr/>
          </p:nvSpPr>
          <p:spPr>
            <a:xfrm>
              <a:off x="8590575" y="46648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6"/>
            <p:cNvSpPr/>
            <p:nvPr/>
          </p:nvSpPr>
          <p:spPr>
            <a:xfrm>
              <a:off x="3594700" y="47668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6629300" y="2073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8767963" y="48847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5203350" y="151222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5729263" y="482497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6778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26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910" name="Google Shape;910;p26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911" name="Google Shape;911;p26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26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26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26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6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6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6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26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26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26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26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26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26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26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26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26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7" name="Google Shape;927;p26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0" name="Google Shape;930;p26"/>
          <p:cNvSpPr txBox="1">
            <a:spLocks noGrp="1"/>
          </p:cNvSpPr>
          <p:nvPr>
            <p:ph type="body" idx="1"/>
          </p:nvPr>
        </p:nvSpPr>
        <p:spPr>
          <a:xfrm>
            <a:off x="960000" y="1973300"/>
            <a:ext cx="4986000" cy="4164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1" name="Google Shape;931;p26"/>
          <p:cNvSpPr txBox="1">
            <a:spLocks noGrp="1"/>
          </p:cNvSpPr>
          <p:nvPr>
            <p:ph type="body" idx="2"/>
          </p:nvPr>
        </p:nvSpPr>
        <p:spPr>
          <a:xfrm>
            <a:off x="6246000" y="2641667"/>
            <a:ext cx="4986000" cy="3496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2" name="Google Shape;932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3" name="Google Shape;933;p26"/>
          <p:cNvGrpSpPr/>
          <p:nvPr/>
        </p:nvGrpSpPr>
        <p:grpSpPr>
          <a:xfrm flipH="1">
            <a:off x="117179" y="276418"/>
            <a:ext cx="11713892" cy="6429817"/>
            <a:chOff x="227036" y="207313"/>
            <a:chExt cx="8785419" cy="4822363"/>
          </a:xfrm>
        </p:grpSpPr>
        <p:sp>
          <p:nvSpPr>
            <p:cNvPr id="934" name="Google Shape;934;p26"/>
            <p:cNvSpPr/>
            <p:nvPr/>
          </p:nvSpPr>
          <p:spPr>
            <a:xfrm>
              <a:off x="8679277" y="2756672"/>
              <a:ext cx="333178" cy="328712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6"/>
            <p:cNvSpPr/>
            <p:nvPr/>
          </p:nvSpPr>
          <p:spPr>
            <a:xfrm>
              <a:off x="227039" y="4584937"/>
              <a:ext cx="155794" cy="15290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8767963" y="1729055"/>
              <a:ext cx="155794" cy="153078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227036" y="1615326"/>
              <a:ext cx="209688" cy="206203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6"/>
            <p:cNvSpPr/>
            <p:nvPr/>
          </p:nvSpPr>
          <p:spPr>
            <a:xfrm>
              <a:off x="8590575" y="46648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6"/>
            <p:cNvSpPr/>
            <p:nvPr/>
          </p:nvSpPr>
          <p:spPr>
            <a:xfrm>
              <a:off x="3594700" y="47668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6629300" y="2073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8767963" y="48847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5203350" y="151222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5729263" y="482497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670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26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910" name="Google Shape;910;p26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911" name="Google Shape;911;p26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26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26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26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6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6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6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26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26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26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26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26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26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26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26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26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7" name="Google Shape;927;p26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0" name="Google Shape;930;p26"/>
          <p:cNvSpPr txBox="1">
            <a:spLocks noGrp="1"/>
          </p:cNvSpPr>
          <p:nvPr>
            <p:ph type="body" idx="1"/>
          </p:nvPr>
        </p:nvSpPr>
        <p:spPr>
          <a:xfrm>
            <a:off x="960000" y="1973300"/>
            <a:ext cx="4986000" cy="4164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1" name="Google Shape;931;p26"/>
          <p:cNvSpPr txBox="1">
            <a:spLocks noGrp="1"/>
          </p:cNvSpPr>
          <p:nvPr>
            <p:ph type="body" idx="2"/>
          </p:nvPr>
        </p:nvSpPr>
        <p:spPr>
          <a:xfrm>
            <a:off x="6246000" y="2641667"/>
            <a:ext cx="4986000" cy="3496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2" name="Google Shape;932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3" name="Google Shape;933;p26"/>
          <p:cNvGrpSpPr/>
          <p:nvPr/>
        </p:nvGrpSpPr>
        <p:grpSpPr>
          <a:xfrm flipH="1">
            <a:off x="117179" y="276418"/>
            <a:ext cx="11713892" cy="6429817"/>
            <a:chOff x="227036" y="207313"/>
            <a:chExt cx="8785419" cy="4822363"/>
          </a:xfrm>
        </p:grpSpPr>
        <p:sp>
          <p:nvSpPr>
            <p:cNvPr id="934" name="Google Shape;934;p26"/>
            <p:cNvSpPr/>
            <p:nvPr/>
          </p:nvSpPr>
          <p:spPr>
            <a:xfrm>
              <a:off x="8679277" y="2756672"/>
              <a:ext cx="333178" cy="328712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6"/>
            <p:cNvSpPr/>
            <p:nvPr/>
          </p:nvSpPr>
          <p:spPr>
            <a:xfrm>
              <a:off x="227039" y="4584937"/>
              <a:ext cx="155794" cy="15290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8767963" y="1729055"/>
              <a:ext cx="155794" cy="153078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227036" y="1615326"/>
              <a:ext cx="209688" cy="206203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6"/>
            <p:cNvSpPr/>
            <p:nvPr/>
          </p:nvSpPr>
          <p:spPr>
            <a:xfrm>
              <a:off x="8590575" y="46648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6"/>
            <p:cNvSpPr/>
            <p:nvPr/>
          </p:nvSpPr>
          <p:spPr>
            <a:xfrm>
              <a:off x="3594700" y="47668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6629300" y="2073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8767963" y="48847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5203350" y="151222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5729263" y="482497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491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26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910" name="Google Shape;910;p26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911" name="Google Shape;911;p26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26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26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26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6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6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6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26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26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26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26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26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26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26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26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26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7" name="Google Shape;927;p26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0" name="Google Shape;930;p26"/>
          <p:cNvSpPr txBox="1">
            <a:spLocks noGrp="1"/>
          </p:cNvSpPr>
          <p:nvPr>
            <p:ph type="body" idx="1"/>
          </p:nvPr>
        </p:nvSpPr>
        <p:spPr>
          <a:xfrm>
            <a:off x="960000" y="1973300"/>
            <a:ext cx="4986000" cy="4164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1" name="Google Shape;931;p26"/>
          <p:cNvSpPr txBox="1">
            <a:spLocks noGrp="1"/>
          </p:cNvSpPr>
          <p:nvPr>
            <p:ph type="body" idx="2"/>
          </p:nvPr>
        </p:nvSpPr>
        <p:spPr>
          <a:xfrm>
            <a:off x="6246000" y="2641667"/>
            <a:ext cx="4986000" cy="3496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2" name="Google Shape;932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3" name="Google Shape;933;p26"/>
          <p:cNvGrpSpPr/>
          <p:nvPr/>
        </p:nvGrpSpPr>
        <p:grpSpPr>
          <a:xfrm flipH="1">
            <a:off x="117179" y="276418"/>
            <a:ext cx="11713892" cy="6429817"/>
            <a:chOff x="227036" y="207313"/>
            <a:chExt cx="8785419" cy="4822363"/>
          </a:xfrm>
        </p:grpSpPr>
        <p:sp>
          <p:nvSpPr>
            <p:cNvPr id="934" name="Google Shape;934;p26"/>
            <p:cNvSpPr/>
            <p:nvPr/>
          </p:nvSpPr>
          <p:spPr>
            <a:xfrm>
              <a:off x="8679277" y="2756672"/>
              <a:ext cx="333178" cy="328712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6"/>
            <p:cNvSpPr/>
            <p:nvPr/>
          </p:nvSpPr>
          <p:spPr>
            <a:xfrm>
              <a:off x="227039" y="4584937"/>
              <a:ext cx="155794" cy="15290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8767963" y="1729055"/>
              <a:ext cx="155794" cy="153078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227036" y="1615326"/>
              <a:ext cx="209688" cy="206203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6"/>
            <p:cNvSpPr/>
            <p:nvPr/>
          </p:nvSpPr>
          <p:spPr>
            <a:xfrm>
              <a:off x="8590575" y="46648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6"/>
            <p:cNvSpPr/>
            <p:nvPr/>
          </p:nvSpPr>
          <p:spPr>
            <a:xfrm>
              <a:off x="3594700" y="47668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6629300" y="2073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8767963" y="48847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5203350" y="151222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5729263" y="482497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8553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96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947;p27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948" name="Google Shape;948;p27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949" name="Google Shape;949;p27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27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27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27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7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27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27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27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27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27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27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27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27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27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27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27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5" name="Google Shape;965;p27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8" name="Google Shape;968;p27"/>
          <p:cNvSpPr txBox="1">
            <a:spLocks noGrp="1"/>
          </p:cNvSpPr>
          <p:nvPr>
            <p:ph type="title"/>
          </p:nvPr>
        </p:nvSpPr>
        <p:spPr>
          <a:xfrm>
            <a:off x="960000" y="3697416"/>
            <a:ext cx="3115200" cy="560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969" name="Google Shape;969;p27"/>
          <p:cNvSpPr txBox="1">
            <a:spLocks noGrp="1"/>
          </p:cNvSpPr>
          <p:nvPr>
            <p:ph type="subTitle" idx="1"/>
          </p:nvPr>
        </p:nvSpPr>
        <p:spPr>
          <a:xfrm>
            <a:off x="960000" y="4216333"/>
            <a:ext cx="3115200" cy="96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27"/>
          <p:cNvSpPr txBox="1">
            <a:spLocks noGrp="1"/>
          </p:cNvSpPr>
          <p:nvPr>
            <p:ph type="title" idx="2"/>
          </p:nvPr>
        </p:nvSpPr>
        <p:spPr>
          <a:xfrm>
            <a:off x="4538400" y="4407475"/>
            <a:ext cx="3115200" cy="560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subTitle" idx="3"/>
          </p:nvPr>
        </p:nvSpPr>
        <p:spPr>
          <a:xfrm>
            <a:off x="4538400" y="4927533"/>
            <a:ext cx="3115200" cy="96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27"/>
          <p:cNvSpPr txBox="1">
            <a:spLocks noGrp="1"/>
          </p:cNvSpPr>
          <p:nvPr>
            <p:ph type="title" idx="4"/>
          </p:nvPr>
        </p:nvSpPr>
        <p:spPr>
          <a:xfrm>
            <a:off x="8116800" y="3697416"/>
            <a:ext cx="3115200" cy="560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subTitle" idx="5"/>
          </p:nvPr>
        </p:nvSpPr>
        <p:spPr>
          <a:xfrm>
            <a:off x="8116800" y="4216333"/>
            <a:ext cx="3115200" cy="96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4" name="Google Shape;974;p27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75" name="Google Shape;975;p27"/>
          <p:cNvGrpSpPr/>
          <p:nvPr/>
        </p:nvGrpSpPr>
        <p:grpSpPr>
          <a:xfrm>
            <a:off x="94200" y="244834"/>
            <a:ext cx="11799432" cy="6414217"/>
            <a:chOff x="70650" y="183625"/>
            <a:chExt cx="8849574" cy="4810663"/>
          </a:xfrm>
        </p:grpSpPr>
        <p:sp>
          <p:nvSpPr>
            <p:cNvPr id="976" name="Google Shape;976;p27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160553" y="1152333"/>
              <a:ext cx="333172" cy="327635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8708900" y="1479981"/>
              <a:ext cx="211324" cy="208492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3186575" y="1787250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1635325" y="47268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7011654" y="4255208"/>
              <a:ext cx="211295" cy="207668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>
              <a:off x="5823150" y="289867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27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27"/>
            <p:cNvSpPr/>
            <p:nvPr/>
          </p:nvSpPr>
          <p:spPr>
            <a:xfrm>
              <a:off x="5207700" y="478958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27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5716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117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3924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B6E2-D01D-4999-806E-E292C122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EBE512-15CE-454F-877D-D51AA313B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6D532-AA46-4920-BDE7-912DBC90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8522BC-6A81-41BC-BF6D-4BFCE05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BD738-EF01-4694-B6F4-119704DA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043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34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1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slideLayout" Target="../slideLayouts/slideLayout82.xml"/><Relationship Id="rId8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52AFA80-9859-4EB2-B679-015CF8249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ACB67C-5F7E-4DEE-87FD-BBEDA6482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06425F-A4BD-4AF1-9F5C-9248D0C77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B26057-3B5E-4904-88A9-97A86BDAE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EBA244-79F8-4823-8E65-D3375F88E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 userDrawn="1"/>
        </p:nvSpPr>
        <p:spPr>
          <a:xfrm>
            <a:off x="379046" y="315424"/>
            <a:ext cx="11319468" cy="6274061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0853" y="7607911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593614" y="7489016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  <a:latin typeface="UVN Vien Du" panose="03080402030202060204" pitchFamily="66" charset="0"/>
              </a:rPr>
              <a:t>By </a:t>
            </a:r>
            <a:r>
              <a:rPr lang="en-US" dirty="0" err="1" smtClean="0">
                <a:solidFill>
                  <a:srgbClr val="FFC000"/>
                </a:solidFill>
                <a:latin typeface="UVN Vien Du" panose="03080402030202060204" pitchFamily="66" charset="0"/>
              </a:rPr>
              <a:t>Phước</a:t>
            </a:r>
            <a:r>
              <a:rPr lang="en-US" baseline="0" dirty="0" smtClean="0">
                <a:solidFill>
                  <a:srgbClr val="FFC000"/>
                </a:solidFill>
                <a:latin typeface="UVN Vien Du" panose="03080402030202060204" pitchFamily="66" charset="0"/>
              </a:rPr>
              <a:t> </a:t>
            </a:r>
            <a:r>
              <a:rPr lang="en-US" baseline="0" dirty="0" err="1" smtClean="0">
                <a:solidFill>
                  <a:srgbClr val="FFC000"/>
                </a:solidFill>
                <a:latin typeface="UVN Vien Du" panose="03080402030202060204" pitchFamily="66" charset="0"/>
              </a:rPr>
              <a:t>Trang</a:t>
            </a:r>
            <a:endParaRPr lang="en-US" dirty="0">
              <a:solidFill>
                <a:srgbClr val="FFC000"/>
              </a:solidFill>
              <a:latin typeface="UVN Vien Du" panose="03080402030202060204" pitchFamily="66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74B4BD6-C37E-6DD9-737C-FB102710717C}"/>
              </a:ext>
            </a:extLst>
          </p:cNvPr>
          <p:cNvSpPr txBox="1">
            <a:spLocks/>
          </p:cNvSpPr>
          <p:nvPr userDrawn="1"/>
        </p:nvSpPr>
        <p:spPr>
          <a:xfrm>
            <a:off x="-760155" y="573830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98C4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98C4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D732CF-9A00-B928-FDCB-ECC477F8F11D}"/>
              </a:ext>
            </a:extLst>
          </p:cNvPr>
          <p:cNvSpPr txBox="1"/>
          <p:nvPr userDrawn="1"/>
        </p:nvSpPr>
        <p:spPr>
          <a:xfrm>
            <a:off x="-1438411" y="10499971"/>
            <a:ext cx="15633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phẩm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Măng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Non –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Nghiêm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cấm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buôn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sao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chép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chỉnh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sửa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nhuận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325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39" r:id="rId3"/>
    <p:sldLayoutId id="2147483738" r:id="rId4"/>
    <p:sldLayoutId id="2147483737" r:id="rId5"/>
    <p:sldLayoutId id="2147483734" r:id="rId6"/>
    <p:sldLayoutId id="2147483733" r:id="rId7"/>
    <p:sldLayoutId id="2147483685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745" r:id="rId14"/>
    <p:sldLayoutId id="2147483742" r:id="rId15"/>
    <p:sldLayoutId id="2147483741" r:id="rId16"/>
    <p:sldLayoutId id="2147483740" r:id="rId17"/>
    <p:sldLayoutId id="2147483736" r:id="rId18"/>
    <p:sldLayoutId id="2147483735" r:id="rId19"/>
    <p:sldLayoutId id="2147483686" r:id="rId20"/>
    <p:sldLayoutId id="2147483684" r:id="rId21"/>
    <p:sldLayoutId id="2147483668" r:id="rId22"/>
    <p:sldLayoutId id="2147483669" r:id="rId23"/>
    <p:sldLayoutId id="2147483670" r:id="rId24"/>
    <p:sldLayoutId id="2147483671" r:id="rId25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B1F5B-4D72-3A06-D37A-C32013C32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54367C-AC2D-C99D-0BF9-77DDAD72E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168482" y="6700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0C42C2F2-973A-3541-E2D9-7AE8B65B047C}"/>
              </a:ext>
            </a:extLst>
          </p:cNvPr>
          <p:cNvSpPr txBox="1"/>
          <p:nvPr userDrawn="1"/>
        </p:nvSpPr>
        <p:spPr>
          <a:xfrm>
            <a:off x="1943878" y="80349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A278AF-73D4-724C-0742-CCC2351C9284}"/>
              </a:ext>
            </a:extLst>
          </p:cNvPr>
          <p:cNvSpPr txBox="1">
            <a:spLocks/>
          </p:cNvSpPr>
          <p:nvPr userDrawn="1"/>
        </p:nvSpPr>
        <p:spPr>
          <a:xfrm>
            <a:off x="-409975" y="897755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74B4BD6-C37E-6DD9-737C-FB102710717C}"/>
              </a:ext>
            </a:extLst>
          </p:cNvPr>
          <p:cNvSpPr txBox="1">
            <a:spLocks/>
          </p:cNvSpPr>
          <p:nvPr userDrawn="1"/>
        </p:nvSpPr>
        <p:spPr>
          <a:xfrm>
            <a:off x="-760155" y="573830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98C4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98C4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D732CF-9A00-B928-FDCB-ECC477F8F11D}"/>
              </a:ext>
            </a:extLst>
          </p:cNvPr>
          <p:cNvSpPr txBox="1"/>
          <p:nvPr userDrawn="1"/>
        </p:nvSpPr>
        <p:spPr>
          <a:xfrm>
            <a:off x="-1625981" y="9793238"/>
            <a:ext cx="15633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Sản phẩm của Măng Non – Tài liệu Tiểu học.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22630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44" r:id="rId2"/>
    <p:sldLayoutId id="214748374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4D8B8B4-99E4-4408-9CAD-5D70D9887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613290D-25B1-4DCE-9AAB-852AA2DA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C6B9DB-619C-477A-9FFB-D46DB1B0B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59C51D-8237-4838-8AA8-977C2EA12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B7F78D-B936-4D84-9CF5-E6027038C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B1F5B-4D72-3A06-D37A-C32013C32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54367C-AC2D-C99D-0BF9-77DDAD72E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168482" y="6700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0C42C2F2-973A-3541-E2D9-7AE8B65B047C}"/>
              </a:ext>
            </a:extLst>
          </p:cNvPr>
          <p:cNvSpPr txBox="1"/>
          <p:nvPr userDrawn="1"/>
        </p:nvSpPr>
        <p:spPr>
          <a:xfrm>
            <a:off x="1943878" y="80349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A278AF-73D4-724C-0742-CCC2351C9284}"/>
              </a:ext>
            </a:extLst>
          </p:cNvPr>
          <p:cNvSpPr txBox="1">
            <a:spLocks/>
          </p:cNvSpPr>
          <p:nvPr userDrawn="1"/>
        </p:nvSpPr>
        <p:spPr>
          <a:xfrm>
            <a:off x="-409975" y="897755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74B4BD6-C37E-6DD9-737C-FB102710717C}"/>
              </a:ext>
            </a:extLst>
          </p:cNvPr>
          <p:cNvSpPr txBox="1">
            <a:spLocks/>
          </p:cNvSpPr>
          <p:nvPr userDrawn="1"/>
        </p:nvSpPr>
        <p:spPr>
          <a:xfrm>
            <a:off x="-760155" y="573830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98C4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98C4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D732CF-9A00-B928-FDCB-ECC477F8F11D}"/>
              </a:ext>
            </a:extLst>
          </p:cNvPr>
          <p:cNvSpPr txBox="1"/>
          <p:nvPr userDrawn="1"/>
        </p:nvSpPr>
        <p:spPr>
          <a:xfrm>
            <a:off x="-1625981" y="9793238"/>
            <a:ext cx="15633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Sản phẩm của Măng Non – Tài liệu Tiểu học.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06353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32" r:id="rId13"/>
    <p:sldLayoutId id="2147483700" r:id="rId14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a Gothic One"/>
              <a:buNone/>
              <a:defRPr sz="2500">
                <a:solidFill>
                  <a:schemeClr val="lt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CB1F5B-4D72-3A06-D37A-C32013C32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54367C-AC2D-C99D-0BF9-77DDAD72E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168482" y="6700002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C42C2F2-973A-3541-E2D9-7AE8B65B047C}"/>
              </a:ext>
            </a:extLst>
          </p:cNvPr>
          <p:cNvSpPr txBox="1"/>
          <p:nvPr userDrawn="1"/>
        </p:nvSpPr>
        <p:spPr>
          <a:xfrm>
            <a:off x="1943878" y="80349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A278AF-73D4-724C-0742-CCC2351C9284}"/>
              </a:ext>
            </a:extLst>
          </p:cNvPr>
          <p:cNvSpPr txBox="1">
            <a:spLocks/>
          </p:cNvSpPr>
          <p:nvPr userDrawn="1"/>
        </p:nvSpPr>
        <p:spPr>
          <a:xfrm>
            <a:off x="-409975" y="897755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74B4BD6-C37E-6DD9-737C-FB102710717C}"/>
              </a:ext>
            </a:extLst>
          </p:cNvPr>
          <p:cNvSpPr txBox="1">
            <a:spLocks/>
          </p:cNvSpPr>
          <p:nvPr userDrawn="1"/>
        </p:nvSpPr>
        <p:spPr>
          <a:xfrm>
            <a:off x="-760155" y="573830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98C4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98C4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D732CF-9A00-B928-FDCB-ECC477F8F11D}"/>
              </a:ext>
            </a:extLst>
          </p:cNvPr>
          <p:cNvSpPr txBox="1"/>
          <p:nvPr userDrawn="1"/>
        </p:nvSpPr>
        <p:spPr>
          <a:xfrm>
            <a:off x="-1625981" y="9793238"/>
            <a:ext cx="15633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Sản phẩm của Măng Non – Tài liệu Tiểu học.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197966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</p:sldLayoutIdLst>
  <p:transition spd="slow">
    <p:push dir="u"/>
  </p:transition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3.wdp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microsoft.com/office/2007/relationships/hdphoto" Target="../media/hdphoto12.wdp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4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slide" Target="slide16.xml"/><Relationship Id="rId18" Type="http://schemas.openxmlformats.org/officeDocument/2006/relationships/image" Target="../media/image57.png"/><Relationship Id="rId26" Type="http://schemas.openxmlformats.org/officeDocument/2006/relationships/image" Target="../media/image62.png"/><Relationship Id="rId3" Type="http://schemas.openxmlformats.org/officeDocument/2006/relationships/image" Target="../media/image47.jpeg"/><Relationship Id="rId21" Type="http://schemas.openxmlformats.org/officeDocument/2006/relationships/image" Target="../media/image59.png"/><Relationship Id="rId34" Type="http://schemas.openxmlformats.org/officeDocument/2006/relationships/image" Target="../media/image68.gif"/><Relationship Id="rId7" Type="http://schemas.openxmlformats.org/officeDocument/2006/relationships/slide" Target="slide14.xml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5" Type="http://schemas.openxmlformats.org/officeDocument/2006/relationships/slide" Target="slide20.xml"/><Relationship Id="rId33" Type="http://schemas.openxmlformats.org/officeDocument/2006/relationships/image" Target="../media/image67.png"/><Relationship Id="rId2" Type="http://schemas.openxmlformats.org/officeDocument/2006/relationships/image" Target="../media/image46.jpg"/><Relationship Id="rId16" Type="http://schemas.openxmlformats.org/officeDocument/2006/relationships/slide" Target="slide17.xml"/><Relationship Id="rId20" Type="http://schemas.openxmlformats.org/officeDocument/2006/relationships/image" Target="../media/image58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24" Type="http://schemas.openxmlformats.org/officeDocument/2006/relationships/image" Target="../media/image61.png"/><Relationship Id="rId32" Type="http://schemas.openxmlformats.org/officeDocument/2006/relationships/image" Target="../media/image66.png"/><Relationship Id="rId5" Type="http://schemas.openxmlformats.org/officeDocument/2006/relationships/image" Target="../media/image48.png"/><Relationship Id="rId15" Type="http://schemas.openxmlformats.org/officeDocument/2006/relationships/image" Target="../media/image55.png"/><Relationship Id="rId23" Type="http://schemas.openxmlformats.org/officeDocument/2006/relationships/image" Target="../media/image60.png"/><Relationship Id="rId28" Type="http://schemas.openxmlformats.org/officeDocument/2006/relationships/slide" Target="slide21.xml"/><Relationship Id="rId10" Type="http://schemas.openxmlformats.org/officeDocument/2006/relationships/slide" Target="slide15.xml"/><Relationship Id="rId19" Type="http://schemas.openxmlformats.org/officeDocument/2006/relationships/slide" Target="slide18.xml"/><Relationship Id="rId31" Type="http://schemas.openxmlformats.org/officeDocument/2006/relationships/slide" Target="slide22.xml"/><Relationship Id="rId4" Type="http://schemas.openxmlformats.org/officeDocument/2006/relationships/slide" Target="slide13.xml"/><Relationship Id="rId9" Type="http://schemas.openxmlformats.org/officeDocument/2006/relationships/image" Target="../media/image51.png"/><Relationship Id="rId14" Type="http://schemas.openxmlformats.org/officeDocument/2006/relationships/image" Target="../media/image54.png"/><Relationship Id="rId22" Type="http://schemas.openxmlformats.org/officeDocument/2006/relationships/slide" Target="slide19.xml"/><Relationship Id="rId27" Type="http://schemas.openxmlformats.org/officeDocument/2006/relationships/image" Target="../media/image63.png"/><Relationship Id="rId30" Type="http://schemas.openxmlformats.org/officeDocument/2006/relationships/image" Target="../media/image65.png"/><Relationship Id="rId8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74.gif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73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7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0.gif"/><Relationship Id="rId11" Type="http://schemas.openxmlformats.org/officeDocument/2006/relationships/image" Target="../media/image72.gif"/><Relationship Id="rId5" Type="http://schemas.openxmlformats.org/officeDocument/2006/relationships/image" Target="../media/image69.PNG"/><Relationship Id="rId15" Type="http://schemas.openxmlformats.org/officeDocument/2006/relationships/image" Target="../media/image76.gif"/><Relationship Id="rId10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71.jpeg"/><Relationship Id="rId14" Type="http://schemas.openxmlformats.org/officeDocument/2006/relationships/image" Target="../media/image7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74.gif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openxmlformats.org/officeDocument/2006/relationships/image" Target="../media/image73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7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0.gif"/><Relationship Id="rId11" Type="http://schemas.openxmlformats.org/officeDocument/2006/relationships/image" Target="../media/image72.gif"/><Relationship Id="rId5" Type="http://schemas.openxmlformats.org/officeDocument/2006/relationships/image" Target="../media/image69.PNG"/><Relationship Id="rId15" Type="http://schemas.openxmlformats.org/officeDocument/2006/relationships/image" Target="../media/image76.gif"/><Relationship Id="rId10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71.jpeg"/><Relationship Id="rId14" Type="http://schemas.openxmlformats.org/officeDocument/2006/relationships/image" Target="../media/image7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74.gif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12" Type="http://schemas.openxmlformats.org/officeDocument/2006/relationships/image" Target="../media/image73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7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0.gif"/><Relationship Id="rId11" Type="http://schemas.openxmlformats.org/officeDocument/2006/relationships/image" Target="../media/image72.gif"/><Relationship Id="rId5" Type="http://schemas.openxmlformats.org/officeDocument/2006/relationships/image" Target="../media/image69.PNG"/><Relationship Id="rId15" Type="http://schemas.openxmlformats.org/officeDocument/2006/relationships/image" Target="../media/image76.gif"/><Relationship Id="rId10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71.jpeg"/><Relationship Id="rId14" Type="http://schemas.openxmlformats.org/officeDocument/2006/relationships/image" Target="../media/image7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4.gif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12" Type="http://schemas.openxmlformats.org/officeDocument/2006/relationships/image" Target="../media/image73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7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0.gif"/><Relationship Id="rId11" Type="http://schemas.openxmlformats.org/officeDocument/2006/relationships/image" Target="../media/image72.gif"/><Relationship Id="rId5" Type="http://schemas.openxmlformats.org/officeDocument/2006/relationships/image" Target="../media/image69.PNG"/><Relationship Id="rId15" Type="http://schemas.openxmlformats.org/officeDocument/2006/relationships/image" Target="../media/image76.gif"/><Relationship Id="rId10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71.jpeg"/><Relationship Id="rId14" Type="http://schemas.openxmlformats.org/officeDocument/2006/relationships/image" Target="../media/image7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4.gif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image" Target="../media/image73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7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0.gif"/><Relationship Id="rId11" Type="http://schemas.openxmlformats.org/officeDocument/2006/relationships/image" Target="../media/image72.gif"/><Relationship Id="rId5" Type="http://schemas.openxmlformats.org/officeDocument/2006/relationships/image" Target="../media/image69.PNG"/><Relationship Id="rId15" Type="http://schemas.openxmlformats.org/officeDocument/2006/relationships/image" Target="../media/image76.gif"/><Relationship Id="rId10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71.jpeg"/><Relationship Id="rId14" Type="http://schemas.openxmlformats.org/officeDocument/2006/relationships/image" Target="../media/image7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4.gif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12" Type="http://schemas.openxmlformats.org/officeDocument/2006/relationships/image" Target="../media/image73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7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0.gif"/><Relationship Id="rId11" Type="http://schemas.openxmlformats.org/officeDocument/2006/relationships/image" Target="../media/image72.gif"/><Relationship Id="rId5" Type="http://schemas.openxmlformats.org/officeDocument/2006/relationships/image" Target="../media/image69.PNG"/><Relationship Id="rId15" Type="http://schemas.openxmlformats.org/officeDocument/2006/relationships/image" Target="../media/image76.gif"/><Relationship Id="rId10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71.jpeg"/><Relationship Id="rId14" Type="http://schemas.openxmlformats.org/officeDocument/2006/relationships/image" Target="../media/image7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4.gif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12" Type="http://schemas.openxmlformats.org/officeDocument/2006/relationships/image" Target="../media/image73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7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0.gif"/><Relationship Id="rId11" Type="http://schemas.openxmlformats.org/officeDocument/2006/relationships/image" Target="../media/image72.gif"/><Relationship Id="rId5" Type="http://schemas.openxmlformats.org/officeDocument/2006/relationships/image" Target="../media/image69.PNG"/><Relationship Id="rId15" Type="http://schemas.openxmlformats.org/officeDocument/2006/relationships/image" Target="../media/image76.gif"/><Relationship Id="rId10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71.jpeg"/><Relationship Id="rId14" Type="http://schemas.openxmlformats.org/officeDocument/2006/relationships/image" Target="../media/image7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4.gif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12" Type="http://schemas.openxmlformats.org/officeDocument/2006/relationships/image" Target="../media/image73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7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0.gif"/><Relationship Id="rId11" Type="http://schemas.openxmlformats.org/officeDocument/2006/relationships/image" Target="../media/image72.gif"/><Relationship Id="rId5" Type="http://schemas.openxmlformats.org/officeDocument/2006/relationships/image" Target="../media/image69.PNG"/><Relationship Id="rId15" Type="http://schemas.openxmlformats.org/officeDocument/2006/relationships/image" Target="../media/image76.gif"/><Relationship Id="rId10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71.jpeg"/><Relationship Id="rId14" Type="http://schemas.openxmlformats.org/officeDocument/2006/relationships/image" Target="../media/image7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4.gif"/><Relationship Id="rId3" Type="http://schemas.openxmlformats.org/officeDocument/2006/relationships/audio" Target="../media/audio1.wav"/><Relationship Id="rId7" Type="http://schemas.openxmlformats.org/officeDocument/2006/relationships/image" Target="../media/image64.png"/><Relationship Id="rId12" Type="http://schemas.openxmlformats.org/officeDocument/2006/relationships/image" Target="../media/image73.gi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7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0.gif"/><Relationship Id="rId11" Type="http://schemas.openxmlformats.org/officeDocument/2006/relationships/image" Target="../media/image72.gif"/><Relationship Id="rId5" Type="http://schemas.openxmlformats.org/officeDocument/2006/relationships/image" Target="../media/image69.PNG"/><Relationship Id="rId15" Type="http://schemas.openxmlformats.org/officeDocument/2006/relationships/image" Target="../media/image76.gif"/><Relationship Id="rId10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71.jpeg"/><Relationship Id="rId14" Type="http://schemas.openxmlformats.org/officeDocument/2006/relationships/image" Target="../media/image7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4.gif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12" Type="http://schemas.openxmlformats.org/officeDocument/2006/relationships/image" Target="../media/image73.gi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7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0.gif"/><Relationship Id="rId11" Type="http://schemas.openxmlformats.org/officeDocument/2006/relationships/image" Target="../media/image72.gif"/><Relationship Id="rId5" Type="http://schemas.openxmlformats.org/officeDocument/2006/relationships/image" Target="../media/image69.PNG"/><Relationship Id="rId15" Type="http://schemas.openxmlformats.org/officeDocument/2006/relationships/image" Target="../media/image76.gif"/><Relationship Id="rId10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71.jpeg"/><Relationship Id="rId14" Type="http://schemas.openxmlformats.org/officeDocument/2006/relationships/image" Target="../media/image75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1.wdp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D6A98B5-3BAA-4099-957B-B1456033E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9651" y="-18323"/>
            <a:ext cx="8169348" cy="3602351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3E6C00-7788-408C-877E-0B3ECD98A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4D4C728-B9CC-4339-BC4E-87C3533A6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8619" y="1100649"/>
            <a:ext cx="2011854" cy="196917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267" y="881825"/>
            <a:ext cx="8169348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956DD01-9EEB-48F3-BBAA-FB58E1D954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DA4B9D7-EFC8-4769-B528-6E70F6A1CF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框 14">
            <a:extLst>
              <a:ext uri="{FF2B5EF4-FFF2-40B4-BE49-F238E27FC236}">
                <a16:creationId xmlns:a16="http://schemas.microsoft.com/office/drawing/2014/main" id="{9F49D713-8DC5-49F0-9435-58231A409E58}"/>
              </a:ext>
            </a:extLst>
          </p:cNvPr>
          <p:cNvSpPr txBox="1"/>
          <p:nvPr/>
        </p:nvSpPr>
        <p:spPr>
          <a:xfrm>
            <a:off x="1770083" y="1909091"/>
            <a:ext cx="1534253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Colossalis" panose="02040603050506020204" pitchFamily="18" charset="0"/>
                <a:ea typeface="思源黑体 CN Medium" panose="020B0600000000000000" pitchFamily="34" charset="-122"/>
              </a:rPr>
              <a:t>TOÁN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Colossalis" panose="02040603050506020204" pitchFamily="18" charset="0"/>
                <a:ea typeface="思源黑体 CN Medium" panose="020B0600000000000000" pitchFamily="34" charset="-122"/>
              </a:rPr>
              <a:t> 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UTM Colossalis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18" name="文本框 20">
            <a:extLst>
              <a:ext uri="{FF2B5EF4-FFF2-40B4-BE49-F238E27FC236}">
                <a16:creationId xmlns:a16="http://schemas.microsoft.com/office/drawing/2014/main" id="{5941A0D9-BDB9-427D-A086-10DF08753A72}"/>
              </a:ext>
            </a:extLst>
          </p:cNvPr>
          <p:cNvSpPr txBox="1"/>
          <p:nvPr/>
        </p:nvSpPr>
        <p:spPr>
          <a:xfrm>
            <a:off x="7430903" y="5241055"/>
            <a:ext cx="1912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VN Vien Du" panose="03080402030202060204" pitchFamily="66" charset="0"/>
                <a:ea typeface="思源黑体 CN Medium" panose="020B0600000000000000" pitchFamily="34" charset="-122"/>
              </a:rPr>
              <a:t>Trang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VN Vien Du" panose="03080402030202060204" pitchFamily="66" charset="0"/>
                <a:ea typeface="思源黑体 CN Medium" panose="020B0600000000000000" pitchFamily="34" charset="-122"/>
              </a:rPr>
              <a:t> 28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UVN Vien Du" panose="03080402030202060204" pitchFamily="66" charset="0"/>
              <a:ea typeface="思源黑体 CN Medium" panose="020B0600000000000000" pitchFamily="34" charset="-122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1400" y="1023984"/>
            <a:ext cx="1523956" cy="15088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6920" y="2434738"/>
            <a:ext cx="7710839" cy="2730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608" y="451601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4" r="5275" b="9807"/>
          <a:stretch/>
        </p:blipFill>
        <p:spPr>
          <a:xfrm>
            <a:off x="-1" y="0"/>
            <a:ext cx="12283441" cy="682752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E3A73BE-536B-4FC9-84FD-826C2B055342}"/>
              </a:ext>
            </a:extLst>
          </p:cNvPr>
          <p:cNvSpPr/>
          <p:nvPr/>
        </p:nvSpPr>
        <p:spPr>
          <a:xfrm>
            <a:off x="1486584" y="450146"/>
            <a:ext cx="9912936" cy="77077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Hai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phép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tính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nào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dưới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đây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có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cùng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kế</a:t>
            </a:r>
            <a:r>
              <a:rPr lang="en-US" altLang="zh-CN" sz="36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t </a:t>
            </a:r>
            <a:r>
              <a:rPr lang="en-US" altLang="zh-CN" sz="36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quả</a:t>
            </a:r>
            <a:r>
              <a:rPr lang="en-US" altLang="zh-CN" sz="36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 rot="20952016">
            <a:off x="107815" y="282824"/>
            <a:ext cx="1561369" cy="1298377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FF00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algn="ctr"/>
            <a:r>
              <a:rPr lang="en-US" sz="6000" dirty="0" smtClean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latin typeface="#9Slide07 Stormtrooper" panose="020B0500000000000000" pitchFamily="34" charset="0"/>
              </a:rPr>
              <a:t>2</a:t>
            </a:r>
            <a:endParaRPr lang="en-US" sz="6000" dirty="0">
              <a:ln>
                <a:solidFill>
                  <a:schemeClr val="bg1"/>
                </a:solidFill>
              </a:ln>
              <a:solidFill>
                <a:schemeClr val="accent1"/>
              </a:solidFill>
              <a:latin typeface="#9Slide07 Stormtrooper" panose="020B0500000000000000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02307" y="3763972"/>
            <a:ext cx="2604523" cy="1466402"/>
            <a:chOff x="-1" y="3795747"/>
            <a:chExt cx="2604523" cy="146640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154" b="43385" l="44462" r="94385">
                          <a14:foregroundMark x1="54308" y1="38923" x2="57692" y2="38769"/>
                          <a14:foregroundMark x1="56000" y1="40923" x2="59231" y2="36769"/>
                          <a14:foregroundMark x1="55231" y1="38308" x2="57077" y2="37231"/>
                          <a14:foregroundMark x1="77231" y1="38923" x2="78154" y2="36923"/>
                          <a14:foregroundMark x1="78769" y1="40615" x2="80769" y2="37692"/>
                          <a14:foregroundMark x1="76462" y1="40615" x2="78769" y2="37846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08" t="21230" r="8462" b="57077"/>
            <a:stretch/>
          </p:blipFill>
          <p:spPr>
            <a:xfrm>
              <a:off x="-1" y="3982104"/>
              <a:ext cx="2604523" cy="128004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57381" y="3795747"/>
              <a:ext cx="110795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x 1</a:t>
              </a:r>
              <a:endPara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353460" y="3795747"/>
            <a:ext cx="3911991" cy="1652761"/>
            <a:chOff x="2930661" y="3795747"/>
            <a:chExt cx="3911991" cy="165276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385" b="97923" l="1231" r="95231">
                          <a14:foregroundMark x1="10462" y1="95462" x2="12615" y2="89769"/>
                          <a14:foregroundMark x1="12462" y1="94385" x2="12923" y2="91154"/>
                          <a14:foregroundMark x1="20462" y1="95154" x2="22154" y2="90538"/>
                          <a14:foregroundMark x1="22615" y1="95154" x2="23385" y2="90385"/>
                          <a14:foregroundMark x1="50923" y1="94846" x2="51538" y2="89923"/>
                          <a14:foregroundMark x1="49692" y1="94538" x2="50769" y2="90077"/>
                          <a14:foregroundMark x1="52462" y1="94538" x2="52462" y2="91308"/>
                          <a14:foregroundMark x1="59692" y1="93923" x2="60923" y2="90077"/>
                          <a14:foregroundMark x1="60923" y1="95769" x2="62462" y2="89923"/>
                          <a14:foregroundMark x1="79692" y1="94077" x2="81538" y2="89923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72" r="2896"/>
            <a:stretch/>
          </p:blipFill>
          <p:spPr>
            <a:xfrm>
              <a:off x="2930661" y="3795747"/>
              <a:ext cx="3911991" cy="16527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673108" y="4042324"/>
              <a:ext cx="1448601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 : 6</a:t>
              </a:r>
              <a:endPara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02260" y="4892466"/>
            <a:ext cx="2933016" cy="1511922"/>
            <a:chOff x="199640" y="4904098"/>
            <a:chExt cx="2933016" cy="151192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00" b="20231" l="4462" r="43769">
                          <a14:foregroundMark x1="13923" y1="17000" x2="15615" y2="14538"/>
                          <a14:foregroundMark x1="15462" y1="18077" x2="18077" y2="14077"/>
                          <a14:foregroundMark x1="30538" y1="17923" x2="31923" y2="13615"/>
                          <a14:foregroundMark x1="31923" y1="17923" x2="35308" y2="14538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6" r="55478" b="79460"/>
            <a:stretch/>
          </p:blipFill>
          <p:spPr>
            <a:xfrm>
              <a:off x="199640" y="4904098"/>
              <a:ext cx="2933016" cy="151192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83756" y="5242006"/>
              <a:ext cx="110795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x 3</a:t>
              </a:r>
              <a:endPara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68522" y="4824017"/>
            <a:ext cx="2724140" cy="1425872"/>
            <a:chOff x="3778037" y="5091265"/>
            <a:chExt cx="2724140" cy="142587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385" b="20769" l="53615" r="93615">
                          <a14:foregroundMark x1="63846" y1="18308" x2="62615" y2="14462"/>
                          <a14:foregroundMark x1="64308" y1="18923" x2="65538" y2="15385"/>
                          <a14:foregroundMark x1="81538" y1="17846" x2="81846" y2="15385"/>
                          <a14:foregroundMark x1="83231" y1="18308" x2="83231" y2="14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03" t="2625" r="5842" b="79221"/>
            <a:stretch/>
          </p:blipFill>
          <p:spPr>
            <a:xfrm>
              <a:off x="3778037" y="5091265"/>
              <a:ext cx="2724140" cy="142587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507130" y="5573720"/>
              <a:ext cx="110795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x 5</a:t>
              </a:r>
              <a:endPara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40815" y="4605262"/>
            <a:ext cx="3838667" cy="1739570"/>
            <a:chOff x="5782663" y="4612805"/>
            <a:chExt cx="3838667" cy="17395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385" b="66692" l="40077" r="99231">
                          <a14:foregroundMark x1="47769" y1="62385" x2="51385" y2="62077"/>
                          <a14:foregroundMark x1="56154" y1="61846" x2="58000" y2="62538"/>
                          <a14:foregroundMark x1="58000" y1="62769" x2="58385" y2="60846"/>
                          <a14:foregroundMark x1="57846" y1="64923" x2="57000" y2="62077"/>
                          <a14:foregroundMark x1="50308" y1="64769" x2="50538" y2="61538"/>
                          <a14:foregroundMark x1="85538" y1="63769" x2="82615" y2="61538"/>
                          <a14:foregroundMark x1="83308" y1="64615" x2="85385" y2="61846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44" t="42222" b="32991"/>
            <a:stretch/>
          </p:blipFill>
          <p:spPr>
            <a:xfrm>
              <a:off x="5782663" y="4612805"/>
              <a:ext cx="3838667" cy="173957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331883" y="4913671"/>
              <a:ext cx="1486494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 : 6</a:t>
              </a:r>
              <a:endPara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Oval 9"/>
          <p:cNvSpPr/>
          <p:nvPr/>
        </p:nvSpPr>
        <p:spPr>
          <a:xfrm>
            <a:off x="2863926" y="1466961"/>
            <a:ext cx="1620872" cy="573461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 x 9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599363" y="1496420"/>
            <a:ext cx="1620872" cy="724788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 x 2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5130377" y="1450258"/>
            <a:ext cx="1900766" cy="686493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36 : 6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4001215" y="2625197"/>
            <a:ext cx="1620872" cy="539824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5 x 6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6644579" y="2579490"/>
            <a:ext cx="1620872" cy="585531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6 : 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9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-0.11302 0.6557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-0.39076 0.4340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10208 0.4891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13008 0.1300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0987 0.4037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0" grpId="1" animBg="1"/>
      <p:bldP spid="30" grpId="0" animBg="1"/>
      <p:bldP spid="30" grpId="1" animBg="1"/>
      <p:bldP spid="32" grpId="0" animBg="1"/>
      <p:bldP spid="32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72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4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451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 sticker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x 2 = 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12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49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</a:t>
            </a:r>
            <a:r>
              <a:rPr 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sticker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42 : 6 =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7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91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1 sticker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54 : 6 = 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9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94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 sticker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: 6 = 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29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</a:t>
            </a:r>
            <a:r>
              <a:rPr 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sticker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x 6 = 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36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30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 sticker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48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: 6 = </a:t>
            </a: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8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30554" y="4030294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38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</a:t>
            </a:r>
            <a:r>
              <a:rPr 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sticker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x 4 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24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90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30369" y="868128"/>
            <a:ext cx="8575217" cy="856895"/>
            <a:chOff x="3091820" y="1127313"/>
            <a:chExt cx="4055550" cy="448071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B22FBF9-63BA-4031-AC93-49559FF59E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3" t="11337" r="63558" b="60000"/>
            <a:stretch/>
          </p:blipFill>
          <p:spPr>
            <a:xfrm>
              <a:off x="3091820" y="1129664"/>
              <a:ext cx="447140" cy="44572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E730F93-52BF-4A9A-8470-BA824D871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3" t="11337" r="63558" b="60000"/>
            <a:stretch/>
          </p:blipFill>
          <p:spPr>
            <a:xfrm>
              <a:off x="6700230" y="1127313"/>
              <a:ext cx="447140" cy="44572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98" y="968269"/>
            <a:ext cx="5623238" cy="5623238"/>
          </a:xfrm>
          <a:prstGeom prst="rect">
            <a:avLst/>
          </a:prstGeom>
        </p:spPr>
      </p:pic>
      <p:sp>
        <p:nvSpPr>
          <p:cNvPr id="15" name="文本框 4">
            <a:extLst>
              <a:ext uri="{FF2B5EF4-FFF2-40B4-BE49-F238E27FC236}">
                <a16:creationId xmlns:a16="http://schemas.microsoft.com/office/drawing/2014/main" id="{D09DA7EE-363F-43B1-AEDC-17FA8B4D19FC}"/>
              </a:ext>
            </a:extLst>
          </p:cNvPr>
          <p:cNvSpPr txBox="1"/>
          <p:nvPr/>
        </p:nvSpPr>
        <p:spPr>
          <a:xfrm>
            <a:off x="2752836" y="617028"/>
            <a:ext cx="6850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UTM Mother" panose="02040603050506020204" pitchFamily="18" charset="0"/>
                <a:ea typeface="字魂5号-无外润黑体" panose="00000500000000000000" pitchFamily="2" charset="-122"/>
              </a:rPr>
              <a:t>Yêu</a:t>
            </a:r>
            <a:r>
              <a:rPr kumimoji="0" lang="en-US" altLang="zh-CN" sz="6600" b="0" i="0" u="none" strike="noStrike" kern="1200" cap="none" spc="0" normalizeH="0" noProof="0" dirty="0" smtClean="0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UTM Mother" panose="02040603050506020204" pitchFamily="18" charset="0"/>
                <a:ea typeface="字魂5号-无外润黑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 smtClean="0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UTM Mother" panose="02040603050506020204" pitchFamily="18" charset="0"/>
                <a:ea typeface="字魂5号-无外润黑体" panose="00000500000000000000" pitchFamily="2" charset="-122"/>
              </a:rPr>
              <a:t>cầu</a:t>
            </a:r>
            <a:r>
              <a:rPr kumimoji="0" lang="en-US" altLang="zh-CN" sz="6600" b="0" i="0" u="none" strike="noStrike" kern="1200" cap="none" spc="0" normalizeH="0" noProof="0" dirty="0" smtClean="0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UTM Mother" panose="02040603050506020204" pitchFamily="18" charset="0"/>
                <a:ea typeface="字魂5号-无外润黑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 smtClean="0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UTM Mother" panose="02040603050506020204" pitchFamily="18" charset="0"/>
                <a:ea typeface="字魂5号-无外润黑体" panose="00000500000000000000" pitchFamily="2" charset="-122"/>
              </a:rPr>
              <a:t>cần</a:t>
            </a:r>
            <a:r>
              <a:rPr kumimoji="0" lang="en-US" altLang="zh-CN" sz="6600" b="0" i="0" u="none" strike="noStrike" kern="1200" cap="none" spc="0" normalizeH="0" noProof="0" dirty="0" smtClean="0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UTM Mother" panose="02040603050506020204" pitchFamily="18" charset="0"/>
                <a:ea typeface="字魂5号-无外润黑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 smtClean="0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UTM Mother" panose="02040603050506020204" pitchFamily="18" charset="0"/>
                <a:ea typeface="字魂5号-无外润黑体" panose="00000500000000000000" pitchFamily="2" charset="-122"/>
              </a:rPr>
              <a:t>đạt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4AA771"/>
              </a:solidFill>
              <a:effectLst/>
              <a:uLnTx/>
              <a:uFillTx/>
              <a:latin typeface="UTM Mother" panose="02040603050506020204" pitchFamily="18" charset="0"/>
              <a:ea typeface="字魂5号-无外润黑体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75820" y="1971627"/>
            <a:ext cx="8321040" cy="230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15000"/>
              </a:lnSpc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- Hình thành được bảng nhân 6, bảng chia 6.</a:t>
            </a:r>
            <a:endParaRPr lang="en-US" sz="320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- Vận dụng được vào tính nhẩm, giải bài tập, bài toán thực tế liên quan đến bảng nhân 6, bảng chia 6.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342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 sticker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x 3 = 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18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54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 sticker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60 : 6 = 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18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lang="en-US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sticker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12 : 6 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38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2151" y="1584960"/>
            <a:ext cx="7261798" cy="5791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24104" y="3207614"/>
            <a:ext cx="2347056" cy="1736646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DẶN DÒ</a:t>
            </a:r>
          </a:p>
          <a:p>
            <a:pPr algn="ctr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7880" y="1195958"/>
            <a:ext cx="8747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6</a:t>
            </a:r>
          </a:p>
          <a:p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352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3022" y="1144165"/>
            <a:ext cx="5358137" cy="53581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1560" y="2423160"/>
            <a:ext cx="6461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Cảm</a:t>
            </a:r>
            <a:r>
              <a:rPr lang="en-US" sz="4000" dirty="0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ơn</a:t>
            </a:r>
            <a:r>
              <a:rPr lang="en-US" sz="4000" dirty="0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quý</a:t>
            </a:r>
            <a:r>
              <a:rPr lang="en-US" sz="4000" dirty="0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thầy</a:t>
            </a:r>
            <a:r>
              <a:rPr lang="en-US" sz="4000" dirty="0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cô</a:t>
            </a:r>
            <a:r>
              <a:rPr lang="en-US" sz="4000" dirty="0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 </a:t>
            </a:r>
          </a:p>
          <a:p>
            <a:pPr algn="ctr"/>
            <a:r>
              <a:rPr lang="en-US" sz="4000" dirty="0" err="1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và</a:t>
            </a:r>
            <a:r>
              <a:rPr lang="en-US" sz="4000" dirty="0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các</a:t>
            </a:r>
            <a:r>
              <a:rPr lang="en-US" sz="4000" dirty="0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em</a:t>
            </a:r>
            <a:r>
              <a:rPr lang="en-US" sz="4000" dirty="0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học</a:t>
            </a:r>
            <a:r>
              <a:rPr lang="en-US" sz="4000" dirty="0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sinh</a:t>
            </a:r>
            <a:r>
              <a:rPr lang="en-US" sz="4000" dirty="0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theo</a:t>
            </a:r>
            <a:r>
              <a:rPr lang="en-US" sz="4000" dirty="0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dõi</a:t>
            </a:r>
            <a:r>
              <a:rPr lang="en-US" sz="4000" dirty="0" smtClean="0">
                <a:solidFill>
                  <a:srgbClr val="FF6699"/>
                </a:solidFill>
                <a:latin typeface="#9Slide07 Stormtrooper" panose="020B0500000000000000" pitchFamily="34" charset="0"/>
              </a:rPr>
              <a:t>!</a:t>
            </a:r>
            <a:endParaRPr lang="en-US" sz="4000" dirty="0">
              <a:solidFill>
                <a:srgbClr val="FF6699"/>
              </a:solidFill>
              <a:latin typeface="#9Slide07 Stormtrooper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064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buClr>
                <a:srgbClr val="000000"/>
              </a:buClr>
              <a:defRPr/>
            </a:pPr>
            <a:r>
              <a:rPr lang="en-US" sz="4667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lang="en-US" sz="4667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defTabSz="1219110">
              <a:lnSpc>
                <a:spcPct val="100000"/>
              </a:lnSpc>
              <a:buClr>
                <a:srgbClr val="000000"/>
              </a:buClr>
              <a:defRPr/>
            </a:pP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Thiết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kế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bài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giảng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>
                <a:solidFill>
                  <a:srgbClr val="2E9733"/>
                </a:solidFill>
                <a:latin typeface="SVN-Dancing Script" panose="02040603050506020204" pitchFamily="18" charset="0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609555">
              <a:buClr>
                <a:srgbClr val="000000"/>
              </a:buClr>
              <a:defRPr/>
            </a:pPr>
            <a:r>
              <a:rPr lang="en-US" sz="2667" b="1" kern="0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algn="ctr" defTabSz="609555">
              <a:buClr>
                <a:srgbClr val="000000"/>
              </a:buClr>
              <a:defRPr/>
            </a:pPr>
            <a:r>
              <a:rPr lang="en-US" sz="2667" b="1" kern="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lang="en-US" sz="2667" kern="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 kern="0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09555">
              <a:buClr>
                <a:srgbClr val="000000"/>
              </a:buClr>
              <a:defRPr/>
            </a:pPr>
            <a:r>
              <a:rPr lang="en-US" sz="2667" b="1" kern="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lang="en-US" sz="2667" b="1" u="sng" kern="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lang="en-US" sz="2667" b="1" kern="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lang="en-US" sz="2667" b="1" u="sng" kern="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lang="en-US" sz="2667" b="1" kern="0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71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72100" y="2311533"/>
            <a:ext cx="7114506" cy="1513914"/>
            <a:chOff x="4197929" y="2009168"/>
            <a:chExt cx="7114506" cy="151391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27AF83E-179E-487A-899B-35258CBA5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3" t="11337" r="63558" b="60000"/>
            <a:stretch/>
          </p:blipFill>
          <p:spPr>
            <a:xfrm>
              <a:off x="4197929" y="2009168"/>
              <a:ext cx="1553309" cy="1513914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9878CC2-A7A0-4617-8015-86550A51EB43}"/>
                </a:ext>
              </a:extLst>
            </p:cNvPr>
            <p:cNvSpPr txBox="1"/>
            <p:nvPr/>
          </p:nvSpPr>
          <p:spPr>
            <a:xfrm>
              <a:off x="4522360" y="2211288"/>
              <a:ext cx="98693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思源黑体 CN Medium" panose="020B0600000000000000" pitchFamily="34" charset="-122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D217D42-F1FF-4546-AC7D-A86A56ACB6AA}"/>
                </a:ext>
              </a:extLst>
            </p:cNvPr>
            <p:cNvSpPr txBox="1"/>
            <p:nvPr/>
          </p:nvSpPr>
          <p:spPr>
            <a:xfrm>
              <a:off x="5833730" y="2211288"/>
              <a:ext cx="54787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</a:rPr>
                <a:t>KHÁM</a:t>
              </a:r>
              <a:r>
                <a:rPr kumimoji="0" lang="en-US" altLang="zh-CN" sz="6600" b="0" i="0" u="none" strike="noStrike" kern="1200" cap="none" spc="0" normalizeH="0" noProof="0" dirty="0" smtClean="0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</a:rPr>
                <a:t> PHÁ</a:t>
              </a: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#9Slide07 Stormtrooper" panose="020B0500000000000000" pitchFamily="34" charset="0"/>
                <a:ea typeface="字魂5号-无外润黑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04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785446" y="550985"/>
            <a:ext cx="10621107" cy="5861538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3B5118-5EFD-4616-AA06-890F8855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0281138" y="4963650"/>
            <a:ext cx="1559169" cy="15222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5" b="79115" l="57660" r="98768">
                        <a14:foregroundMark x1="81678" y1="51492" x2="83449" y2="50433"/>
                        <a14:foregroundMark x1="93072" y1="76708" x2="94534" y2="74783"/>
                        <a14:backgroundMark x1="71594" y1="69201" x2="77829" y2="67565"/>
                        <a14:backgroundMark x1="74211" y1="58710" x2="79369" y2="57652"/>
                        <a14:backgroundMark x1="77444" y1="54379" x2="78907" y2="56593"/>
                        <a14:backgroundMark x1="64973" y1="49374" x2="68822" y2="50433"/>
                        <a14:backgroundMark x1="77598" y1="50433" x2="78445" y2="53609"/>
                        <a14:backgroundMark x1="72517" y1="23869" x2="73980" y2="3590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89" b="19307"/>
          <a:stretch/>
        </p:blipFill>
        <p:spPr>
          <a:xfrm>
            <a:off x="2865982" y="3424103"/>
            <a:ext cx="2134134" cy="29070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4485" y1="27030" x2="58121" y2="27030"/>
                        <a14:foregroundMark x1="43091" y1="27515" x2="48848" y2="24121"/>
                        <a14:foregroundMark x1="56788" y1="31758" x2="56606" y2="23273"/>
                        <a14:foregroundMark x1="47697" y1="30182" x2="46970" y2="2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7785">
            <a:off x="825669" y="5042691"/>
            <a:ext cx="1150286" cy="115028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874266" y="653948"/>
            <a:ext cx="8443464" cy="2351654"/>
            <a:chOff x="1874266" y="653948"/>
            <a:chExt cx="8443464" cy="2351654"/>
          </a:xfrm>
        </p:grpSpPr>
        <p:grpSp>
          <p:nvGrpSpPr>
            <p:cNvPr id="19" name="组合 2"/>
            <p:cNvGrpSpPr/>
            <p:nvPr/>
          </p:nvGrpSpPr>
          <p:grpSpPr>
            <a:xfrm rot="286761">
              <a:off x="1874266" y="653948"/>
              <a:ext cx="8443464" cy="2351654"/>
              <a:chOff x="2113400" y="1706819"/>
              <a:chExt cx="6473864" cy="4013200"/>
            </a:xfrm>
          </p:grpSpPr>
          <p:sp>
            <p:nvSpPr>
              <p:cNvPr id="20" name="圆角矩形 1"/>
              <p:cNvSpPr/>
              <p:nvPr/>
            </p:nvSpPr>
            <p:spPr>
              <a:xfrm rot="21299948">
                <a:off x="2113400" y="1706819"/>
                <a:ext cx="6473864" cy="4013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圆角矩形 24"/>
              <p:cNvSpPr/>
              <p:nvPr/>
            </p:nvSpPr>
            <p:spPr>
              <a:xfrm rot="21299948">
                <a:off x="2227519" y="1838956"/>
                <a:ext cx="6231568" cy="374838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D2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289345" y="934126"/>
              <a:ext cx="761330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40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40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bọ</a:t>
              </a:r>
              <a:r>
                <a:rPr lang="en-US" sz="40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rùa</a:t>
              </a:r>
              <a:r>
                <a:rPr lang="en-US" sz="40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0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40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40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r>
                <a:rPr lang="en-US" sz="40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40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0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 con </a:t>
              </a:r>
              <a:r>
                <a:rPr lang="en-US" sz="40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bọ</a:t>
              </a:r>
              <a:r>
                <a:rPr lang="en-US" sz="40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rùa</a:t>
              </a:r>
              <a:r>
                <a:rPr lang="en-US" sz="40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0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40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0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US" sz="40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0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40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r>
                <a:rPr lang="en-US" sz="40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图片 12">
            <a:extLst>
              <a:ext uri="{FF2B5EF4-FFF2-40B4-BE49-F238E27FC236}">
                <a16:creationId xmlns:a16="http://schemas.microsoft.com/office/drawing/2014/main" id="{AB719CBB-8E7E-4782-AA3C-EAD14D73C7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72" y="2752495"/>
            <a:ext cx="4656490" cy="4656490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23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3128994"/>
            <a:ext cx="3314405" cy="3707135"/>
          </a:xfrm>
          <a:prstGeom prst="rect">
            <a:avLst/>
          </a:prstGeom>
        </p:spPr>
      </p:pic>
      <p:pic>
        <p:nvPicPr>
          <p:cNvPr id="24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52" b="95697" l="3362" r="97800">
                        <a14:foregroundMark x1="47268" y1="59906" x2="61283" y2="36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4" y="4736497"/>
            <a:ext cx="1748080" cy="17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59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0.19232 -0.1578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9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4003711" y="2230688"/>
            <a:ext cx="3696899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056635" y="3538158"/>
            <a:ext cx="5987291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5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+ 6 + 6 + 6 = 24</a:t>
            </a:r>
            <a:endParaRPr lang="en-US" sz="5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707244" y="4993090"/>
            <a:ext cx="3696899" cy="960120"/>
          </a:xfrm>
          <a:prstGeom prst="roundRect">
            <a:avLst/>
          </a:prstGeom>
          <a:solidFill>
            <a:srgbClr val="FFCCCC">
              <a:alpha val="82353"/>
            </a:srgbClr>
          </a:solidFill>
          <a:ln w="28575">
            <a:solidFill>
              <a:srgbClr val="FF66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</a:t>
            </a:r>
            <a:r>
              <a:rPr lang="en-US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508745" y="4988919"/>
            <a:ext cx="3696899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rgbClr val="FF66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: 6 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5608580" y="5376817"/>
            <a:ext cx="670040" cy="33672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81214" y="565983"/>
            <a:ext cx="3126879" cy="2356549"/>
            <a:chOff x="525780" y="232556"/>
            <a:chExt cx="3126879" cy="2356549"/>
          </a:xfrm>
        </p:grpSpPr>
        <p:sp>
          <p:nvSpPr>
            <p:cNvPr id="31" name="圆角矩形 8"/>
            <p:cNvSpPr/>
            <p:nvPr/>
          </p:nvSpPr>
          <p:spPr>
            <a:xfrm>
              <a:off x="525780" y="232556"/>
              <a:ext cx="3126879" cy="2356549"/>
            </a:xfrm>
            <a:prstGeom prst="roundRect">
              <a:avLst/>
            </a:prstGeom>
            <a:solidFill>
              <a:srgbClr val="99FFCC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859826" y="284760"/>
              <a:ext cx="2563410" cy="2207964"/>
              <a:chOff x="1263075" y="334135"/>
              <a:chExt cx="2563410" cy="2207964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>
                            <a14:foregroundMark x1="44485" y1="27030" x2="58121" y2="27030"/>
                            <a14:foregroundMark x1="43091" y1="27515" x2="48848" y2="24121"/>
                            <a14:foregroundMark x1="56788" y1="31758" x2="56606" y2="23273"/>
                            <a14:foregroundMark x1="47697" y1="30182" x2="46970" y2="27818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87785">
                <a:off x="1263075" y="352667"/>
                <a:ext cx="1150286" cy="1150286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>
                            <a14:foregroundMark x1="44485" y1="27030" x2="58121" y2="27030"/>
                            <a14:foregroundMark x1="43091" y1="27515" x2="48848" y2="24121"/>
                            <a14:foregroundMark x1="56788" y1="31758" x2="56606" y2="23273"/>
                            <a14:foregroundMark x1="47697" y1="30182" x2="46970" y2="27818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87785">
                <a:off x="2548202" y="334135"/>
                <a:ext cx="1150286" cy="1150286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>
                            <a14:foregroundMark x1="44485" y1="27030" x2="58121" y2="27030"/>
                            <a14:foregroundMark x1="43091" y1="27515" x2="48848" y2="24121"/>
                            <a14:foregroundMark x1="56788" y1="31758" x2="56606" y2="23273"/>
                            <a14:foregroundMark x1="47697" y1="30182" x2="46970" y2="27818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87785">
                <a:off x="1327426" y="1391813"/>
                <a:ext cx="1150286" cy="1150286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>
                            <a14:foregroundMark x1="44485" y1="27030" x2="58121" y2="27030"/>
                            <a14:foregroundMark x1="43091" y1="27515" x2="48848" y2="24121"/>
                            <a14:foregroundMark x1="56788" y1="31758" x2="56606" y2="23273"/>
                            <a14:foregroundMark x1="47697" y1="30182" x2="46970" y2="27818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87785">
                <a:off x="2676199" y="1364739"/>
                <a:ext cx="1150286" cy="115028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5312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22" grpId="0" animBg="1"/>
      <p:bldP spid="2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92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7B271FD-3ADF-43F7-9706-71C5AFC6A9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7424" y="5176709"/>
            <a:ext cx="1800347" cy="184227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EFF0E8-0C62-4576-8F2F-1D82B9DD91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9612923" y="707969"/>
            <a:ext cx="1629508" cy="11919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71E571-8D21-4DF6-B83E-BCB8E66DF1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>
            <a:off x="146538" y="1479007"/>
            <a:ext cx="1606061" cy="233099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365FAC7-CC24-49A0-9915-17332F8CFE47}"/>
              </a:ext>
            </a:extLst>
          </p:cNvPr>
          <p:cNvSpPr/>
          <p:nvPr/>
        </p:nvSpPr>
        <p:spPr>
          <a:xfrm>
            <a:off x="935949" y="1136610"/>
            <a:ext cx="4527302" cy="5612377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48B60EC-1E7C-4B3E-8726-15551D6C54DF}"/>
              </a:ext>
            </a:extLst>
          </p:cNvPr>
          <p:cNvSpPr txBox="1"/>
          <p:nvPr/>
        </p:nvSpPr>
        <p:spPr>
          <a:xfrm>
            <a:off x="1456096" y="1209009"/>
            <a:ext cx="2468175" cy="553997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 x   1  =   6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 x   2  =  12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x   3  =  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defRPr/>
            </a:pPr>
            <a:r>
              <a:rPr lang="en-US" altLang="zh-CN" sz="3600" baseline="0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altLang="zh-CN" sz="3600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x   4  =  </a:t>
            </a:r>
            <a:r>
              <a:rPr lang="en-US" altLang="zh-CN" sz="36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defRPr/>
            </a:pP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x   5  =  </a:t>
            </a:r>
            <a:r>
              <a:rPr lang="en-US" altLang="zh-CN" sz="36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zh-CN" sz="3600" b="1" i="0" u="none" strike="noStrike" kern="1200" cap="none" spc="0" normalizeH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defRPr/>
            </a:pPr>
            <a:r>
              <a:rPr lang="en-US" altLang="zh-CN" sz="3600" baseline="0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altLang="zh-CN" sz="3600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x   6  =  </a:t>
            </a:r>
            <a:r>
              <a:rPr lang="en-US" altLang="zh-CN" sz="36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defRPr/>
            </a:pP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x   7  =  </a:t>
            </a:r>
            <a:r>
              <a:rPr lang="en-US" altLang="zh-CN" sz="36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zh-CN" sz="3600" b="1" i="0" u="none" strike="noStrike" kern="1200" cap="none" spc="0" normalizeH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defRPr/>
            </a:pPr>
            <a:r>
              <a:rPr lang="en-US" altLang="zh-CN" sz="3600" baseline="0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altLang="zh-CN" sz="3600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x   8  =  </a:t>
            </a:r>
            <a:r>
              <a:rPr lang="en-US" altLang="zh-CN" sz="36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defRPr/>
            </a:pP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x   9  =  </a:t>
            </a:r>
            <a:r>
              <a:rPr lang="en-US" altLang="zh-CN" sz="36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zh-CN" sz="3600" b="1" i="0" u="none" strike="noStrike" kern="1200" cap="none" spc="0" normalizeH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defRPr/>
            </a:pPr>
            <a:r>
              <a:rPr lang="en-US" altLang="zh-CN" sz="3600" baseline="0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altLang="zh-CN" sz="3600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x  10 = 60</a:t>
            </a:r>
            <a:endParaRPr lang="en-US" altLang="zh-CN" sz="3600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22019433-2877-4F20-883D-D0585EEC4555}"/>
              </a:ext>
            </a:extLst>
          </p:cNvPr>
          <p:cNvSpPr/>
          <p:nvPr/>
        </p:nvSpPr>
        <p:spPr>
          <a:xfrm>
            <a:off x="7003753" y="1114642"/>
            <a:ext cx="4532285" cy="5642455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DB26BC89-ACEC-4123-B8B6-AE94CF7DF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1228267" y="1380744"/>
            <a:ext cx="1040506" cy="1015543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3DA2000-2CBF-4318-B41E-4C03459A5A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1172704" y="1035304"/>
            <a:ext cx="898278" cy="876727"/>
          </a:xfrm>
          <a:prstGeom prst="rect">
            <a:avLst/>
          </a:prstGeom>
        </p:spPr>
      </p:pic>
      <p:pic>
        <p:nvPicPr>
          <p:cNvPr id="38" name="图片 14">
            <a:extLst>
              <a:ext uri="{FF2B5EF4-FFF2-40B4-BE49-F238E27FC236}">
                <a16:creationId xmlns:a16="http://schemas.microsoft.com/office/drawing/2014/main" id="{37B271FD-3ADF-43F7-9706-71C5AFC6A9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293838" y="5063681"/>
            <a:ext cx="1209480" cy="123764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0948" y="31679"/>
            <a:ext cx="4188916" cy="1324293"/>
            <a:chOff x="634428" y="-6520"/>
            <a:chExt cx="4188916" cy="1324293"/>
          </a:xfrm>
        </p:grpSpPr>
        <p:pic>
          <p:nvPicPr>
            <p:cNvPr id="48" name="图片 3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4428" y="-6520"/>
              <a:ext cx="1348225" cy="1324293"/>
            </a:xfrm>
            <a:prstGeom prst="rect">
              <a:avLst/>
            </a:prstGeom>
          </p:spPr>
        </p:pic>
        <p:cxnSp>
          <p:nvCxnSpPr>
            <p:cNvPr id="49" name="直接连接符 43"/>
            <p:cNvCxnSpPr/>
            <p:nvPr/>
          </p:nvCxnSpPr>
          <p:spPr>
            <a:xfrm>
              <a:off x="2307382" y="965120"/>
              <a:ext cx="2515962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1177901" y="258705"/>
            <a:ext cx="4131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B050"/>
                </a:solidFill>
                <a:latin typeface="#9Slide07 Crocante" panose="02000000000000000000" pitchFamily="2" charset="0"/>
              </a:rPr>
              <a:t>Bảng</a:t>
            </a:r>
            <a:r>
              <a:rPr lang="en-US" sz="4400" dirty="0" smtClean="0">
                <a:solidFill>
                  <a:srgbClr val="00B050"/>
                </a:solidFill>
                <a:latin typeface="#9Slide07 Crocante" panose="02000000000000000000" pitchFamily="2" charset="0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#9Slide07 Crocante" panose="02000000000000000000" pitchFamily="2" charset="0"/>
              </a:rPr>
              <a:t>nhân</a:t>
            </a:r>
            <a:r>
              <a:rPr lang="en-US" sz="4400" dirty="0" smtClean="0">
                <a:solidFill>
                  <a:srgbClr val="00B050"/>
                </a:solidFill>
                <a:latin typeface="#9Slide07 Crocante" panose="02000000000000000000" pitchFamily="2" charset="0"/>
              </a:rPr>
              <a:t> 6</a:t>
            </a:r>
            <a:endParaRPr lang="en-US" sz="4400" dirty="0">
              <a:solidFill>
                <a:srgbClr val="00B050"/>
              </a:solidFill>
              <a:latin typeface="#9Slide07 Crocante" panose="02000000000000000000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38856" y="-3352"/>
            <a:ext cx="4996550" cy="1324293"/>
            <a:chOff x="6738856" y="-3352"/>
            <a:chExt cx="4996550" cy="1324293"/>
          </a:xfrm>
        </p:grpSpPr>
        <p:grpSp>
          <p:nvGrpSpPr>
            <p:cNvPr id="52" name="Group 51"/>
            <p:cNvGrpSpPr/>
            <p:nvPr/>
          </p:nvGrpSpPr>
          <p:grpSpPr>
            <a:xfrm>
              <a:off x="6738856" y="-3352"/>
              <a:ext cx="4188916" cy="1324293"/>
              <a:chOff x="634428" y="-6520"/>
              <a:chExt cx="4188916" cy="1324293"/>
            </a:xfrm>
          </p:grpSpPr>
          <p:pic>
            <p:nvPicPr>
              <p:cNvPr id="53" name="图片 35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4428" y="-6520"/>
                <a:ext cx="1348225" cy="1324293"/>
              </a:xfrm>
              <a:prstGeom prst="rect">
                <a:avLst/>
              </a:prstGeom>
            </p:spPr>
          </p:pic>
          <p:cxnSp>
            <p:nvCxnSpPr>
              <p:cNvPr id="54" name="直接连接符 43"/>
              <p:cNvCxnSpPr/>
              <p:nvPr/>
            </p:nvCxnSpPr>
            <p:spPr>
              <a:xfrm>
                <a:off x="2307382" y="965120"/>
                <a:ext cx="2515962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/>
            <p:cNvSpPr txBox="1"/>
            <p:nvPr/>
          </p:nvSpPr>
          <p:spPr>
            <a:xfrm>
              <a:off x="7604175" y="224849"/>
              <a:ext cx="41312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 smtClean="0">
                  <a:solidFill>
                    <a:srgbClr val="7030A0"/>
                  </a:solidFill>
                  <a:latin typeface="#9Slide07 Crocante" panose="02000000000000000000" pitchFamily="2" charset="0"/>
                </a:rPr>
                <a:t>Bảng</a:t>
              </a:r>
              <a:r>
                <a:rPr lang="en-US" sz="4400" dirty="0" smtClean="0">
                  <a:solidFill>
                    <a:srgbClr val="7030A0"/>
                  </a:solidFill>
                  <a:latin typeface="#9Slide07 Crocante" panose="02000000000000000000" pitchFamily="2" charset="0"/>
                </a:rPr>
                <a:t> chia 6</a:t>
              </a:r>
              <a:endParaRPr lang="en-US" sz="4400" dirty="0">
                <a:solidFill>
                  <a:srgbClr val="7030A0"/>
                </a:solidFill>
                <a:latin typeface="#9Slide07 Crocante" panose="02000000000000000000" pitchFamily="2" charset="0"/>
              </a:endParaRPr>
            </a:p>
          </p:txBody>
        </p:sp>
      </p:grpSp>
      <p:sp>
        <p:nvSpPr>
          <p:cNvPr id="56" name="文本框 26">
            <a:extLst>
              <a:ext uri="{FF2B5EF4-FFF2-40B4-BE49-F238E27FC236}">
                <a16:creationId xmlns:a16="http://schemas.microsoft.com/office/drawing/2014/main" id="{D48B60EC-1E7C-4B3E-8726-15551D6C54DF}"/>
              </a:ext>
            </a:extLst>
          </p:cNvPr>
          <p:cNvSpPr txBox="1"/>
          <p:nvPr/>
        </p:nvSpPr>
        <p:spPr>
          <a:xfrm>
            <a:off x="8039264" y="1254609"/>
            <a:ext cx="2684232" cy="553997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   :  6 =   1</a:t>
            </a:r>
          </a:p>
          <a:p>
            <a:pPr algn="just">
              <a:defRPr/>
            </a:pPr>
            <a:r>
              <a:rPr lang="en-US" altLang="zh-CN" sz="36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 :  6 =  </a:t>
            </a:r>
            <a:r>
              <a:rPr lang="en-US" altLang="zh-CN" sz="36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altLang="zh-CN" sz="36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lvl="0" algn="just">
              <a:defRPr/>
            </a:pP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18  :  6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 </a:t>
            </a:r>
            <a:r>
              <a:rPr lang="en-US" altLang="zh-CN" sz="36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lvl="0" algn="just">
              <a:defRPr/>
            </a:pPr>
            <a:r>
              <a:rPr lang="en-US" altLang="zh-CN" sz="3600" baseline="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 :  6</a:t>
            </a:r>
            <a:r>
              <a:rPr lang="en-US" altLang="zh-CN" sz="36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</a:t>
            </a:r>
            <a:r>
              <a:rPr lang="en-US" altLang="zh-CN" sz="36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lvl="0" algn="just">
              <a:defRPr/>
            </a:pPr>
            <a:r>
              <a:rPr lang="en-US" altLang="zh-CN" sz="36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 :  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 </a:t>
            </a:r>
            <a:r>
              <a:rPr lang="en-US" altLang="zh-CN" sz="36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lvl="0" algn="just">
              <a:defRPr/>
            </a:pPr>
            <a:r>
              <a:rPr lang="en-US" altLang="zh-CN" sz="3600" baseline="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 :  6</a:t>
            </a:r>
            <a:r>
              <a:rPr lang="en-US" altLang="zh-CN" sz="36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</a:t>
            </a:r>
            <a:r>
              <a:rPr lang="en-US" altLang="zh-CN" sz="36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lvl="0" algn="just">
              <a:defRPr/>
            </a:pP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42  :  6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 </a:t>
            </a:r>
            <a:r>
              <a:rPr lang="en-US" altLang="zh-CN" sz="36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lvl="0" algn="just">
              <a:defRPr/>
            </a:pPr>
            <a:r>
              <a:rPr lang="en-US" altLang="zh-CN" sz="3600" baseline="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 :  6</a:t>
            </a:r>
            <a:r>
              <a:rPr lang="en-US" altLang="zh-CN" sz="36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</a:t>
            </a:r>
            <a:r>
              <a:rPr lang="en-US" altLang="zh-CN" sz="36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lvl="0" algn="just">
              <a:defRPr/>
            </a:pP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54  :  6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 </a:t>
            </a:r>
            <a:r>
              <a:rPr lang="en-US" altLang="zh-CN" sz="36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lvl="0" algn="just">
              <a:defRPr/>
            </a:pPr>
            <a:r>
              <a:rPr lang="en-US" altLang="zh-CN" sz="3600" baseline="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 :  6</a:t>
            </a:r>
            <a:r>
              <a:rPr lang="en-US" altLang="zh-CN" sz="36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</a:t>
            </a:r>
            <a:endParaRPr lang="en-US" altLang="zh-CN" sz="36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333510" y="295114"/>
            <a:ext cx="1524980" cy="737197"/>
          </a:xfrm>
          <a:prstGeom prst="rightArrow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rved Right Arrow 7"/>
          <p:cNvSpPr/>
          <p:nvPr/>
        </p:nvSpPr>
        <p:spPr>
          <a:xfrm flipH="1">
            <a:off x="4302753" y="2049774"/>
            <a:ext cx="347760" cy="640141"/>
          </a:xfrm>
          <a:prstGeom prst="curv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Curved Right Arrow 62"/>
          <p:cNvSpPr/>
          <p:nvPr/>
        </p:nvSpPr>
        <p:spPr>
          <a:xfrm flipH="1">
            <a:off x="4304563" y="2600602"/>
            <a:ext cx="347760" cy="640141"/>
          </a:xfrm>
          <a:prstGeom prst="curv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Curved Right Arrow 63"/>
          <p:cNvSpPr/>
          <p:nvPr/>
        </p:nvSpPr>
        <p:spPr>
          <a:xfrm flipH="1">
            <a:off x="4286687" y="3131284"/>
            <a:ext cx="347760" cy="640141"/>
          </a:xfrm>
          <a:prstGeom prst="curv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Curved Right Arrow 64"/>
          <p:cNvSpPr/>
          <p:nvPr/>
        </p:nvSpPr>
        <p:spPr>
          <a:xfrm flipH="1">
            <a:off x="4299178" y="3656458"/>
            <a:ext cx="347760" cy="640141"/>
          </a:xfrm>
          <a:prstGeom prst="curv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Curved Right Arrow 65"/>
          <p:cNvSpPr/>
          <p:nvPr/>
        </p:nvSpPr>
        <p:spPr>
          <a:xfrm flipH="1">
            <a:off x="4306453" y="4160496"/>
            <a:ext cx="347760" cy="640141"/>
          </a:xfrm>
          <a:prstGeom prst="curv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Curved Right Arrow 66"/>
          <p:cNvSpPr/>
          <p:nvPr/>
        </p:nvSpPr>
        <p:spPr>
          <a:xfrm flipH="1">
            <a:off x="4317626" y="4690126"/>
            <a:ext cx="310864" cy="641191"/>
          </a:xfrm>
          <a:prstGeom prst="curv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Curved Right Arrow 67"/>
          <p:cNvSpPr/>
          <p:nvPr/>
        </p:nvSpPr>
        <p:spPr>
          <a:xfrm flipH="1">
            <a:off x="4287419" y="5279733"/>
            <a:ext cx="347760" cy="640141"/>
          </a:xfrm>
          <a:prstGeom prst="curv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Curved Right Arrow 68"/>
          <p:cNvSpPr/>
          <p:nvPr/>
        </p:nvSpPr>
        <p:spPr>
          <a:xfrm flipH="1">
            <a:off x="4302753" y="5861999"/>
            <a:ext cx="347760" cy="640141"/>
          </a:xfrm>
          <a:prstGeom prst="curv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196142" y="2215334"/>
            <a:ext cx="843769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207245" y="2788013"/>
            <a:ext cx="843769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174207" y="3298914"/>
            <a:ext cx="843769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63217" y="3876145"/>
            <a:ext cx="843769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149009" y="4439416"/>
            <a:ext cx="843769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141187" y="5002687"/>
            <a:ext cx="843769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140871" y="5542916"/>
            <a:ext cx="843769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54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" name="Curved Right Arrow 76"/>
          <p:cNvSpPr/>
          <p:nvPr/>
        </p:nvSpPr>
        <p:spPr>
          <a:xfrm flipH="1">
            <a:off x="4302753" y="1449907"/>
            <a:ext cx="347760" cy="640141"/>
          </a:xfrm>
          <a:prstGeom prst="curv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587463" y="1355972"/>
            <a:ext cx="1029333" cy="71508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+ 6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9734111" y="1766457"/>
            <a:ext cx="649533" cy="612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762954" y="2311048"/>
            <a:ext cx="649533" cy="612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751380" y="2892010"/>
            <a:ext cx="649533" cy="612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9780672" y="3410951"/>
            <a:ext cx="649533" cy="612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783886" y="3943575"/>
            <a:ext cx="649533" cy="612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9800209" y="4533093"/>
            <a:ext cx="649533" cy="612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9776008" y="5067474"/>
            <a:ext cx="649533" cy="612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9772311" y="5608935"/>
            <a:ext cx="649533" cy="612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040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6" grpId="0"/>
      <p:bldP spid="7" grpId="0" animBg="1"/>
      <p:bldP spid="8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97995" y="709417"/>
            <a:ext cx="4527302" cy="5612377"/>
            <a:chOff x="1097995" y="709417"/>
            <a:chExt cx="4527302" cy="5612377"/>
          </a:xfrm>
        </p:grpSpPr>
        <p:sp>
          <p:nvSpPr>
            <p:cNvPr id="4" name="矩形: 圆角 1">
              <a:extLst>
                <a:ext uri="{FF2B5EF4-FFF2-40B4-BE49-F238E27FC236}">
                  <a16:creationId xmlns:a16="http://schemas.microsoft.com/office/drawing/2014/main" id="{4365FAC7-CC24-49A0-9915-17332F8CFE47}"/>
                </a:ext>
              </a:extLst>
            </p:cNvPr>
            <p:cNvSpPr/>
            <p:nvPr/>
          </p:nvSpPr>
          <p:spPr>
            <a:xfrm>
              <a:off x="1097995" y="709417"/>
              <a:ext cx="4527302" cy="561237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文本框 26">
              <a:extLst>
                <a:ext uri="{FF2B5EF4-FFF2-40B4-BE49-F238E27FC236}">
                  <a16:creationId xmlns:a16="http://schemas.microsoft.com/office/drawing/2014/main" id="{D48B60EC-1E7C-4B3E-8726-15551D6C54DF}"/>
                </a:ext>
              </a:extLst>
            </p:cNvPr>
            <p:cNvSpPr txBox="1"/>
            <p:nvPr/>
          </p:nvSpPr>
          <p:spPr>
            <a:xfrm>
              <a:off x="2025059" y="781816"/>
              <a:ext cx="2468175" cy="553997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 x   1  =   6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 smtClean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 x   2  =  12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3  =  18</a:t>
              </a:r>
            </a:p>
            <a:p>
              <a:pPr algn="just">
                <a:defRPr/>
              </a:pPr>
              <a:r>
                <a:rPr lang="en-US" altLang="zh-CN" sz="3600" baseline="0" dirty="0" smtClean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 smtClean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4  =  24</a:t>
              </a: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5  =  </a:t>
              </a:r>
              <a:r>
                <a:rPr lang="en-US" altLang="zh-CN" sz="3600" noProof="0" dirty="0" smtClean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 smtClean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 smtClean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6  =  36</a:t>
              </a: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7  =  </a:t>
              </a:r>
              <a:r>
                <a:rPr lang="en-US" altLang="zh-CN" sz="3600" dirty="0" smtClean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  <a:endPara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 smtClean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 smtClean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8  =  48</a:t>
              </a: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9  =  </a:t>
              </a:r>
              <a:r>
                <a:rPr lang="en-US" altLang="zh-CN" sz="3600" dirty="0" smtClean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  <a:endPara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 smtClean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 smtClean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10 = 60</a:t>
              </a:r>
              <a:endParaRPr lang="en-US" altLang="zh-CN" sz="36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864856" y="641849"/>
            <a:ext cx="4532285" cy="5679945"/>
            <a:chOff x="6864856" y="641849"/>
            <a:chExt cx="4532285" cy="5679945"/>
          </a:xfrm>
        </p:grpSpPr>
        <p:sp>
          <p:nvSpPr>
            <p:cNvPr id="6" name="矩形: 圆角 27">
              <a:extLst>
                <a:ext uri="{FF2B5EF4-FFF2-40B4-BE49-F238E27FC236}">
                  <a16:creationId xmlns:a16="http://schemas.microsoft.com/office/drawing/2014/main" id="{22019433-2877-4F20-883D-D0585EEC4555}"/>
                </a:ext>
              </a:extLst>
            </p:cNvPr>
            <p:cNvSpPr/>
            <p:nvPr/>
          </p:nvSpPr>
          <p:spPr>
            <a:xfrm>
              <a:off x="6864856" y="641849"/>
              <a:ext cx="4532285" cy="5642455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文本框 26">
              <a:extLst>
                <a:ext uri="{FF2B5EF4-FFF2-40B4-BE49-F238E27FC236}">
                  <a16:creationId xmlns:a16="http://schemas.microsoft.com/office/drawing/2014/main" id="{D48B60EC-1E7C-4B3E-8726-15551D6C54DF}"/>
                </a:ext>
              </a:extLst>
            </p:cNvPr>
            <p:cNvSpPr txBox="1"/>
            <p:nvPr/>
          </p:nvSpPr>
          <p:spPr>
            <a:xfrm>
              <a:off x="7900367" y="781816"/>
              <a:ext cx="2684232" cy="553997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   :  6  =   1</a:t>
              </a:r>
            </a:p>
            <a:p>
              <a:pPr algn="just">
                <a:defRPr/>
              </a:pPr>
              <a:r>
                <a:rPr lang="en-US" altLang="zh-CN" sz="3600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  :  6  =  2  </a:t>
              </a: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  :  6</a:t>
              </a:r>
              <a:r>
                <a:rPr kumimoji="0" lang="en-US" altLang="zh-CN" sz="3600" i="0" u="none" strike="noStrike" kern="1200" cap="none" spc="0" normalizeH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</a:p>
            <a:p>
              <a:pPr lvl="0" algn="just">
                <a:defRPr/>
              </a:pPr>
              <a:r>
                <a:rPr lang="en-US" altLang="zh-CN" sz="3600" baseline="0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  :  6</a:t>
              </a:r>
              <a:r>
                <a:rPr lang="en-US" altLang="zh-CN" sz="3600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4 </a:t>
              </a:r>
            </a:p>
            <a:p>
              <a:pPr lvl="0" algn="just">
                <a:defRPr/>
              </a:pPr>
              <a:r>
                <a:rPr lang="en-US" altLang="zh-CN" sz="3600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  :  </a:t>
              </a:r>
              <a:r>
                <a:rPr kumimoji="0" lang="en-US" altLang="zh-CN" sz="3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</a:p>
            <a:p>
              <a:pPr lvl="0" algn="just">
                <a:defRPr/>
              </a:pPr>
              <a:r>
                <a:rPr lang="en-US" altLang="zh-CN" sz="3600" baseline="0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36  :  6</a:t>
              </a:r>
              <a:r>
                <a:rPr lang="en-US" altLang="zh-CN" sz="3600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6 </a:t>
              </a: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42  :  6</a:t>
              </a:r>
              <a:r>
                <a:rPr kumimoji="0" lang="en-US" altLang="zh-CN" sz="3600" i="0" u="none" strike="noStrike" kern="1200" cap="none" spc="0" normalizeH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</a:t>
              </a:r>
            </a:p>
            <a:p>
              <a:pPr lvl="0" algn="just">
                <a:defRPr/>
              </a:pPr>
              <a:r>
                <a:rPr lang="en-US" altLang="zh-CN" sz="3600" baseline="0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  :  6</a:t>
              </a:r>
              <a:r>
                <a:rPr lang="en-US" altLang="zh-CN" sz="3600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8 </a:t>
              </a: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  :  6</a:t>
              </a:r>
              <a:r>
                <a:rPr kumimoji="0" lang="en-US" altLang="zh-CN" sz="3600" i="0" u="none" strike="noStrike" kern="1200" cap="none" spc="0" normalizeH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</a:t>
              </a:r>
            </a:p>
            <a:p>
              <a:pPr lvl="0" algn="just">
                <a:defRPr/>
              </a:pPr>
              <a:r>
                <a:rPr lang="en-US" altLang="zh-CN" sz="3600" baseline="0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60  :  6 </a:t>
              </a:r>
              <a:r>
                <a:rPr lang="en-US" altLang="zh-CN" sz="3600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10</a:t>
              </a:r>
              <a:endParaRPr lang="en-US" altLang="zh-CN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856592" y="1185277"/>
            <a:ext cx="777586" cy="8111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811809" y="1728019"/>
            <a:ext cx="786858" cy="8208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789238" y="2276659"/>
            <a:ext cx="786858" cy="820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776030" y="2840539"/>
            <a:ext cx="786858" cy="8208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822803" y="3360171"/>
            <a:ext cx="811375" cy="8208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825290" y="3973136"/>
            <a:ext cx="786858" cy="8208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811704" y="4461226"/>
            <a:ext cx="786858" cy="8208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798496" y="5039936"/>
            <a:ext cx="786858" cy="8208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767604" y="5536275"/>
            <a:ext cx="786858" cy="8208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8409589" y="604359"/>
            <a:ext cx="1055023" cy="8864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88790" y="1085095"/>
            <a:ext cx="1055023" cy="8864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88789" y="1630818"/>
            <a:ext cx="1055023" cy="8864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9392621" y="2665313"/>
            <a:ext cx="1055023" cy="8864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9293664" y="2159897"/>
            <a:ext cx="1055023" cy="8864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88788" y="3886827"/>
            <a:ext cx="1055023" cy="8864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8427876" y="3294515"/>
            <a:ext cx="1055023" cy="8864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9355858" y="4346163"/>
            <a:ext cx="1055023" cy="8864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488449" y="4912492"/>
            <a:ext cx="1055023" cy="8864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63099" y="5470619"/>
            <a:ext cx="1055023" cy="886492"/>
          </a:xfrm>
          <a:prstGeom prst="rect">
            <a:avLst/>
          </a:prstGeom>
        </p:spPr>
      </p:pic>
      <p:pic>
        <p:nvPicPr>
          <p:cNvPr id="31" name="图片 4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7963" y="1486347"/>
            <a:ext cx="5649686" cy="5649686"/>
          </a:xfrm>
          <a:prstGeom prst="rect">
            <a:avLst/>
          </a:prstGeom>
        </p:spPr>
      </p:pic>
      <p:pic>
        <p:nvPicPr>
          <p:cNvPr id="32" name="图片 4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34" y="1486347"/>
            <a:ext cx="5649686" cy="56496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670" b="89624" l="56857" r="8731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84" t="52665" r="12680" b="10179"/>
          <a:stretch/>
        </p:blipFill>
        <p:spPr>
          <a:xfrm>
            <a:off x="-147484" y="0"/>
            <a:ext cx="1473258" cy="182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01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72100" y="2311533"/>
            <a:ext cx="7114506" cy="1513914"/>
            <a:chOff x="4197929" y="2009168"/>
            <a:chExt cx="7114506" cy="151391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27AF83E-179E-487A-899B-35258CBA5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3" t="11337" r="63558" b="60000"/>
            <a:stretch/>
          </p:blipFill>
          <p:spPr>
            <a:xfrm>
              <a:off x="4197929" y="2009168"/>
              <a:ext cx="1553309" cy="1513914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9878CC2-A7A0-4617-8015-86550A51EB43}"/>
                </a:ext>
              </a:extLst>
            </p:cNvPr>
            <p:cNvSpPr txBox="1"/>
            <p:nvPr/>
          </p:nvSpPr>
          <p:spPr>
            <a:xfrm>
              <a:off x="4522360" y="2211288"/>
              <a:ext cx="98693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思源黑体 CN Medium" panose="020B0600000000000000" pitchFamily="34" charset="-122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D217D42-F1FF-4546-AC7D-A86A56ACB6AA}"/>
                </a:ext>
              </a:extLst>
            </p:cNvPr>
            <p:cNvSpPr txBox="1"/>
            <p:nvPr/>
          </p:nvSpPr>
          <p:spPr>
            <a:xfrm>
              <a:off x="5833730" y="2211288"/>
              <a:ext cx="54787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</a:rPr>
                <a:t>Hoạt</a:t>
              </a:r>
              <a:r>
                <a:rPr kumimoji="0" lang="en-US" altLang="zh-CN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</a:rPr>
                <a:t> </a:t>
              </a:r>
              <a:r>
                <a:rPr kumimoji="0" lang="en-US" altLang="zh-CN" sz="6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</a:rPr>
                <a:t>động</a:t>
              </a: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#9Slide07 Stormtrooper" panose="020B0500000000000000" pitchFamily="34" charset="0"/>
                <a:ea typeface="字魂5号-无外润黑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34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50468" y="399473"/>
            <a:ext cx="8293532" cy="1231106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algn="ctr"/>
            <a:r>
              <a:rPr lang="en-US" sz="8000" dirty="0" err="1" smtClean="0">
                <a:ln>
                  <a:solidFill>
                    <a:schemeClr val="tx1"/>
                  </a:solidFill>
                </a:ln>
                <a:solidFill>
                  <a:srgbClr val="FF6699"/>
                </a:solidFill>
                <a:latin typeface="UTM Colossalis" panose="02040603050506020204" pitchFamily="18" charset="0"/>
              </a:rPr>
              <a:t>Tính</a:t>
            </a:r>
            <a:r>
              <a:rPr lang="en-US" sz="8000" dirty="0" smtClean="0">
                <a:ln>
                  <a:solidFill>
                    <a:schemeClr val="tx1"/>
                  </a:solidFill>
                </a:ln>
                <a:solidFill>
                  <a:srgbClr val="FF6699"/>
                </a:solidFill>
                <a:latin typeface="UTM Colossalis" panose="02040603050506020204" pitchFamily="18" charset="0"/>
              </a:rPr>
              <a:t> </a:t>
            </a:r>
            <a:r>
              <a:rPr lang="en-US" sz="8000" dirty="0" err="1" smtClean="0">
                <a:ln>
                  <a:solidFill>
                    <a:schemeClr val="tx1"/>
                  </a:solidFill>
                </a:ln>
                <a:solidFill>
                  <a:srgbClr val="FF6699"/>
                </a:solidFill>
                <a:latin typeface="UTM Colossalis" panose="02040603050506020204" pitchFamily="18" charset="0"/>
              </a:rPr>
              <a:t>nhẩm</a:t>
            </a:r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rgbClr val="FF6699"/>
                </a:solidFill>
                <a:latin typeface="UTM Colossalis" panose="020406030505060202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algn="ctr"/>
            <a:r>
              <a:rPr lang="en-US" sz="8000" dirty="0" smtClean="0">
                <a:ln>
                  <a:solidFill>
                    <a:schemeClr val="tx1"/>
                  </a:solidFill>
                </a:ln>
                <a:solidFill>
                  <a:srgbClr val="FF6699"/>
                </a:solidFill>
                <a:latin typeface="#9Slide07 Stormtrooper" panose="020B0500000000000000" pitchFamily="34" charset="0"/>
              </a:rPr>
              <a:t>1</a:t>
            </a:r>
            <a:endParaRPr lang="en-US" sz="8000" dirty="0">
              <a:ln>
                <a:solidFill>
                  <a:schemeClr val="tx1"/>
                </a:solidFill>
              </a:ln>
              <a:solidFill>
                <a:srgbClr val="FF6699"/>
              </a:solidFill>
              <a:latin typeface="#9Slide07 Stormtrooper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2304" y="1919063"/>
            <a:ext cx="35691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 smtClean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6 </a:t>
            </a:r>
            <a:r>
              <a:rPr lang="pt-BR" sz="4800" b="1" dirty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</a:t>
            </a:r>
            <a:r>
              <a:rPr lang="pt-BR" sz="4800" b="1" dirty="0" smtClean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= 6</a:t>
            </a:r>
            <a:r>
              <a:rPr lang="en-US" sz="4800" b="1" dirty="0" smtClean="0">
                <a:solidFill>
                  <a:srgbClr val="FF66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</a:p>
          <a:p>
            <a:r>
              <a:rPr lang="en-US" sz="4800" b="1" dirty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smtClean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pt-BR" sz="4800" b="1" dirty="0" smtClean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pt-BR" sz="4800" b="1" dirty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</a:t>
            </a:r>
            <a:r>
              <a:rPr lang="pt-BR" sz="4800" b="1" dirty="0" smtClean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= 24</a:t>
            </a:r>
          </a:p>
          <a:p>
            <a:r>
              <a:rPr lang="pt-BR" sz="4800" b="1" dirty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4800" b="1" dirty="0" smtClean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6 </a:t>
            </a:r>
            <a:r>
              <a:rPr lang="pt-BR" sz="4800" b="1" dirty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</a:t>
            </a:r>
            <a:r>
              <a:rPr lang="pt-BR" sz="4800" b="1" dirty="0" smtClean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= 36</a:t>
            </a:r>
            <a:endParaRPr lang="pt-BR" sz="4800" b="1" dirty="0">
              <a:solidFill>
                <a:srgbClr val="FF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88944" y="1919063"/>
            <a:ext cx="441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b="1" dirty="0" smtClean="0">
                <a:solidFill>
                  <a:srgbClr val="FF66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12 : 6</a:t>
            </a:r>
            <a:r>
              <a:rPr lang="en-US" sz="4800" b="1" dirty="0" smtClean="0">
                <a:solidFill>
                  <a:srgbClr val="FF66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2</a:t>
            </a:r>
            <a:r>
              <a:rPr lang="en-US" sz="4800" b="1" dirty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en-US" sz="4800" b="1" dirty="0" smtClean="0">
              <a:solidFill>
                <a:srgbClr val="FF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800" b="1" dirty="0" smtClean="0">
                <a:solidFill>
                  <a:srgbClr val="FF66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30 : 6 =	 5</a:t>
            </a:r>
          </a:p>
          <a:p>
            <a:r>
              <a:rPr lang="en-US" sz="4800" b="1" dirty="0" smtClean="0">
                <a:solidFill>
                  <a:srgbClr val="FF66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30 : 5 =	 6</a:t>
            </a:r>
            <a:endParaRPr lang="pt-BR" sz="4800" b="1" dirty="0">
              <a:solidFill>
                <a:srgbClr val="FF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58812" y="1919063"/>
            <a:ext cx="40489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FF66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  6 x 5 = 30</a:t>
            </a:r>
          </a:p>
          <a:p>
            <a:r>
              <a:rPr lang="en-US" sz="4800" b="1" dirty="0" smtClean="0">
                <a:solidFill>
                  <a:srgbClr val="FF66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pl-PL" sz="4800" b="1" dirty="0" smtClean="0">
                <a:solidFill>
                  <a:srgbClr val="FF66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 : 6</a:t>
            </a:r>
            <a:r>
              <a:rPr lang="en-US" sz="4800" b="1" dirty="0" smtClean="0">
                <a:solidFill>
                  <a:srgbClr val="FF66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 3</a:t>
            </a:r>
            <a:endParaRPr lang="pt-BR" sz="4800" b="1" dirty="0" smtClean="0">
              <a:solidFill>
                <a:srgbClr val="FF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800" b="1" dirty="0" smtClean="0">
                <a:solidFill>
                  <a:srgbClr val="FF66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pl-PL" sz="4800" b="1" dirty="0" smtClean="0">
                <a:solidFill>
                  <a:srgbClr val="FF66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48 : 6</a:t>
            </a:r>
            <a:r>
              <a:rPr lang="en-US" sz="4800" b="1" dirty="0" smtClean="0">
                <a:solidFill>
                  <a:srgbClr val="FF66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 8</a:t>
            </a:r>
            <a:endParaRPr lang="pt-BR" sz="4800" b="1" dirty="0">
              <a:solidFill>
                <a:srgbClr val="FF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9812" y="1935965"/>
            <a:ext cx="35691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dirty="0" smtClean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6 </a:t>
            </a:r>
            <a:r>
              <a:rPr lang="pt-BR" sz="4800" dirty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</a:t>
            </a:r>
            <a:r>
              <a:rPr lang="pt-BR" sz="4800" dirty="0" smtClean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=</a:t>
            </a:r>
            <a:endParaRPr lang="en-US" sz="4800" dirty="0" smtClean="0">
              <a:solidFill>
                <a:srgbClr val="FF6699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800" dirty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smtClean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pt-BR" sz="4800" dirty="0" smtClean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pt-BR" sz="4800" dirty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</a:t>
            </a:r>
            <a:r>
              <a:rPr lang="pt-BR" sz="4800" dirty="0" smtClean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= </a:t>
            </a:r>
          </a:p>
          <a:p>
            <a:r>
              <a:rPr lang="pt-BR" sz="4800" dirty="0" smtClean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6 </a:t>
            </a:r>
            <a:r>
              <a:rPr lang="pt-BR" sz="4800" dirty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</a:t>
            </a:r>
            <a:r>
              <a:rPr lang="pt-BR" sz="4800" dirty="0" smtClean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=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16452" y="1935965"/>
            <a:ext cx="39801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dirty="0" smtClean="0">
                <a:solidFill>
                  <a:srgbClr val="FF66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12 : 6</a:t>
            </a:r>
            <a:r>
              <a:rPr lang="en-US" sz="4800" dirty="0" smtClean="0">
                <a:solidFill>
                  <a:srgbClr val="FF66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</a:t>
            </a:r>
            <a:r>
              <a:rPr lang="en-US" sz="4800" dirty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en-US" sz="4800" dirty="0" smtClean="0">
              <a:solidFill>
                <a:srgbClr val="FF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800" dirty="0" smtClean="0">
                <a:solidFill>
                  <a:srgbClr val="FF66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30 : 6 =	</a:t>
            </a:r>
          </a:p>
          <a:p>
            <a:r>
              <a:rPr lang="en-US" sz="4800" dirty="0" smtClean="0">
                <a:solidFill>
                  <a:srgbClr val="FF66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30 : 5 =</a:t>
            </a:r>
            <a:endParaRPr lang="pt-BR" sz="4800" dirty="0">
              <a:solidFill>
                <a:srgbClr val="FF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58812" y="1952867"/>
            <a:ext cx="40489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rgbClr val="FF66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 6 x 5 = </a:t>
            </a:r>
          </a:p>
          <a:p>
            <a:r>
              <a:rPr lang="en-US" sz="4800" dirty="0" smtClean="0">
                <a:solidFill>
                  <a:srgbClr val="FF66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pl-PL" sz="4800" dirty="0" smtClean="0">
                <a:solidFill>
                  <a:srgbClr val="FF66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 : 6</a:t>
            </a:r>
            <a:r>
              <a:rPr lang="en-US" sz="4800" dirty="0" smtClean="0">
                <a:solidFill>
                  <a:srgbClr val="FF66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</a:p>
          <a:p>
            <a:r>
              <a:rPr lang="en-US" sz="4800" dirty="0" smtClean="0">
                <a:solidFill>
                  <a:srgbClr val="FF66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pl-PL" sz="4800" dirty="0" smtClean="0">
                <a:solidFill>
                  <a:srgbClr val="FF66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48 : 6</a:t>
            </a:r>
            <a:r>
              <a:rPr lang="en-US" sz="4800" dirty="0" smtClean="0">
                <a:solidFill>
                  <a:srgbClr val="FF66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</a:t>
            </a:r>
            <a:endParaRPr lang="pt-BR" sz="4800" dirty="0">
              <a:solidFill>
                <a:srgbClr val="FF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540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8" grpId="0" build="p"/>
      <p:bldP spid="19" grpId="0" build="p"/>
      <p:bldP spid="20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15861848"/>
</p:tagLst>
</file>

<file path=ppt/theme/theme1.xml><?xml version="1.0" encoding="utf-8"?>
<a:theme xmlns:a="http://schemas.openxmlformats.org/drawingml/2006/main" name="1_Office 主题​​">
  <a:themeElements>
    <a:clrScheme name="自定义 3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A471"/>
      </a:accent1>
      <a:accent2>
        <a:srgbClr val="4AA471"/>
      </a:accent2>
      <a:accent3>
        <a:srgbClr val="4AA471"/>
      </a:accent3>
      <a:accent4>
        <a:srgbClr val="4AA471"/>
      </a:accent4>
      <a:accent5>
        <a:srgbClr val="4AA471"/>
      </a:accent5>
      <a:accent6>
        <a:srgbClr val="4AA471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nguage Arts Subject for High School - 10th Grade: The Power of Humor by Slidesgo">
  <a:themeElements>
    <a:clrScheme name="Simple Light">
      <a:dk1>
        <a:srgbClr val="F1F1E6"/>
      </a:dk1>
      <a:lt1>
        <a:srgbClr val="272727"/>
      </a:lt1>
      <a:dk2>
        <a:srgbClr val="FFA6A6"/>
      </a:dk2>
      <a:lt2>
        <a:srgbClr val="E33D5F"/>
      </a:lt2>
      <a:accent1>
        <a:srgbClr val="FFC011"/>
      </a:accent1>
      <a:accent2>
        <a:srgbClr val="80AD4C"/>
      </a:accent2>
      <a:accent3>
        <a:srgbClr val="6A98C4"/>
      </a:accent3>
      <a:accent4>
        <a:srgbClr val="EC833C"/>
      </a:accent4>
      <a:accent5>
        <a:srgbClr val="799954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770</Words>
  <Application>Microsoft Office PowerPoint</Application>
  <PresentationFormat>Widescreen</PresentationFormat>
  <Paragraphs>187</Paragraphs>
  <Slides>25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55" baseType="lpstr">
      <vt:lpstr>#9Slide05 Bodega Script</vt:lpstr>
      <vt:lpstr>思源黑体 CN Medium</vt:lpstr>
      <vt:lpstr>Arial</vt:lpstr>
      <vt:lpstr>UTM Colossalis</vt:lpstr>
      <vt:lpstr>思源黑体 CN Normal</vt:lpstr>
      <vt:lpstr>字魂5号-无外润黑体</vt:lpstr>
      <vt:lpstr>SVN-Dancing Script</vt:lpstr>
      <vt:lpstr>Barlow</vt:lpstr>
      <vt:lpstr>#9Slide07 Crocante</vt:lpstr>
      <vt:lpstr>Calibri Light</vt:lpstr>
      <vt:lpstr>等线</vt:lpstr>
      <vt:lpstr>UVN Vien Du</vt:lpstr>
      <vt:lpstr>#9Slide07 Stormtrooper</vt:lpstr>
      <vt:lpstr>SVN-Newton</vt:lpstr>
      <vt:lpstr>Cambria</vt:lpstr>
      <vt:lpstr>Tahoma</vt:lpstr>
      <vt:lpstr>UTM Avo</vt:lpstr>
      <vt:lpstr>Anaheim</vt:lpstr>
      <vt:lpstr>Calibri</vt:lpstr>
      <vt:lpstr>UTM Mother</vt:lpstr>
      <vt:lpstr>#9Slide07 HoneyCream</vt:lpstr>
      <vt:lpstr>Poppins</vt:lpstr>
      <vt:lpstr>Dela Gothic One</vt:lpstr>
      <vt:lpstr>Ranchers</vt:lpstr>
      <vt:lpstr>Times New Roman</vt:lpstr>
      <vt:lpstr>等线 Light</vt:lpstr>
      <vt:lpstr>1_Office 主题​​</vt:lpstr>
      <vt:lpstr>Office Theme</vt:lpstr>
      <vt:lpstr>Office 主题​​</vt:lpstr>
      <vt:lpstr>Language Arts Subject for High School - 10th Grade: The Power of Humor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Nguyễn Thị Hồng Linh</cp:lastModifiedBy>
  <cp:revision>34</cp:revision>
  <dcterms:created xsi:type="dcterms:W3CDTF">2022-08-12T10:42:21Z</dcterms:created>
  <dcterms:modified xsi:type="dcterms:W3CDTF">2022-09-03T09:35:35Z</dcterms:modified>
</cp:coreProperties>
</file>