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5.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7" r:id="rId4"/>
    <p:sldMasterId id="2147483727" r:id="rId5"/>
    <p:sldMasterId id="2147483742" r:id="rId6"/>
  </p:sldMasterIdLst>
  <p:notesMasterIdLst>
    <p:notesMasterId r:id="rId31"/>
  </p:notesMasterIdLst>
  <p:sldIdLst>
    <p:sldId id="275" r:id="rId7"/>
    <p:sldId id="280" r:id="rId8"/>
    <p:sldId id="276" r:id="rId9"/>
    <p:sldId id="277" r:id="rId10"/>
    <p:sldId id="278" r:id="rId11"/>
    <p:sldId id="279" r:id="rId12"/>
    <p:sldId id="256" r:id="rId13"/>
    <p:sldId id="281" r:id="rId14"/>
    <p:sldId id="257" r:id="rId15"/>
    <p:sldId id="259" r:id="rId16"/>
    <p:sldId id="282" r:id="rId17"/>
    <p:sldId id="283" r:id="rId18"/>
    <p:sldId id="261" r:id="rId19"/>
    <p:sldId id="284" r:id="rId20"/>
    <p:sldId id="285" r:id="rId21"/>
    <p:sldId id="262" r:id="rId22"/>
    <p:sldId id="263" r:id="rId23"/>
    <p:sldId id="287" r:id="rId24"/>
    <p:sldId id="264" r:id="rId25"/>
    <p:sldId id="286" r:id="rId26"/>
    <p:sldId id="267" r:id="rId27"/>
    <p:sldId id="289" r:id="rId28"/>
    <p:sldId id="288" r:id="rId29"/>
    <p:sldId id="290" r:id="rId30"/>
  </p:sldIdLst>
  <p:sldSz cx="12192000" cy="6858000"/>
  <p:notesSz cx="6858000" cy="9144000"/>
  <p:embeddedFontLst>
    <p:embeddedFont>
      <p:font typeface="#9Slide04 Podkova ExtraBold" panose="00000900000000000000" pitchFamily="2" charset="0"/>
      <p:bold r:id="rId32"/>
    </p:embeddedFont>
    <p:embeddedFont>
      <p:font typeface="Calibri" panose="020F0502020204030204" pitchFamily="34" charset="0"/>
      <p:regular r:id="rId33"/>
      <p:bold r:id="rId34"/>
      <p:italic r:id="rId35"/>
      <p:boldItalic r:id="rId36"/>
    </p:embeddedFont>
    <p:embeddedFont>
      <p:font typeface="#9Slide07 HoneyCream" pitchFamily="2" charset="0"/>
      <p:regular r:id="rId37"/>
    </p:embeddedFont>
    <p:embeddedFont>
      <p:font typeface="SVN-Newton" panose="02040603050506020204" pitchFamily="18" charset="0"/>
      <p:regular r:id="rId38"/>
    </p:embeddedFont>
    <p:embeddedFont>
      <p:font typeface="#9Slide06 SVNBlow Brush" pitchFamily="2" charset="0"/>
      <p:regular r:id="rId39"/>
    </p:embeddedFont>
    <p:embeddedFont>
      <p:font typeface="#9Slide05 Bodega Script" pitchFamily="2" charset="0"/>
      <p:regular r:id="rId40"/>
    </p:embeddedFont>
    <p:embeddedFont>
      <p:font typeface="#9Slide07 Altus" pitchFamily="2" charset="0"/>
      <p:regular r:id="rId41"/>
    </p:embeddedFont>
    <p:embeddedFont>
      <p:font typeface="Cambria" panose="02040503050406030204" pitchFamily="18" charset="0"/>
      <p:regular r:id="rId42"/>
      <p:bold r:id="rId43"/>
      <p:italic r:id="rId44"/>
      <p:boldItalic r:id="rId45"/>
    </p:embeddedFont>
    <p:embeddedFont>
      <p:font typeface="Calibri Light" panose="020F0302020204030204" pitchFamily="34" charset="0"/>
      <p:regular r:id="rId46"/>
      <p:italic r:id="rId47"/>
    </p:embeddedFont>
    <p:embeddedFont>
      <p:font typeface="#9Slide05 SVNAngellife" panose="02000500000000020003" pitchFamily="2" charset="0"/>
      <p:regular r:id="rId48"/>
    </p:embeddedFont>
    <p:embeddedFont>
      <p:font typeface="#9Slide07 IcielCrocante" panose="02000000000000000000" pitchFamily="2" charset="0"/>
      <p:regular r:id="rId49"/>
    </p:embeddedFont>
    <p:embeddedFont>
      <p:font typeface="#9Slide05 Aphrodite Pro" panose="02000000000000000000" pitchFamily="2" charset="0"/>
      <p:regular r:id="rId50"/>
    </p:embeddedFont>
    <p:embeddedFont>
      <p:font typeface="SVN-Dancing Script" panose="02040603050506020204" pitchFamily="18" charset="0"/>
      <p:regular r:id="rId51"/>
    </p:embeddedFont>
    <p:embeddedFont>
      <p:font typeface="UTM Avo" panose="02040603050506020204" pitchFamily="18" charset="0"/>
      <p:regular r:id="rId52"/>
      <p:bold r:id="rId53"/>
      <p:italic r:id="rId54"/>
      <p:boldItalic r:id="rId55"/>
    </p:embeddedFont>
  </p:embeddedFontLst>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BECE"/>
    <a:srgbClr val="9A5E5B"/>
    <a:srgbClr val="C79FB4"/>
    <a:srgbClr val="EF7F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6" d="100"/>
          <a:sy n="66" d="100"/>
        </p:scale>
        <p:origin x="1330" y="46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8.fntdata"/><Relationship Id="rId21" Type="http://schemas.openxmlformats.org/officeDocument/2006/relationships/slide" Target="slides/slide15.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font" Target="fonts/font10.fntdata"/><Relationship Id="rId54"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C95F8F-0994-477E-BDF7-A63D910BB1CD}" type="datetimeFigureOut">
              <a:rPr lang="en-US" smtClean="0"/>
              <a:t>9/3/2022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A76451-0EED-49BF-B66E-6A020086303A}" type="slidenum">
              <a:rPr lang="en-US" smtClean="0"/>
              <a:t>‹#›</a:t>
            </a:fld>
            <a:endParaRPr lang="en-US"/>
          </a:p>
        </p:txBody>
      </p:sp>
    </p:spTree>
    <p:extLst>
      <p:ext uri="{BB962C8B-B14F-4D97-AF65-F5344CB8AC3E}">
        <p14:creationId xmlns:p14="http://schemas.microsoft.com/office/powerpoint/2010/main" val="3619190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563217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汉仪劲楷简" panose="00020600040101010101" charset="-122"/>
                <a:ea typeface="汉仪劲楷简" panose="00020600040101010101" charset="-122"/>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汉仪劲楷简" panose="00020600040101010101" charset="-122"/>
              <a:ea typeface="汉仪劲楷简" panose="00020600040101010101" charset="-122"/>
            </a:endParaRPr>
          </a:p>
        </p:txBody>
      </p:sp>
    </p:spTree>
    <p:extLst>
      <p:ext uri="{BB962C8B-B14F-4D97-AF65-F5344CB8AC3E}">
        <p14:creationId xmlns:p14="http://schemas.microsoft.com/office/powerpoint/2010/main" val="2990656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汉仪劲楷简" panose="00020600040101010101" charset="-122"/>
                <a:ea typeface="汉仪劲楷简" panose="00020600040101010101" charset="-122"/>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汉仪劲楷简" panose="00020600040101010101" charset="-122"/>
              <a:ea typeface="汉仪劲楷简" panose="00020600040101010101" charset="-122"/>
            </a:endParaRPr>
          </a:p>
        </p:txBody>
      </p:sp>
    </p:spTree>
    <p:extLst>
      <p:ext uri="{BB962C8B-B14F-4D97-AF65-F5344CB8AC3E}">
        <p14:creationId xmlns:p14="http://schemas.microsoft.com/office/powerpoint/2010/main" val="948816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汉仪劲楷简" panose="00020600040101010101" charset="-122"/>
                <a:ea typeface="汉仪劲楷简" panose="00020600040101010101" charset="-122"/>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汉仪劲楷简" panose="00020600040101010101" charset="-122"/>
              <a:ea typeface="汉仪劲楷简" panose="00020600040101010101" charset="-122"/>
            </a:endParaRPr>
          </a:p>
        </p:txBody>
      </p:sp>
    </p:spTree>
    <p:extLst>
      <p:ext uri="{BB962C8B-B14F-4D97-AF65-F5344CB8AC3E}">
        <p14:creationId xmlns:p14="http://schemas.microsoft.com/office/powerpoint/2010/main" val="2468210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汉仪劲楷简" panose="00020600040101010101" charset="-122"/>
                <a:ea typeface="汉仪劲楷简" panose="00020600040101010101" charset="-122"/>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汉仪劲楷简" panose="00020600040101010101" charset="-122"/>
              <a:ea typeface="汉仪劲楷简" panose="00020600040101010101" charset="-122"/>
            </a:endParaRPr>
          </a:p>
        </p:txBody>
      </p:sp>
    </p:spTree>
    <p:extLst>
      <p:ext uri="{BB962C8B-B14F-4D97-AF65-F5344CB8AC3E}">
        <p14:creationId xmlns:p14="http://schemas.microsoft.com/office/powerpoint/2010/main" val="3251858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277608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汉仪劲楷简" panose="00020600040101010101" charset="-122"/>
                <a:ea typeface="汉仪劲楷简" panose="00020600040101010101" charset="-122"/>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汉仪劲楷简" panose="00020600040101010101" charset="-122"/>
              <a:ea typeface="汉仪劲楷简" panose="00020600040101010101" charset="-122"/>
            </a:endParaRPr>
          </a:p>
        </p:txBody>
      </p:sp>
    </p:spTree>
    <p:extLst>
      <p:ext uri="{BB962C8B-B14F-4D97-AF65-F5344CB8AC3E}">
        <p14:creationId xmlns:p14="http://schemas.microsoft.com/office/powerpoint/2010/main" val="3148385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NhNA</a:t>
            </a:r>
            <a:r>
              <a:rPr lang="en-US" baseline="0" dirty="0" smtClean="0"/>
              <a:t> </a:t>
            </a:r>
            <a:r>
              <a:rPr lang="en-US" baseline="0" dirty="0" err="1" smtClean="0"/>
              <a:t>Vò</a:t>
            </a:r>
            <a:r>
              <a:rPr lang="en-US" baseline="0" dirty="0" smtClean="0"/>
              <a:t> </a:t>
            </a:r>
            <a:r>
              <a:rPr lang="en-US" baseline="0" dirty="0" err="1" smtClean="0"/>
              <a:t>dụng</a:t>
            </a:r>
            <a:r>
              <a:rPr lang="en-US" baseline="0" dirty="0" smtClean="0"/>
              <a:t> </a:t>
            </a:r>
            <a:r>
              <a:rPr lang="en-US" baseline="0" dirty="0" err="1" smtClean="0"/>
              <a:t>cụ</a:t>
            </a:r>
            <a:r>
              <a:rPr lang="en-US" baseline="0" dirty="0" smtClean="0"/>
              <a:t> </a:t>
            </a:r>
            <a:r>
              <a:rPr lang="en-US" baseline="0" dirty="0" err="1" smtClean="0"/>
              <a:t>để</a:t>
            </a:r>
            <a:r>
              <a:rPr lang="en-US" baseline="0" dirty="0" smtClean="0"/>
              <a:t> quay </a:t>
            </a:r>
            <a:r>
              <a:rPr lang="en-US" baseline="0" smtClean="0"/>
              <a:t>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BB9BDD-991F-4E73-AD6C-B75089BFD1D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498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汉仪劲楷简" panose="00020600040101010101" charset="-122"/>
                <a:ea typeface="汉仪劲楷简" panose="00020600040101010101" charset="-122"/>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汉仪劲楷简" panose="00020600040101010101" charset="-122"/>
              <a:ea typeface="汉仪劲楷简" panose="00020600040101010101" charset="-122"/>
            </a:endParaRPr>
          </a:p>
        </p:txBody>
      </p:sp>
    </p:spTree>
    <p:extLst>
      <p:ext uri="{BB962C8B-B14F-4D97-AF65-F5344CB8AC3E}">
        <p14:creationId xmlns:p14="http://schemas.microsoft.com/office/powerpoint/2010/main" val="1784319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955597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汉仪劲楷简" panose="00020600040101010101" charset="-122"/>
                <a:ea typeface="汉仪劲楷简" panose="00020600040101010101" charset="-122"/>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汉仪劲楷简" panose="00020600040101010101" charset="-122"/>
              <a:ea typeface="汉仪劲楷简" panose="00020600040101010101" charset="-122"/>
            </a:endParaRPr>
          </a:p>
        </p:txBody>
      </p:sp>
    </p:spTree>
    <p:extLst>
      <p:ext uri="{BB962C8B-B14F-4D97-AF65-F5344CB8AC3E}">
        <p14:creationId xmlns:p14="http://schemas.microsoft.com/office/powerpoint/2010/main" val="3591007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910191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汉仪劲楷简" panose="00020600040101010101" charset="-122"/>
                <a:ea typeface="汉仪劲楷简" panose="00020600040101010101" charset="-122"/>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汉仪劲楷简" panose="00020600040101010101" charset="-122"/>
              <a:ea typeface="汉仪劲楷简" panose="00020600040101010101" charset="-122"/>
            </a:endParaRPr>
          </a:p>
        </p:txBody>
      </p:sp>
    </p:spTree>
    <p:extLst>
      <p:ext uri="{BB962C8B-B14F-4D97-AF65-F5344CB8AC3E}">
        <p14:creationId xmlns:p14="http://schemas.microsoft.com/office/powerpoint/2010/main" val="2043842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830872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image" Target="../media/image8.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7.png"/><Relationship Id="rId5" Type="http://schemas.openxmlformats.org/officeDocument/2006/relationships/tags" Target="../tags/tag7.xml"/><Relationship Id="rId10" Type="http://schemas.openxmlformats.org/officeDocument/2006/relationships/image" Target="../media/image6.png"/><Relationship Id="rId4" Type="http://schemas.openxmlformats.org/officeDocument/2006/relationships/tags" Target="../tags/tag6.xml"/><Relationship Id="rId9"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image" Target="../media/image8.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image" Target="../media/image7.png"/><Relationship Id="rId5" Type="http://schemas.openxmlformats.org/officeDocument/2006/relationships/tags" Target="../tags/tag14.xml"/><Relationship Id="rId10" Type="http://schemas.openxmlformats.org/officeDocument/2006/relationships/image" Target="../media/image6.png"/><Relationship Id="rId4" Type="http://schemas.openxmlformats.org/officeDocument/2006/relationships/tags" Target="../tags/tag13.xml"/><Relationship Id="rId9"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image" Target="../media/image8.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image" Target="../media/image7.png"/><Relationship Id="rId5" Type="http://schemas.openxmlformats.org/officeDocument/2006/relationships/tags" Target="../tags/tag21.xml"/><Relationship Id="rId10" Type="http://schemas.openxmlformats.org/officeDocument/2006/relationships/image" Target="../media/image6.png"/><Relationship Id="rId4" Type="http://schemas.openxmlformats.org/officeDocument/2006/relationships/tags" Target="../tags/tag20.xml"/><Relationship Id="rId9" Type="http://schemas.openxmlformats.org/officeDocument/2006/relationships/image" Target="../media/image5.jpeg"/></Relationships>
</file>

<file path=ppt/slideLayouts/_rels/slideLayout1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image" Target="../media/image8.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image" Target="../media/image7.png"/><Relationship Id="rId5" Type="http://schemas.openxmlformats.org/officeDocument/2006/relationships/tags" Target="../tags/tag28.xml"/><Relationship Id="rId10" Type="http://schemas.openxmlformats.org/officeDocument/2006/relationships/image" Target="../media/image6.png"/><Relationship Id="rId4" Type="http://schemas.openxmlformats.org/officeDocument/2006/relationships/tags" Target="../tags/tag27.xml"/><Relationship Id="rId9" Type="http://schemas.openxmlformats.org/officeDocument/2006/relationships/image" Target="../media/image5.jpeg"/></Relationships>
</file>

<file path=ppt/slideLayouts/_rels/slideLayout1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image" Target="../media/image8.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7.png"/><Relationship Id="rId5" Type="http://schemas.openxmlformats.org/officeDocument/2006/relationships/tags" Target="../tags/tag35.xml"/><Relationship Id="rId10" Type="http://schemas.openxmlformats.org/officeDocument/2006/relationships/image" Target="../media/image6.png"/><Relationship Id="rId4" Type="http://schemas.openxmlformats.org/officeDocument/2006/relationships/tags" Target="../tags/tag34.xml"/><Relationship Id="rId9" Type="http://schemas.openxmlformats.org/officeDocument/2006/relationships/image" Target="../media/image5.jpeg"/></Relationships>
</file>

<file path=ppt/slideLayouts/_rels/slideLayout1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image" Target="../media/image8.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image" Target="../media/image7.png"/><Relationship Id="rId5" Type="http://schemas.openxmlformats.org/officeDocument/2006/relationships/tags" Target="../tags/tag42.xml"/><Relationship Id="rId10" Type="http://schemas.openxmlformats.org/officeDocument/2006/relationships/image" Target="../media/image6.png"/><Relationship Id="rId4" Type="http://schemas.openxmlformats.org/officeDocument/2006/relationships/tags" Target="../tags/tag41.xml"/><Relationship Id="rId9" Type="http://schemas.openxmlformats.org/officeDocument/2006/relationships/image" Target="../media/image5.jpeg"/></Relationships>
</file>

<file path=ppt/slideLayouts/_rels/slideLayout1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image" Target="../media/image8.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image" Target="../media/image7.png"/><Relationship Id="rId5" Type="http://schemas.openxmlformats.org/officeDocument/2006/relationships/tags" Target="../tags/tag49.xml"/><Relationship Id="rId10" Type="http://schemas.openxmlformats.org/officeDocument/2006/relationships/image" Target="../media/image6.png"/><Relationship Id="rId4" Type="http://schemas.openxmlformats.org/officeDocument/2006/relationships/tags" Target="../tags/tag48.xml"/><Relationship Id="rId9" Type="http://schemas.openxmlformats.org/officeDocument/2006/relationships/image" Target="../media/image5.jpeg"/></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slideMaster" Target="../slideMasters/slideMaster2.xml"/><Relationship Id="rId5" Type="http://schemas.openxmlformats.org/officeDocument/2006/relationships/tags" Target="../tags/tag56.xml"/><Relationship Id="rId4" Type="http://schemas.openxmlformats.org/officeDocument/2006/relationships/tags" Target="../tags/tag5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Master" Target="../slideMasters/slideMaster2.xml"/><Relationship Id="rId5" Type="http://schemas.openxmlformats.org/officeDocument/2006/relationships/tags" Target="../tags/tag61.xml"/><Relationship Id="rId4" Type="http://schemas.openxmlformats.org/officeDocument/2006/relationships/tags" Target="../tags/tag60.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64.xml"/><Relationship Id="rId7" Type="http://schemas.openxmlformats.org/officeDocument/2006/relationships/slideMaster" Target="../slideMasters/slideMaster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75.xml"/><Relationship Id="rId3" Type="http://schemas.openxmlformats.org/officeDocument/2006/relationships/tags" Target="../tags/tag70.xml"/><Relationship Id="rId7" Type="http://schemas.openxmlformats.org/officeDocument/2006/relationships/tags" Target="../tags/tag74.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9"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slideMaster" Target="../slideMasters/slideMaster2.xml"/><Relationship Id="rId4" Type="http://schemas.openxmlformats.org/officeDocument/2006/relationships/tags" Target="../tags/tag79.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4"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4"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4"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4"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4"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12.xml"/><Relationship Id="rId7" Type="http://schemas.openxmlformats.org/officeDocument/2006/relationships/slideMaster" Target="../slideMasters/slideMaster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slideMaster" Target="../slideMasters/slideMaster2.xml"/><Relationship Id="rId5" Type="http://schemas.openxmlformats.org/officeDocument/2006/relationships/tags" Target="../tags/tag120.xml"/><Relationship Id="rId4" Type="http://schemas.openxmlformats.org/officeDocument/2006/relationships/tags" Target="../tags/tag11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slideMaster" Target="../slideMasters/slideMaster2.xml"/><Relationship Id="rId4" Type="http://schemas.openxmlformats.org/officeDocument/2006/relationships/tags" Target="../tags/tag124.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slideMaster" Target="../slideMasters/slideMaster2.xml"/><Relationship Id="rId5" Type="http://schemas.openxmlformats.org/officeDocument/2006/relationships/tags" Target="../tags/tag129.xml"/><Relationship Id="rId4" Type="http://schemas.openxmlformats.org/officeDocument/2006/relationships/tags" Target="../tags/tag12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49A584-E3FF-419A-ABF5-B04D711FD8D1}"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2FCB0-D0E8-42F5-9E52-7732FD333F2D}" type="slidenum">
              <a:rPr lang="en-US" smtClean="0"/>
              <a:t>‹#›</a:t>
            </a:fld>
            <a:endParaRPr lang="en-US"/>
          </a:p>
        </p:txBody>
      </p:sp>
    </p:spTree>
    <p:extLst>
      <p:ext uri="{BB962C8B-B14F-4D97-AF65-F5344CB8AC3E}">
        <p14:creationId xmlns:p14="http://schemas.microsoft.com/office/powerpoint/2010/main" val="555885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49A584-E3FF-419A-ABF5-B04D711FD8D1}"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2FCB0-D0E8-42F5-9E52-7732FD333F2D}" type="slidenum">
              <a:rPr lang="en-US" smtClean="0"/>
              <a:t>‹#›</a:t>
            </a:fld>
            <a:endParaRPr lang="en-US"/>
          </a:p>
        </p:txBody>
      </p:sp>
    </p:spTree>
    <p:extLst>
      <p:ext uri="{BB962C8B-B14F-4D97-AF65-F5344CB8AC3E}">
        <p14:creationId xmlns:p14="http://schemas.microsoft.com/office/powerpoint/2010/main" val="2114932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5" name="图片 4" descr="5846112c90b0d"/>
          <p:cNvPicPr>
            <a:picLocks noChangeAspect="1"/>
          </p:cNvPicPr>
          <p:nvPr userDrawn="1"/>
        </p:nvPicPr>
        <p:blipFill>
          <a:blip r:embed="rId2" cstate="screen">
            <a:extLst>
              <a:ext uri="{28A0092B-C50C-407E-A947-70E740481C1C}">
                <a14:useLocalDpi xmlns:a14="http://schemas.microsoft.com/office/drawing/2010/main"/>
              </a:ext>
            </a:extLst>
          </a:blip>
          <a:srcRect l="2978" r="4173"/>
          <a:stretch>
            <a:fillRect/>
          </a:stretch>
        </p:blipFill>
        <p:spPr>
          <a:xfrm>
            <a:off x="-22225" y="13335"/>
            <a:ext cx="12236450" cy="6860540"/>
          </a:xfrm>
          <a:prstGeom prst="rect">
            <a:avLst/>
          </a:prstGeom>
        </p:spPr>
      </p:pic>
    </p:spTree>
    <p:extLst>
      <p:ext uri="{BB962C8B-B14F-4D97-AF65-F5344CB8AC3E}">
        <p14:creationId xmlns:p14="http://schemas.microsoft.com/office/powerpoint/2010/main" val="34132576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240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89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565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315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146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68C430-C6E6-784E-9D9D-A2FAFE40E12F}" type="datetimeFigureOut">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448FB-7E06-454F-9CAF-88D6592C9D4D}" type="slidenum">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Tree>
    <p:extLst>
      <p:ext uri="{BB962C8B-B14F-4D97-AF65-F5344CB8AC3E}">
        <p14:creationId xmlns:p14="http://schemas.microsoft.com/office/powerpoint/2010/main" val="2369498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68C430-C6E6-784E-9D9D-A2FAFE40E12F}" type="datetimeFigureOut">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448FB-7E06-454F-9CAF-88D6592C9D4D}" type="slidenum">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Tree>
    <p:extLst>
      <p:ext uri="{BB962C8B-B14F-4D97-AF65-F5344CB8AC3E}">
        <p14:creationId xmlns:p14="http://schemas.microsoft.com/office/powerpoint/2010/main" val="1917545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68C430-C6E6-784E-9D9D-A2FAFE40E12F}" type="datetimeFigureOut">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9" name="幻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448FB-7E06-454F-9CAF-88D6592C9D4D}" type="slidenum">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Tree>
    <p:extLst>
      <p:ext uri="{BB962C8B-B14F-4D97-AF65-F5344CB8AC3E}">
        <p14:creationId xmlns:p14="http://schemas.microsoft.com/office/powerpoint/2010/main" val="264531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68C430-C6E6-784E-9D9D-A2FAFE40E12F}" type="datetimeFigureOut">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5" name="幻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448FB-7E06-454F-9CAF-88D6592C9D4D}" type="slidenum">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Tree>
    <p:extLst>
      <p:ext uri="{BB962C8B-B14F-4D97-AF65-F5344CB8AC3E}">
        <p14:creationId xmlns:p14="http://schemas.microsoft.com/office/powerpoint/2010/main" val="4077288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49A584-E3FF-419A-ABF5-B04D711FD8D1}"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2FCB0-D0E8-42F5-9E52-7732FD333F2D}" type="slidenum">
              <a:rPr lang="en-US" smtClean="0"/>
              <a:t>‹#›</a:t>
            </a:fld>
            <a:endParaRPr lang="en-US"/>
          </a:p>
        </p:txBody>
      </p:sp>
    </p:spTree>
    <p:extLst>
      <p:ext uri="{BB962C8B-B14F-4D97-AF65-F5344CB8AC3E}">
        <p14:creationId xmlns:p14="http://schemas.microsoft.com/office/powerpoint/2010/main" val="651718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68C430-C6E6-784E-9D9D-A2FAFE40E12F}" type="datetimeFigureOut">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4" name="幻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448FB-7E06-454F-9CAF-88D6592C9D4D}" type="slidenum">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Tree>
    <p:extLst>
      <p:ext uri="{BB962C8B-B14F-4D97-AF65-F5344CB8AC3E}">
        <p14:creationId xmlns:p14="http://schemas.microsoft.com/office/powerpoint/2010/main" val="3468348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68C430-C6E6-784E-9D9D-A2FAFE40E12F}" type="datetimeFigureOut">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448FB-7E06-454F-9CAF-88D6592C9D4D}" type="slidenum">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Tree>
    <p:extLst>
      <p:ext uri="{BB962C8B-B14F-4D97-AF65-F5344CB8AC3E}">
        <p14:creationId xmlns:p14="http://schemas.microsoft.com/office/powerpoint/2010/main" val="1548584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68C430-C6E6-784E-9D9D-A2FAFE40E12F}" type="datetimeFigureOut">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448FB-7E06-454F-9CAF-88D6592C9D4D}" type="slidenum">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Tree>
    <p:extLst>
      <p:ext uri="{BB962C8B-B14F-4D97-AF65-F5344CB8AC3E}">
        <p14:creationId xmlns:p14="http://schemas.microsoft.com/office/powerpoint/2010/main" val="854771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68C430-C6E6-784E-9D9D-A2FAFE40E12F}" type="datetimeFigureOut">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448FB-7E06-454F-9CAF-88D6592C9D4D}" type="slidenum">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Tree>
    <p:extLst>
      <p:ext uri="{BB962C8B-B14F-4D97-AF65-F5344CB8AC3E}">
        <p14:creationId xmlns:p14="http://schemas.microsoft.com/office/powerpoint/2010/main" val="1915431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68C430-C6E6-784E-9D9D-A2FAFE40E12F}" type="datetimeFigureOut">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448FB-7E06-454F-9CAF-88D6592C9D4D}" type="slidenum">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Tree>
    <p:extLst>
      <p:ext uri="{BB962C8B-B14F-4D97-AF65-F5344CB8AC3E}">
        <p14:creationId xmlns:p14="http://schemas.microsoft.com/office/powerpoint/2010/main" val="196333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670293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Tree>
    <p:extLst>
      <p:ext uri="{BB962C8B-B14F-4D97-AF65-F5344CB8AC3E}">
        <p14:creationId xmlns:p14="http://schemas.microsoft.com/office/powerpoint/2010/main" val="1368274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Tree>
    <p:extLst>
      <p:ext uri="{BB962C8B-B14F-4D97-AF65-F5344CB8AC3E}">
        <p14:creationId xmlns:p14="http://schemas.microsoft.com/office/powerpoint/2010/main" val="1233642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Tree>
    <p:extLst>
      <p:ext uri="{BB962C8B-B14F-4D97-AF65-F5344CB8AC3E}">
        <p14:creationId xmlns:p14="http://schemas.microsoft.com/office/powerpoint/2010/main" val="3533658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pic>
        <p:nvPicPr>
          <p:cNvPr id="7" name="图片 6">
            <a:extLst>
              <a:ext uri="{FF2B5EF4-FFF2-40B4-BE49-F238E27FC236}">
                <a16:creationId xmlns:a16="http://schemas.microsoft.com/office/drawing/2014/main" id="{3D579074-9CDB-F53B-909B-0176E3B62DB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3846" r="11121"/>
          <a:stretch/>
        </p:blipFill>
        <p:spPr>
          <a:xfrm>
            <a:off x="-1" y="0"/>
            <a:ext cx="12192001" cy="6858000"/>
          </a:xfrm>
          <a:prstGeom prst="rect">
            <a:avLst/>
          </a:prstGeom>
        </p:spPr>
      </p:pic>
      <p:pic>
        <p:nvPicPr>
          <p:cNvPr id="8" name="图片 7">
            <a:extLst>
              <a:ext uri="{FF2B5EF4-FFF2-40B4-BE49-F238E27FC236}">
                <a16:creationId xmlns:a16="http://schemas.microsoft.com/office/drawing/2014/main" id="{873C5DBD-B7BB-53D3-1995-A40B1A0DB49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857" t="6111" r="19279"/>
          <a:stretch/>
        </p:blipFill>
        <p:spPr>
          <a:xfrm>
            <a:off x="411480" y="440872"/>
            <a:ext cx="11213782" cy="6438900"/>
          </a:xfrm>
          <a:prstGeom prst="rect">
            <a:avLst/>
          </a:prstGeom>
        </p:spPr>
      </p:pic>
      <p:pic>
        <p:nvPicPr>
          <p:cNvPr id="9" name="图片 8">
            <a:extLst>
              <a:ext uri="{FF2B5EF4-FFF2-40B4-BE49-F238E27FC236}">
                <a16:creationId xmlns:a16="http://schemas.microsoft.com/office/drawing/2014/main" id="{5B8B7637-FF7E-00F4-FF8F-D391C92C4A2B}"/>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r="53302"/>
          <a:stretch/>
        </p:blipFill>
        <p:spPr>
          <a:xfrm>
            <a:off x="0" y="4146351"/>
            <a:ext cx="4038600" cy="2735636"/>
          </a:xfrm>
          <a:prstGeom prst="rect">
            <a:avLst/>
          </a:prstGeom>
        </p:spPr>
      </p:pic>
      <p:pic>
        <p:nvPicPr>
          <p:cNvPr id="10" name="图片 9">
            <a:extLst>
              <a:ext uri="{FF2B5EF4-FFF2-40B4-BE49-F238E27FC236}">
                <a16:creationId xmlns:a16="http://schemas.microsoft.com/office/drawing/2014/main" id="{62F01DA7-2908-EB88-4AB2-F81DC478797D}"/>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8074" r="235"/>
          <a:stretch/>
        </p:blipFill>
        <p:spPr>
          <a:xfrm>
            <a:off x="8586445" y="4146351"/>
            <a:ext cx="3605555" cy="2735636"/>
          </a:xfrm>
          <a:prstGeom prst="rect">
            <a:avLst/>
          </a:prstGeom>
        </p:spPr>
      </p:pic>
      <p:sp>
        <p:nvSpPr>
          <p:cNvPr id="11" name="标题占位符 1">
            <a:extLst>
              <a:ext uri="{FF2B5EF4-FFF2-40B4-BE49-F238E27FC236}">
                <a16:creationId xmlns:a16="http://schemas.microsoft.com/office/drawing/2014/main" id="{7BC87E4D-5902-BC2F-EE5D-A51B517C4400}"/>
              </a:ext>
            </a:extLst>
          </p:cNvPr>
          <p:cNvSpPr txBox="1">
            <a:spLocks/>
          </p:cNvSpPr>
          <p:nvPr userDrawn="1">
            <p:custDataLst>
              <p:tags r:id="rId6"/>
            </p:custDataLst>
          </p:nvPr>
        </p:nvSpPr>
        <p:spPr>
          <a:xfrm>
            <a:off x="608400" y="608400"/>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汉仪劲楷简" panose="00020600040101010101" charset="-122"/>
                <a:ea typeface="汉仪劲楷简" panose="00020600040101010101" charset="-122"/>
                <a:cs typeface="汉仪劲楷简" panose="00020600040101010101" charset="-122"/>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600" b="1" i="0" u="none" strike="noStrike" kern="1200" cap="none" spc="300" normalizeH="0" baseline="0" noProof="0">
                <a:ln>
                  <a:noFill/>
                </a:ln>
                <a:solidFill>
                  <a:srgbClr val="000000">
                    <a:lumMod val="85000"/>
                    <a:lumOff val="15000"/>
                  </a:srgbClr>
                </a:solidFill>
                <a:effectLst/>
                <a:uLnTx/>
                <a:uFillTx/>
                <a:latin typeface="汉仪劲楷简" panose="00020600040101010101" charset="-122"/>
                <a:ea typeface="汉仪劲楷简" panose="00020600040101010101" charset="-122"/>
              </a:rPr>
              <a:t>单击此处编辑母版标题样式</a:t>
            </a:r>
            <a:endParaRPr kumimoji="0" lang="zh-CN" altLang="en-US" sz="3600" b="1" i="0" u="none" strike="noStrike" kern="1200" cap="none" spc="300" normalizeH="0" baseline="0" noProof="0" dirty="0">
              <a:ln>
                <a:noFill/>
              </a:ln>
              <a:solidFill>
                <a:srgbClr val="000000">
                  <a:lumMod val="85000"/>
                  <a:lumOff val="15000"/>
                </a:srgbClr>
              </a:solidFill>
              <a:effectLst/>
              <a:uLnTx/>
              <a:uFillTx/>
              <a:latin typeface="汉仪劲楷简" panose="00020600040101010101" charset="-122"/>
              <a:ea typeface="汉仪劲楷简" panose="00020600040101010101" charset="-122"/>
            </a:endParaRPr>
          </a:p>
        </p:txBody>
      </p:sp>
      <p:sp>
        <p:nvSpPr>
          <p:cNvPr id="12" name="文本占位符 2">
            <a:extLst>
              <a:ext uri="{FF2B5EF4-FFF2-40B4-BE49-F238E27FC236}">
                <a16:creationId xmlns:a16="http://schemas.microsoft.com/office/drawing/2014/main" id="{EF1921F7-2AB9-5ED0-3253-4610460D8F66}"/>
              </a:ext>
            </a:extLst>
          </p:cNvPr>
          <p:cNvSpPr>
            <a:spLocks noGrp="1"/>
          </p:cNvSpPr>
          <p:nvPr>
            <p:ph idx="13"/>
            <p:custDataLst>
              <p:tags r:id="rId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3" name="矩形 12">
            <a:extLst>
              <a:ext uri="{FF2B5EF4-FFF2-40B4-BE49-F238E27FC236}">
                <a16:creationId xmlns:a16="http://schemas.microsoft.com/office/drawing/2014/main" id="{FBD7E721-7AA6-0CB3-D79C-2D36B4ADD2D3}"/>
              </a:ext>
            </a:extLst>
          </p:cNvPr>
          <p:cNvSpPr/>
          <p:nvPr userDrawn="1"/>
        </p:nvSpPr>
        <p:spPr>
          <a:xfrm>
            <a:off x="411480" y="438657"/>
            <a:ext cx="11369040" cy="5978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spTree>
    <p:extLst>
      <p:ext uri="{BB962C8B-B14F-4D97-AF65-F5344CB8AC3E}">
        <p14:creationId xmlns:p14="http://schemas.microsoft.com/office/powerpoint/2010/main" val="2942151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pic>
        <p:nvPicPr>
          <p:cNvPr id="7" name="图片 6">
            <a:extLst>
              <a:ext uri="{FF2B5EF4-FFF2-40B4-BE49-F238E27FC236}">
                <a16:creationId xmlns:a16="http://schemas.microsoft.com/office/drawing/2014/main" id="{3D579074-9CDB-F53B-909B-0176E3B62DB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3846" r="11121"/>
          <a:stretch/>
        </p:blipFill>
        <p:spPr>
          <a:xfrm>
            <a:off x="-1" y="0"/>
            <a:ext cx="12192001" cy="6858000"/>
          </a:xfrm>
          <a:prstGeom prst="rect">
            <a:avLst/>
          </a:prstGeom>
        </p:spPr>
      </p:pic>
      <p:pic>
        <p:nvPicPr>
          <p:cNvPr id="8" name="图片 7">
            <a:extLst>
              <a:ext uri="{FF2B5EF4-FFF2-40B4-BE49-F238E27FC236}">
                <a16:creationId xmlns:a16="http://schemas.microsoft.com/office/drawing/2014/main" id="{873C5DBD-B7BB-53D3-1995-A40B1A0DB49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857" t="6111" r="19279"/>
          <a:stretch/>
        </p:blipFill>
        <p:spPr>
          <a:xfrm>
            <a:off x="411480" y="440872"/>
            <a:ext cx="11213782" cy="6438900"/>
          </a:xfrm>
          <a:prstGeom prst="rect">
            <a:avLst/>
          </a:prstGeom>
        </p:spPr>
      </p:pic>
      <p:pic>
        <p:nvPicPr>
          <p:cNvPr id="9" name="图片 8">
            <a:extLst>
              <a:ext uri="{FF2B5EF4-FFF2-40B4-BE49-F238E27FC236}">
                <a16:creationId xmlns:a16="http://schemas.microsoft.com/office/drawing/2014/main" id="{5B8B7637-FF7E-00F4-FF8F-D391C92C4A2B}"/>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r="53302"/>
          <a:stretch/>
        </p:blipFill>
        <p:spPr>
          <a:xfrm>
            <a:off x="0" y="4146351"/>
            <a:ext cx="4038600" cy="2735636"/>
          </a:xfrm>
          <a:prstGeom prst="rect">
            <a:avLst/>
          </a:prstGeom>
        </p:spPr>
      </p:pic>
      <p:pic>
        <p:nvPicPr>
          <p:cNvPr id="10" name="图片 9">
            <a:extLst>
              <a:ext uri="{FF2B5EF4-FFF2-40B4-BE49-F238E27FC236}">
                <a16:creationId xmlns:a16="http://schemas.microsoft.com/office/drawing/2014/main" id="{62F01DA7-2908-EB88-4AB2-F81DC478797D}"/>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8074" r="235"/>
          <a:stretch/>
        </p:blipFill>
        <p:spPr>
          <a:xfrm>
            <a:off x="8586445" y="4146351"/>
            <a:ext cx="3605555" cy="2735636"/>
          </a:xfrm>
          <a:prstGeom prst="rect">
            <a:avLst/>
          </a:prstGeom>
        </p:spPr>
      </p:pic>
      <p:sp>
        <p:nvSpPr>
          <p:cNvPr id="11" name="标题占位符 1">
            <a:extLst>
              <a:ext uri="{FF2B5EF4-FFF2-40B4-BE49-F238E27FC236}">
                <a16:creationId xmlns:a16="http://schemas.microsoft.com/office/drawing/2014/main" id="{7BC87E4D-5902-BC2F-EE5D-A51B517C4400}"/>
              </a:ext>
            </a:extLst>
          </p:cNvPr>
          <p:cNvSpPr txBox="1">
            <a:spLocks/>
          </p:cNvSpPr>
          <p:nvPr userDrawn="1">
            <p:custDataLst>
              <p:tags r:id="rId6"/>
            </p:custDataLst>
          </p:nvPr>
        </p:nvSpPr>
        <p:spPr>
          <a:xfrm>
            <a:off x="608400" y="608400"/>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汉仪劲楷简" panose="00020600040101010101" charset="-122"/>
                <a:ea typeface="汉仪劲楷简" panose="00020600040101010101" charset="-122"/>
                <a:cs typeface="汉仪劲楷简" panose="00020600040101010101" charset="-122"/>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600" b="1" i="0" u="none" strike="noStrike" kern="1200" cap="none" spc="300" normalizeH="0" baseline="0" noProof="0">
                <a:ln>
                  <a:noFill/>
                </a:ln>
                <a:solidFill>
                  <a:srgbClr val="000000">
                    <a:lumMod val="85000"/>
                    <a:lumOff val="15000"/>
                  </a:srgbClr>
                </a:solidFill>
                <a:effectLst/>
                <a:uLnTx/>
                <a:uFillTx/>
                <a:latin typeface="汉仪劲楷简" panose="00020600040101010101" charset="-122"/>
                <a:ea typeface="汉仪劲楷简" panose="00020600040101010101" charset="-122"/>
              </a:rPr>
              <a:t>单击此处编辑母版标题样式</a:t>
            </a:r>
            <a:endParaRPr kumimoji="0" lang="zh-CN" altLang="en-US" sz="3600" b="1" i="0" u="none" strike="noStrike" kern="1200" cap="none" spc="300" normalizeH="0" baseline="0" noProof="0" dirty="0">
              <a:ln>
                <a:noFill/>
              </a:ln>
              <a:solidFill>
                <a:srgbClr val="000000">
                  <a:lumMod val="85000"/>
                  <a:lumOff val="15000"/>
                </a:srgbClr>
              </a:solidFill>
              <a:effectLst/>
              <a:uLnTx/>
              <a:uFillTx/>
              <a:latin typeface="汉仪劲楷简" panose="00020600040101010101" charset="-122"/>
              <a:ea typeface="汉仪劲楷简" panose="00020600040101010101" charset="-122"/>
            </a:endParaRPr>
          </a:p>
        </p:txBody>
      </p:sp>
      <p:sp>
        <p:nvSpPr>
          <p:cNvPr id="12" name="文本占位符 2">
            <a:extLst>
              <a:ext uri="{FF2B5EF4-FFF2-40B4-BE49-F238E27FC236}">
                <a16:creationId xmlns:a16="http://schemas.microsoft.com/office/drawing/2014/main" id="{EF1921F7-2AB9-5ED0-3253-4610460D8F66}"/>
              </a:ext>
            </a:extLst>
          </p:cNvPr>
          <p:cNvSpPr>
            <a:spLocks noGrp="1"/>
          </p:cNvSpPr>
          <p:nvPr>
            <p:ph idx="13"/>
            <p:custDataLst>
              <p:tags r:id="rId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3" name="矩形 12">
            <a:extLst>
              <a:ext uri="{FF2B5EF4-FFF2-40B4-BE49-F238E27FC236}">
                <a16:creationId xmlns:a16="http://schemas.microsoft.com/office/drawing/2014/main" id="{FBD7E721-7AA6-0CB3-D79C-2D36B4ADD2D3}"/>
              </a:ext>
            </a:extLst>
          </p:cNvPr>
          <p:cNvSpPr/>
          <p:nvPr userDrawn="1"/>
        </p:nvSpPr>
        <p:spPr>
          <a:xfrm>
            <a:off x="411480" y="438657"/>
            <a:ext cx="11369040" cy="5978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spTree>
    <p:extLst>
      <p:ext uri="{BB962C8B-B14F-4D97-AF65-F5344CB8AC3E}">
        <p14:creationId xmlns:p14="http://schemas.microsoft.com/office/powerpoint/2010/main" val="1512471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pic>
        <p:nvPicPr>
          <p:cNvPr id="7" name="图片 6">
            <a:extLst>
              <a:ext uri="{FF2B5EF4-FFF2-40B4-BE49-F238E27FC236}">
                <a16:creationId xmlns:a16="http://schemas.microsoft.com/office/drawing/2014/main" id="{3D579074-9CDB-F53B-909B-0176E3B62DB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3846" r="11121"/>
          <a:stretch/>
        </p:blipFill>
        <p:spPr>
          <a:xfrm>
            <a:off x="-1" y="0"/>
            <a:ext cx="12192001" cy="6858000"/>
          </a:xfrm>
          <a:prstGeom prst="rect">
            <a:avLst/>
          </a:prstGeom>
        </p:spPr>
      </p:pic>
      <p:pic>
        <p:nvPicPr>
          <p:cNvPr id="8" name="图片 7">
            <a:extLst>
              <a:ext uri="{FF2B5EF4-FFF2-40B4-BE49-F238E27FC236}">
                <a16:creationId xmlns:a16="http://schemas.microsoft.com/office/drawing/2014/main" id="{873C5DBD-B7BB-53D3-1995-A40B1A0DB49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857" t="6111" r="19279"/>
          <a:stretch/>
        </p:blipFill>
        <p:spPr>
          <a:xfrm>
            <a:off x="411480" y="440872"/>
            <a:ext cx="11213782" cy="6438900"/>
          </a:xfrm>
          <a:prstGeom prst="rect">
            <a:avLst/>
          </a:prstGeom>
        </p:spPr>
      </p:pic>
      <p:pic>
        <p:nvPicPr>
          <p:cNvPr id="9" name="图片 8">
            <a:extLst>
              <a:ext uri="{FF2B5EF4-FFF2-40B4-BE49-F238E27FC236}">
                <a16:creationId xmlns:a16="http://schemas.microsoft.com/office/drawing/2014/main" id="{5B8B7637-FF7E-00F4-FF8F-D391C92C4A2B}"/>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r="53302"/>
          <a:stretch/>
        </p:blipFill>
        <p:spPr>
          <a:xfrm>
            <a:off x="0" y="4146351"/>
            <a:ext cx="4038600" cy="2735636"/>
          </a:xfrm>
          <a:prstGeom prst="rect">
            <a:avLst/>
          </a:prstGeom>
        </p:spPr>
      </p:pic>
      <p:pic>
        <p:nvPicPr>
          <p:cNvPr id="10" name="图片 9">
            <a:extLst>
              <a:ext uri="{FF2B5EF4-FFF2-40B4-BE49-F238E27FC236}">
                <a16:creationId xmlns:a16="http://schemas.microsoft.com/office/drawing/2014/main" id="{62F01DA7-2908-EB88-4AB2-F81DC478797D}"/>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8074" r="235"/>
          <a:stretch/>
        </p:blipFill>
        <p:spPr>
          <a:xfrm>
            <a:off x="8586445" y="4146351"/>
            <a:ext cx="3605555" cy="2735636"/>
          </a:xfrm>
          <a:prstGeom prst="rect">
            <a:avLst/>
          </a:prstGeom>
        </p:spPr>
      </p:pic>
      <p:sp>
        <p:nvSpPr>
          <p:cNvPr id="11" name="标题占位符 1">
            <a:extLst>
              <a:ext uri="{FF2B5EF4-FFF2-40B4-BE49-F238E27FC236}">
                <a16:creationId xmlns:a16="http://schemas.microsoft.com/office/drawing/2014/main" id="{7BC87E4D-5902-BC2F-EE5D-A51B517C4400}"/>
              </a:ext>
            </a:extLst>
          </p:cNvPr>
          <p:cNvSpPr txBox="1">
            <a:spLocks/>
          </p:cNvSpPr>
          <p:nvPr userDrawn="1">
            <p:custDataLst>
              <p:tags r:id="rId6"/>
            </p:custDataLst>
          </p:nvPr>
        </p:nvSpPr>
        <p:spPr>
          <a:xfrm>
            <a:off x="608400" y="608400"/>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汉仪劲楷简" panose="00020600040101010101" charset="-122"/>
                <a:ea typeface="汉仪劲楷简" panose="00020600040101010101" charset="-122"/>
                <a:cs typeface="汉仪劲楷简" panose="00020600040101010101" charset="-122"/>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600" b="1" i="0" u="none" strike="noStrike" kern="1200" cap="none" spc="300" normalizeH="0" baseline="0" noProof="0">
                <a:ln>
                  <a:noFill/>
                </a:ln>
                <a:solidFill>
                  <a:srgbClr val="000000">
                    <a:lumMod val="85000"/>
                    <a:lumOff val="15000"/>
                  </a:srgbClr>
                </a:solidFill>
                <a:effectLst/>
                <a:uLnTx/>
                <a:uFillTx/>
                <a:latin typeface="汉仪劲楷简" panose="00020600040101010101" charset="-122"/>
                <a:ea typeface="汉仪劲楷简" panose="00020600040101010101" charset="-122"/>
              </a:rPr>
              <a:t>单击此处编辑母版标题样式</a:t>
            </a:r>
            <a:endParaRPr kumimoji="0" lang="zh-CN" altLang="en-US" sz="3600" b="1" i="0" u="none" strike="noStrike" kern="1200" cap="none" spc="300" normalizeH="0" baseline="0" noProof="0" dirty="0">
              <a:ln>
                <a:noFill/>
              </a:ln>
              <a:solidFill>
                <a:srgbClr val="000000">
                  <a:lumMod val="85000"/>
                  <a:lumOff val="15000"/>
                </a:srgbClr>
              </a:solidFill>
              <a:effectLst/>
              <a:uLnTx/>
              <a:uFillTx/>
              <a:latin typeface="汉仪劲楷简" panose="00020600040101010101" charset="-122"/>
              <a:ea typeface="汉仪劲楷简" panose="00020600040101010101" charset="-122"/>
            </a:endParaRPr>
          </a:p>
        </p:txBody>
      </p:sp>
      <p:sp>
        <p:nvSpPr>
          <p:cNvPr id="12" name="文本占位符 2">
            <a:extLst>
              <a:ext uri="{FF2B5EF4-FFF2-40B4-BE49-F238E27FC236}">
                <a16:creationId xmlns:a16="http://schemas.microsoft.com/office/drawing/2014/main" id="{EF1921F7-2AB9-5ED0-3253-4610460D8F66}"/>
              </a:ext>
            </a:extLst>
          </p:cNvPr>
          <p:cNvSpPr>
            <a:spLocks noGrp="1"/>
          </p:cNvSpPr>
          <p:nvPr>
            <p:ph idx="13"/>
            <p:custDataLst>
              <p:tags r:id="rId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3" name="矩形 12">
            <a:extLst>
              <a:ext uri="{FF2B5EF4-FFF2-40B4-BE49-F238E27FC236}">
                <a16:creationId xmlns:a16="http://schemas.microsoft.com/office/drawing/2014/main" id="{FBD7E721-7AA6-0CB3-D79C-2D36B4ADD2D3}"/>
              </a:ext>
            </a:extLst>
          </p:cNvPr>
          <p:cNvSpPr/>
          <p:nvPr userDrawn="1"/>
        </p:nvSpPr>
        <p:spPr>
          <a:xfrm>
            <a:off x="411480" y="438657"/>
            <a:ext cx="11369040" cy="5978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spTree>
    <p:extLst>
      <p:ext uri="{BB962C8B-B14F-4D97-AF65-F5344CB8AC3E}">
        <p14:creationId xmlns:p14="http://schemas.microsoft.com/office/powerpoint/2010/main" val="74115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pic>
        <p:nvPicPr>
          <p:cNvPr id="7" name="图片 6">
            <a:extLst>
              <a:ext uri="{FF2B5EF4-FFF2-40B4-BE49-F238E27FC236}">
                <a16:creationId xmlns:a16="http://schemas.microsoft.com/office/drawing/2014/main" id="{3D579074-9CDB-F53B-909B-0176E3B62DB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3846" r="11121"/>
          <a:stretch/>
        </p:blipFill>
        <p:spPr>
          <a:xfrm>
            <a:off x="-1" y="0"/>
            <a:ext cx="12192001" cy="6858000"/>
          </a:xfrm>
          <a:prstGeom prst="rect">
            <a:avLst/>
          </a:prstGeom>
        </p:spPr>
      </p:pic>
      <p:pic>
        <p:nvPicPr>
          <p:cNvPr id="8" name="图片 7">
            <a:extLst>
              <a:ext uri="{FF2B5EF4-FFF2-40B4-BE49-F238E27FC236}">
                <a16:creationId xmlns:a16="http://schemas.microsoft.com/office/drawing/2014/main" id="{873C5DBD-B7BB-53D3-1995-A40B1A0DB49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857" t="6111" r="19279"/>
          <a:stretch/>
        </p:blipFill>
        <p:spPr>
          <a:xfrm>
            <a:off x="411480" y="440872"/>
            <a:ext cx="11213782" cy="6438900"/>
          </a:xfrm>
          <a:prstGeom prst="rect">
            <a:avLst/>
          </a:prstGeom>
        </p:spPr>
      </p:pic>
      <p:pic>
        <p:nvPicPr>
          <p:cNvPr id="9" name="图片 8">
            <a:extLst>
              <a:ext uri="{FF2B5EF4-FFF2-40B4-BE49-F238E27FC236}">
                <a16:creationId xmlns:a16="http://schemas.microsoft.com/office/drawing/2014/main" id="{5B8B7637-FF7E-00F4-FF8F-D391C92C4A2B}"/>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r="53302"/>
          <a:stretch/>
        </p:blipFill>
        <p:spPr>
          <a:xfrm>
            <a:off x="0" y="4146351"/>
            <a:ext cx="4038600" cy="2735636"/>
          </a:xfrm>
          <a:prstGeom prst="rect">
            <a:avLst/>
          </a:prstGeom>
        </p:spPr>
      </p:pic>
      <p:pic>
        <p:nvPicPr>
          <p:cNvPr id="10" name="图片 9">
            <a:extLst>
              <a:ext uri="{FF2B5EF4-FFF2-40B4-BE49-F238E27FC236}">
                <a16:creationId xmlns:a16="http://schemas.microsoft.com/office/drawing/2014/main" id="{62F01DA7-2908-EB88-4AB2-F81DC478797D}"/>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8074" r="235"/>
          <a:stretch/>
        </p:blipFill>
        <p:spPr>
          <a:xfrm>
            <a:off x="8586445" y="4146351"/>
            <a:ext cx="3605555" cy="2735636"/>
          </a:xfrm>
          <a:prstGeom prst="rect">
            <a:avLst/>
          </a:prstGeom>
        </p:spPr>
      </p:pic>
      <p:sp>
        <p:nvSpPr>
          <p:cNvPr id="11" name="标题占位符 1">
            <a:extLst>
              <a:ext uri="{FF2B5EF4-FFF2-40B4-BE49-F238E27FC236}">
                <a16:creationId xmlns:a16="http://schemas.microsoft.com/office/drawing/2014/main" id="{7BC87E4D-5902-BC2F-EE5D-A51B517C4400}"/>
              </a:ext>
            </a:extLst>
          </p:cNvPr>
          <p:cNvSpPr txBox="1">
            <a:spLocks/>
          </p:cNvSpPr>
          <p:nvPr userDrawn="1">
            <p:custDataLst>
              <p:tags r:id="rId6"/>
            </p:custDataLst>
          </p:nvPr>
        </p:nvSpPr>
        <p:spPr>
          <a:xfrm>
            <a:off x="608400" y="608400"/>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汉仪劲楷简" panose="00020600040101010101" charset="-122"/>
                <a:ea typeface="汉仪劲楷简" panose="00020600040101010101" charset="-122"/>
                <a:cs typeface="汉仪劲楷简" panose="00020600040101010101" charset="-122"/>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600" b="1" i="0" u="none" strike="noStrike" kern="1200" cap="none" spc="300" normalizeH="0" baseline="0" noProof="0">
                <a:ln>
                  <a:noFill/>
                </a:ln>
                <a:solidFill>
                  <a:srgbClr val="000000">
                    <a:lumMod val="85000"/>
                    <a:lumOff val="15000"/>
                  </a:srgbClr>
                </a:solidFill>
                <a:effectLst/>
                <a:uLnTx/>
                <a:uFillTx/>
                <a:latin typeface="汉仪劲楷简" panose="00020600040101010101" charset="-122"/>
                <a:ea typeface="汉仪劲楷简" panose="00020600040101010101" charset="-122"/>
              </a:rPr>
              <a:t>单击此处编辑母版标题样式</a:t>
            </a:r>
            <a:endParaRPr kumimoji="0" lang="zh-CN" altLang="en-US" sz="3600" b="1" i="0" u="none" strike="noStrike" kern="1200" cap="none" spc="300" normalizeH="0" baseline="0" noProof="0" dirty="0">
              <a:ln>
                <a:noFill/>
              </a:ln>
              <a:solidFill>
                <a:srgbClr val="000000">
                  <a:lumMod val="85000"/>
                  <a:lumOff val="15000"/>
                </a:srgbClr>
              </a:solidFill>
              <a:effectLst/>
              <a:uLnTx/>
              <a:uFillTx/>
              <a:latin typeface="汉仪劲楷简" panose="00020600040101010101" charset="-122"/>
              <a:ea typeface="汉仪劲楷简" panose="00020600040101010101" charset="-122"/>
            </a:endParaRPr>
          </a:p>
        </p:txBody>
      </p:sp>
      <p:sp>
        <p:nvSpPr>
          <p:cNvPr id="12" name="文本占位符 2">
            <a:extLst>
              <a:ext uri="{FF2B5EF4-FFF2-40B4-BE49-F238E27FC236}">
                <a16:creationId xmlns:a16="http://schemas.microsoft.com/office/drawing/2014/main" id="{EF1921F7-2AB9-5ED0-3253-4610460D8F66}"/>
              </a:ext>
            </a:extLst>
          </p:cNvPr>
          <p:cNvSpPr>
            <a:spLocks noGrp="1"/>
          </p:cNvSpPr>
          <p:nvPr>
            <p:ph idx="13"/>
            <p:custDataLst>
              <p:tags r:id="rId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3" name="矩形 12">
            <a:extLst>
              <a:ext uri="{FF2B5EF4-FFF2-40B4-BE49-F238E27FC236}">
                <a16:creationId xmlns:a16="http://schemas.microsoft.com/office/drawing/2014/main" id="{FBD7E721-7AA6-0CB3-D79C-2D36B4ADD2D3}"/>
              </a:ext>
            </a:extLst>
          </p:cNvPr>
          <p:cNvSpPr/>
          <p:nvPr userDrawn="1"/>
        </p:nvSpPr>
        <p:spPr>
          <a:xfrm>
            <a:off x="411480" y="438657"/>
            <a:ext cx="11369040" cy="5978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spTree>
    <p:extLst>
      <p:ext uri="{BB962C8B-B14F-4D97-AF65-F5344CB8AC3E}">
        <p14:creationId xmlns:p14="http://schemas.microsoft.com/office/powerpoint/2010/main" val="721007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pic>
        <p:nvPicPr>
          <p:cNvPr id="7" name="图片 6">
            <a:extLst>
              <a:ext uri="{FF2B5EF4-FFF2-40B4-BE49-F238E27FC236}">
                <a16:creationId xmlns:a16="http://schemas.microsoft.com/office/drawing/2014/main" id="{3D579074-9CDB-F53B-909B-0176E3B62DB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3846" r="11121"/>
          <a:stretch/>
        </p:blipFill>
        <p:spPr>
          <a:xfrm>
            <a:off x="-1" y="0"/>
            <a:ext cx="12192001" cy="6858000"/>
          </a:xfrm>
          <a:prstGeom prst="rect">
            <a:avLst/>
          </a:prstGeom>
        </p:spPr>
      </p:pic>
      <p:pic>
        <p:nvPicPr>
          <p:cNvPr id="8" name="图片 7">
            <a:extLst>
              <a:ext uri="{FF2B5EF4-FFF2-40B4-BE49-F238E27FC236}">
                <a16:creationId xmlns:a16="http://schemas.microsoft.com/office/drawing/2014/main" id="{873C5DBD-B7BB-53D3-1995-A40B1A0DB49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857" t="6111" r="19279"/>
          <a:stretch/>
        </p:blipFill>
        <p:spPr>
          <a:xfrm>
            <a:off x="411480" y="440872"/>
            <a:ext cx="11213782" cy="6438900"/>
          </a:xfrm>
          <a:prstGeom prst="rect">
            <a:avLst/>
          </a:prstGeom>
        </p:spPr>
      </p:pic>
      <p:pic>
        <p:nvPicPr>
          <p:cNvPr id="9" name="图片 8">
            <a:extLst>
              <a:ext uri="{FF2B5EF4-FFF2-40B4-BE49-F238E27FC236}">
                <a16:creationId xmlns:a16="http://schemas.microsoft.com/office/drawing/2014/main" id="{5B8B7637-FF7E-00F4-FF8F-D391C92C4A2B}"/>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r="53302"/>
          <a:stretch/>
        </p:blipFill>
        <p:spPr>
          <a:xfrm>
            <a:off x="0" y="4146351"/>
            <a:ext cx="4038600" cy="2735636"/>
          </a:xfrm>
          <a:prstGeom prst="rect">
            <a:avLst/>
          </a:prstGeom>
        </p:spPr>
      </p:pic>
      <p:pic>
        <p:nvPicPr>
          <p:cNvPr id="10" name="图片 9">
            <a:extLst>
              <a:ext uri="{FF2B5EF4-FFF2-40B4-BE49-F238E27FC236}">
                <a16:creationId xmlns:a16="http://schemas.microsoft.com/office/drawing/2014/main" id="{62F01DA7-2908-EB88-4AB2-F81DC478797D}"/>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8074" r="235"/>
          <a:stretch/>
        </p:blipFill>
        <p:spPr>
          <a:xfrm>
            <a:off x="8586445" y="4146351"/>
            <a:ext cx="3605555" cy="2735636"/>
          </a:xfrm>
          <a:prstGeom prst="rect">
            <a:avLst/>
          </a:prstGeom>
        </p:spPr>
      </p:pic>
      <p:sp>
        <p:nvSpPr>
          <p:cNvPr id="11" name="标题占位符 1">
            <a:extLst>
              <a:ext uri="{FF2B5EF4-FFF2-40B4-BE49-F238E27FC236}">
                <a16:creationId xmlns:a16="http://schemas.microsoft.com/office/drawing/2014/main" id="{7BC87E4D-5902-BC2F-EE5D-A51B517C4400}"/>
              </a:ext>
            </a:extLst>
          </p:cNvPr>
          <p:cNvSpPr txBox="1">
            <a:spLocks/>
          </p:cNvSpPr>
          <p:nvPr userDrawn="1">
            <p:custDataLst>
              <p:tags r:id="rId6"/>
            </p:custDataLst>
          </p:nvPr>
        </p:nvSpPr>
        <p:spPr>
          <a:xfrm>
            <a:off x="608400" y="608400"/>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汉仪劲楷简" panose="00020600040101010101" charset="-122"/>
                <a:ea typeface="汉仪劲楷简" panose="00020600040101010101" charset="-122"/>
                <a:cs typeface="汉仪劲楷简" panose="00020600040101010101" charset="-122"/>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600" b="1" i="0" u="none" strike="noStrike" kern="1200" cap="none" spc="300" normalizeH="0" baseline="0" noProof="0">
                <a:ln>
                  <a:noFill/>
                </a:ln>
                <a:solidFill>
                  <a:srgbClr val="000000">
                    <a:lumMod val="85000"/>
                    <a:lumOff val="15000"/>
                  </a:srgbClr>
                </a:solidFill>
                <a:effectLst/>
                <a:uLnTx/>
                <a:uFillTx/>
                <a:latin typeface="汉仪劲楷简" panose="00020600040101010101" charset="-122"/>
                <a:ea typeface="汉仪劲楷简" panose="00020600040101010101" charset="-122"/>
              </a:rPr>
              <a:t>单击此处编辑母版标题样式</a:t>
            </a:r>
            <a:endParaRPr kumimoji="0" lang="zh-CN" altLang="en-US" sz="3600" b="1" i="0" u="none" strike="noStrike" kern="1200" cap="none" spc="300" normalizeH="0" baseline="0" noProof="0" dirty="0">
              <a:ln>
                <a:noFill/>
              </a:ln>
              <a:solidFill>
                <a:srgbClr val="000000">
                  <a:lumMod val="85000"/>
                  <a:lumOff val="15000"/>
                </a:srgbClr>
              </a:solidFill>
              <a:effectLst/>
              <a:uLnTx/>
              <a:uFillTx/>
              <a:latin typeface="汉仪劲楷简" panose="00020600040101010101" charset="-122"/>
              <a:ea typeface="汉仪劲楷简" panose="00020600040101010101" charset="-122"/>
            </a:endParaRPr>
          </a:p>
        </p:txBody>
      </p:sp>
      <p:sp>
        <p:nvSpPr>
          <p:cNvPr id="12" name="文本占位符 2">
            <a:extLst>
              <a:ext uri="{FF2B5EF4-FFF2-40B4-BE49-F238E27FC236}">
                <a16:creationId xmlns:a16="http://schemas.microsoft.com/office/drawing/2014/main" id="{EF1921F7-2AB9-5ED0-3253-4610460D8F66}"/>
              </a:ext>
            </a:extLst>
          </p:cNvPr>
          <p:cNvSpPr>
            <a:spLocks noGrp="1"/>
          </p:cNvSpPr>
          <p:nvPr>
            <p:ph idx="13"/>
            <p:custDataLst>
              <p:tags r:id="rId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3" name="矩形 12">
            <a:extLst>
              <a:ext uri="{FF2B5EF4-FFF2-40B4-BE49-F238E27FC236}">
                <a16:creationId xmlns:a16="http://schemas.microsoft.com/office/drawing/2014/main" id="{FBD7E721-7AA6-0CB3-D79C-2D36B4ADD2D3}"/>
              </a:ext>
            </a:extLst>
          </p:cNvPr>
          <p:cNvSpPr/>
          <p:nvPr userDrawn="1"/>
        </p:nvSpPr>
        <p:spPr>
          <a:xfrm>
            <a:off x="411480" y="438657"/>
            <a:ext cx="11369040" cy="5978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spTree>
    <p:extLst>
      <p:ext uri="{BB962C8B-B14F-4D97-AF65-F5344CB8AC3E}">
        <p14:creationId xmlns:p14="http://schemas.microsoft.com/office/powerpoint/2010/main" val="3795755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pic>
        <p:nvPicPr>
          <p:cNvPr id="7" name="图片 6">
            <a:extLst>
              <a:ext uri="{FF2B5EF4-FFF2-40B4-BE49-F238E27FC236}">
                <a16:creationId xmlns:a16="http://schemas.microsoft.com/office/drawing/2014/main" id="{3D579074-9CDB-F53B-909B-0176E3B62DB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3846" r="11121"/>
          <a:stretch/>
        </p:blipFill>
        <p:spPr>
          <a:xfrm>
            <a:off x="-1" y="0"/>
            <a:ext cx="12192001" cy="6858000"/>
          </a:xfrm>
          <a:prstGeom prst="rect">
            <a:avLst/>
          </a:prstGeom>
        </p:spPr>
      </p:pic>
      <p:pic>
        <p:nvPicPr>
          <p:cNvPr id="8" name="图片 7">
            <a:extLst>
              <a:ext uri="{FF2B5EF4-FFF2-40B4-BE49-F238E27FC236}">
                <a16:creationId xmlns:a16="http://schemas.microsoft.com/office/drawing/2014/main" id="{873C5DBD-B7BB-53D3-1995-A40B1A0DB49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857" t="6111" r="19279"/>
          <a:stretch/>
        </p:blipFill>
        <p:spPr>
          <a:xfrm>
            <a:off x="411480" y="440872"/>
            <a:ext cx="11213782" cy="6438900"/>
          </a:xfrm>
          <a:prstGeom prst="rect">
            <a:avLst/>
          </a:prstGeom>
        </p:spPr>
      </p:pic>
      <p:pic>
        <p:nvPicPr>
          <p:cNvPr id="9" name="图片 8">
            <a:extLst>
              <a:ext uri="{FF2B5EF4-FFF2-40B4-BE49-F238E27FC236}">
                <a16:creationId xmlns:a16="http://schemas.microsoft.com/office/drawing/2014/main" id="{5B8B7637-FF7E-00F4-FF8F-D391C92C4A2B}"/>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r="53302"/>
          <a:stretch/>
        </p:blipFill>
        <p:spPr>
          <a:xfrm>
            <a:off x="0" y="4146351"/>
            <a:ext cx="4038600" cy="2735636"/>
          </a:xfrm>
          <a:prstGeom prst="rect">
            <a:avLst/>
          </a:prstGeom>
        </p:spPr>
      </p:pic>
      <p:pic>
        <p:nvPicPr>
          <p:cNvPr id="10" name="图片 9">
            <a:extLst>
              <a:ext uri="{FF2B5EF4-FFF2-40B4-BE49-F238E27FC236}">
                <a16:creationId xmlns:a16="http://schemas.microsoft.com/office/drawing/2014/main" id="{62F01DA7-2908-EB88-4AB2-F81DC478797D}"/>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8074" r="235"/>
          <a:stretch/>
        </p:blipFill>
        <p:spPr>
          <a:xfrm>
            <a:off x="8586445" y="4146351"/>
            <a:ext cx="3605555" cy="2735636"/>
          </a:xfrm>
          <a:prstGeom prst="rect">
            <a:avLst/>
          </a:prstGeom>
        </p:spPr>
      </p:pic>
      <p:sp>
        <p:nvSpPr>
          <p:cNvPr id="11" name="标题占位符 1">
            <a:extLst>
              <a:ext uri="{FF2B5EF4-FFF2-40B4-BE49-F238E27FC236}">
                <a16:creationId xmlns:a16="http://schemas.microsoft.com/office/drawing/2014/main" id="{7BC87E4D-5902-BC2F-EE5D-A51B517C4400}"/>
              </a:ext>
            </a:extLst>
          </p:cNvPr>
          <p:cNvSpPr txBox="1">
            <a:spLocks/>
          </p:cNvSpPr>
          <p:nvPr userDrawn="1">
            <p:custDataLst>
              <p:tags r:id="rId6"/>
            </p:custDataLst>
          </p:nvPr>
        </p:nvSpPr>
        <p:spPr>
          <a:xfrm>
            <a:off x="608400" y="608400"/>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汉仪劲楷简" panose="00020600040101010101" charset="-122"/>
                <a:ea typeface="汉仪劲楷简" panose="00020600040101010101" charset="-122"/>
                <a:cs typeface="汉仪劲楷简" panose="00020600040101010101" charset="-122"/>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600" b="1" i="0" u="none" strike="noStrike" kern="1200" cap="none" spc="300" normalizeH="0" baseline="0" noProof="0">
                <a:ln>
                  <a:noFill/>
                </a:ln>
                <a:solidFill>
                  <a:srgbClr val="000000">
                    <a:lumMod val="85000"/>
                    <a:lumOff val="15000"/>
                  </a:srgbClr>
                </a:solidFill>
                <a:effectLst/>
                <a:uLnTx/>
                <a:uFillTx/>
                <a:latin typeface="汉仪劲楷简" panose="00020600040101010101" charset="-122"/>
                <a:ea typeface="汉仪劲楷简" panose="00020600040101010101" charset="-122"/>
              </a:rPr>
              <a:t>单击此处编辑母版标题样式</a:t>
            </a:r>
            <a:endParaRPr kumimoji="0" lang="zh-CN" altLang="en-US" sz="3600" b="1" i="0" u="none" strike="noStrike" kern="1200" cap="none" spc="300" normalizeH="0" baseline="0" noProof="0" dirty="0">
              <a:ln>
                <a:noFill/>
              </a:ln>
              <a:solidFill>
                <a:srgbClr val="000000">
                  <a:lumMod val="85000"/>
                  <a:lumOff val="15000"/>
                </a:srgbClr>
              </a:solidFill>
              <a:effectLst/>
              <a:uLnTx/>
              <a:uFillTx/>
              <a:latin typeface="汉仪劲楷简" panose="00020600040101010101" charset="-122"/>
              <a:ea typeface="汉仪劲楷简" panose="00020600040101010101" charset="-122"/>
            </a:endParaRPr>
          </a:p>
        </p:txBody>
      </p:sp>
      <p:sp>
        <p:nvSpPr>
          <p:cNvPr id="12" name="文本占位符 2">
            <a:extLst>
              <a:ext uri="{FF2B5EF4-FFF2-40B4-BE49-F238E27FC236}">
                <a16:creationId xmlns:a16="http://schemas.microsoft.com/office/drawing/2014/main" id="{EF1921F7-2AB9-5ED0-3253-4610460D8F66}"/>
              </a:ext>
            </a:extLst>
          </p:cNvPr>
          <p:cNvSpPr>
            <a:spLocks noGrp="1"/>
          </p:cNvSpPr>
          <p:nvPr>
            <p:ph idx="13"/>
            <p:custDataLst>
              <p:tags r:id="rId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3" name="矩形 12">
            <a:extLst>
              <a:ext uri="{FF2B5EF4-FFF2-40B4-BE49-F238E27FC236}">
                <a16:creationId xmlns:a16="http://schemas.microsoft.com/office/drawing/2014/main" id="{FBD7E721-7AA6-0CB3-D79C-2D36B4ADD2D3}"/>
              </a:ext>
            </a:extLst>
          </p:cNvPr>
          <p:cNvSpPr/>
          <p:nvPr userDrawn="1"/>
        </p:nvSpPr>
        <p:spPr>
          <a:xfrm>
            <a:off x="411480" y="438657"/>
            <a:ext cx="11369040" cy="5978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spTree>
    <p:extLst>
      <p:ext uri="{BB962C8B-B14F-4D97-AF65-F5344CB8AC3E}">
        <p14:creationId xmlns:p14="http://schemas.microsoft.com/office/powerpoint/2010/main" val="1598708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pic>
        <p:nvPicPr>
          <p:cNvPr id="7" name="图片 6">
            <a:extLst>
              <a:ext uri="{FF2B5EF4-FFF2-40B4-BE49-F238E27FC236}">
                <a16:creationId xmlns:a16="http://schemas.microsoft.com/office/drawing/2014/main" id="{3D579074-9CDB-F53B-909B-0176E3B62DB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3846" r="11121"/>
          <a:stretch/>
        </p:blipFill>
        <p:spPr>
          <a:xfrm>
            <a:off x="-1" y="0"/>
            <a:ext cx="12192001" cy="6858000"/>
          </a:xfrm>
          <a:prstGeom prst="rect">
            <a:avLst/>
          </a:prstGeom>
        </p:spPr>
      </p:pic>
      <p:pic>
        <p:nvPicPr>
          <p:cNvPr id="8" name="图片 7">
            <a:extLst>
              <a:ext uri="{FF2B5EF4-FFF2-40B4-BE49-F238E27FC236}">
                <a16:creationId xmlns:a16="http://schemas.microsoft.com/office/drawing/2014/main" id="{873C5DBD-B7BB-53D3-1995-A40B1A0DB49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857" t="6111" r="19279"/>
          <a:stretch/>
        </p:blipFill>
        <p:spPr>
          <a:xfrm>
            <a:off x="411480" y="440872"/>
            <a:ext cx="11213782" cy="6438900"/>
          </a:xfrm>
          <a:prstGeom prst="rect">
            <a:avLst/>
          </a:prstGeom>
        </p:spPr>
      </p:pic>
      <p:pic>
        <p:nvPicPr>
          <p:cNvPr id="9" name="图片 8">
            <a:extLst>
              <a:ext uri="{FF2B5EF4-FFF2-40B4-BE49-F238E27FC236}">
                <a16:creationId xmlns:a16="http://schemas.microsoft.com/office/drawing/2014/main" id="{5B8B7637-FF7E-00F4-FF8F-D391C92C4A2B}"/>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r="53302"/>
          <a:stretch/>
        </p:blipFill>
        <p:spPr>
          <a:xfrm>
            <a:off x="0" y="4146351"/>
            <a:ext cx="4038600" cy="2735636"/>
          </a:xfrm>
          <a:prstGeom prst="rect">
            <a:avLst/>
          </a:prstGeom>
        </p:spPr>
      </p:pic>
      <p:pic>
        <p:nvPicPr>
          <p:cNvPr id="10" name="图片 9">
            <a:extLst>
              <a:ext uri="{FF2B5EF4-FFF2-40B4-BE49-F238E27FC236}">
                <a16:creationId xmlns:a16="http://schemas.microsoft.com/office/drawing/2014/main" id="{62F01DA7-2908-EB88-4AB2-F81DC478797D}"/>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8074" r="235"/>
          <a:stretch/>
        </p:blipFill>
        <p:spPr>
          <a:xfrm>
            <a:off x="8586445" y="4146351"/>
            <a:ext cx="3605555" cy="2735636"/>
          </a:xfrm>
          <a:prstGeom prst="rect">
            <a:avLst/>
          </a:prstGeom>
        </p:spPr>
      </p:pic>
      <p:sp>
        <p:nvSpPr>
          <p:cNvPr id="11" name="标题占位符 1">
            <a:extLst>
              <a:ext uri="{FF2B5EF4-FFF2-40B4-BE49-F238E27FC236}">
                <a16:creationId xmlns:a16="http://schemas.microsoft.com/office/drawing/2014/main" id="{7BC87E4D-5902-BC2F-EE5D-A51B517C4400}"/>
              </a:ext>
            </a:extLst>
          </p:cNvPr>
          <p:cNvSpPr txBox="1">
            <a:spLocks/>
          </p:cNvSpPr>
          <p:nvPr userDrawn="1">
            <p:custDataLst>
              <p:tags r:id="rId6"/>
            </p:custDataLst>
          </p:nvPr>
        </p:nvSpPr>
        <p:spPr>
          <a:xfrm>
            <a:off x="608400" y="608400"/>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汉仪劲楷简" panose="00020600040101010101" charset="-122"/>
                <a:ea typeface="汉仪劲楷简" panose="00020600040101010101" charset="-122"/>
                <a:cs typeface="汉仪劲楷简" panose="00020600040101010101" charset="-122"/>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600" b="1" i="0" u="none" strike="noStrike" kern="1200" cap="none" spc="300" normalizeH="0" baseline="0" noProof="0">
                <a:ln>
                  <a:noFill/>
                </a:ln>
                <a:solidFill>
                  <a:srgbClr val="000000">
                    <a:lumMod val="85000"/>
                    <a:lumOff val="15000"/>
                  </a:srgbClr>
                </a:solidFill>
                <a:effectLst/>
                <a:uLnTx/>
                <a:uFillTx/>
                <a:latin typeface="汉仪劲楷简" panose="00020600040101010101" charset="-122"/>
                <a:ea typeface="汉仪劲楷简" panose="00020600040101010101" charset="-122"/>
              </a:rPr>
              <a:t>单击此处编辑母版标题样式</a:t>
            </a:r>
            <a:endParaRPr kumimoji="0" lang="zh-CN" altLang="en-US" sz="3600" b="1" i="0" u="none" strike="noStrike" kern="1200" cap="none" spc="300" normalizeH="0" baseline="0" noProof="0" dirty="0">
              <a:ln>
                <a:noFill/>
              </a:ln>
              <a:solidFill>
                <a:srgbClr val="000000">
                  <a:lumMod val="85000"/>
                  <a:lumOff val="15000"/>
                </a:srgbClr>
              </a:solidFill>
              <a:effectLst/>
              <a:uLnTx/>
              <a:uFillTx/>
              <a:latin typeface="汉仪劲楷简" panose="00020600040101010101" charset="-122"/>
              <a:ea typeface="汉仪劲楷简" panose="00020600040101010101" charset="-122"/>
            </a:endParaRPr>
          </a:p>
        </p:txBody>
      </p:sp>
      <p:sp>
        <p:nvSpPr>
          <p:cNvPr id="12" name="文本占位符 2">
            <a:extLst>
              <a:ext uri="{FF2B5EF4-FFF2-40B4-BE49-F238E27FC236}">
                <a16:creationId xmlns:a16="http://schemas.microsoft.com/office/drawing/2014/main" id="{EF1921F7-2AB9-5ED0-3253-4610460D8F66}"/>
              </a:ext>
            </a:extLst>
          </p:cNvPr>
          <p:cNvSpPr>
            <a:spLocks noGrp="1"/>
          </p:cNvSpPr>
          <p:nvPr>
            <p:ph idx="13"/>
            <p:custDataLst>
              <p:tags r:id="rId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3" name="矩形 12">
            <a:extLst>
              <a:ext uri="{FF2B5EF4-FFF2-40B4-BE49-F238E27FC236}">
                <a16:creationId xmlns:a16="http://schemas.microsoft.com/office/drawing/2014/main" id="{FBD7E721-7AA6-0CB3-D79C-2D36B4ADD2D3}"/>
              </a:ext>
            </a:extLst>
          </p:cNvPr>
          <p:cNvSpPr/>
          <p:nvPr userDrawn="1"/>
        </p:nvSpPr>
        <p:spPr>
          <a:xfrm>
            <a:off x="411480" y="438657"/>
            <a:ext cx="11369040" cy="5978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spTree>
    <p:extLst>
      <p:ext uri="{BB962C8B-B14F-4D97-AF65-F5344CB8AC3E}">
        <p14:creationId xmlns:p14="http://schemas.microsoft.com/office/powerpoint/2010/main" val="1259778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a:prstGeom prst="rect">
            <a:avLst/>
          </a:prstGeo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2743906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49A584-E3FF-419A-ABF5-B04D711FD8D1}"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2FCB0-D0E8-42F5-9E52-7732FD333F2D}" type="slidenum">
              <a:rPr lang="en-US" smtClean="0"/>
              <a:t>‹#›</a:t>
            </a:fld>
            <a:endParaRPr lang="en-US"/>
          </a:p>
        </p:txBody>
      </p:sp>
    </p:spTree>
    <p:extLst>
      <p:ext uri="{BB962C8B-B14F-4D97-AF65-F5344CB8AC3E}">
        <p14:creationId xmlns:p14="http://schemas.microsoft.com/office/powerpoint/2010/main" val="2183451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a:prstGeom prst="rect">
            <a:avLst/>
          </a:prstGeo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a:prstGeom prst="rect">
            <a:avLst/>
          </a:prstGeo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3984108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a:prstGeom prst="rect">
            <a:avLst/>
          </a:prstGeo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a:prstGeom prst="rect">
            <a:avLst/>
          </a:prstGeo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41845925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34993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2457627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1674625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775625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225272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2488410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911488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2408183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449A584-E3FF-419A-ABF5-B04D711FD8D1}"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2FCB0-D0E8-42F5-9E52-7732FD333F2D}" type="slidenum">
              <a:rPr lang="en-US" smtClean="0"/>
              <a:t>‹#›</a:t>
            </a:fld>
            <a:endParaRPr lang="en-US"/>
          </a:p>
        </p:txBody>
      </p:sp>
    </p:spTree>
    <p:extLst>
      <p:ext uri="{BB962C8B-B14F-4D97-AF65-F5344CB8AC3E}">
        <p14:creationId xmlns:p14="http://schemas.microsoft.com/office/powerpoint/2010/main" val="290644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26745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4000976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1400976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1069267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60252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2337711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24080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609867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descr="5846112c90b0d"/>
          <p:cNvPicPr>
            <a:picLocks noChangeAspect="1"/>
          </p:cNvPicPr>
          <p:nvPr userDrawn="1"/>
        </p:nvPicPr>
        <p:blipFill>
          <a:blip r:embed="rId2" cstate="screen">
            <a:extLst>
              <a:ext uri="{28A0092B-C50C-407E-A947-70E740481C1C}">
                <a14:useLocalDpi xmlns:a14="http://schemas.microsoft.com/office/drawing/2010/main"/>
              </a:ext>
            </a:extLst>
          </a:blip>
          <a:srcRect l="2978" r="4173"/>
          <a:stretch>
            <a:fillRect/>
          </a:stretch>
        </p:blipFill>
        <p:spPr>
          <a:xfrm>
            <a:off x="-46990" y="14605"/>
            <a:ext cx="12236450" cy="6860540"/>
          </a:xfrm>
          <a:prstGeom prst="rect">
            <a:avLst/>
          </a:prstGeom>
        </p:spPr>
      </p:pic>
    </p:spTree>
    <p:extLst>
      <p:ext uri="{BB962C8B-B14F-4D97-AF65-F5344CB8AC3E}">
        <p14:creationId xmlns:p14="http://schemas.microsoft.com/office/powerpoint/2010/main" val="12614973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pic>
        <p:nvPicPr>
          <p:cNvPr id="3" name="图片 2" descr="5846112c90b0d"/>
          <p:cNvPicPr>
            <a:picLocks noChangeAspect="1"/>
          </p:cNvPicPr>
          <p:nvPr userDrawn="1"/>
        </p:nvPicPr>
        <p:blipFill>
          <a:blip r:embed="rId2" cstate="screen">
            <a:extLst>
              <a:ext uri="{28A0092B-C50C-407E-A947-70E740481C1C}">
                <a14:useLocalDpi xmlns:a14="http://schemas.microsoft.com/office/drawing/2010/main"/>
              </a:ext>
            </a:extLst>
          </a:blip>
          <a:srcRect l="2978" r="4173"/>
          <a:stretch>
            <a:fillRect/>
          </a:stretch>
        </p:blipFill>
        <p:spPr>
          <a:xfrm>
            <a:off x="-46990" y="14605"/>
            <a:ext cx="12236450" cy="6860540"/>
          </a:xfrm>
          <a:prstGeom prst="rect">
            <a:avLst/>
          </a:prstGeom>
        </p:spPr>
      </p:pic>
    </p:spTree>
    <p:extLst>
      <p:ext uri="{BB962C8B-B14F-4D97-AF65-F5344CB8AC3E}">
        <p14:creationId xmlns:p14="http://schemas.microsoft.com/office/powerpoint/2010/main" val="2411940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49A584-E3FF-419A-ABF5-B04D711FD8D1}" type="datetimeFigureOut">
              <a:rPr lang="en-US" smtClean="0"/>
              <a:t>9/3/2022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2FCB0-D0E8-42F5-9E52-7732FD333F2D}" type="slidenum">
              <a:rPr lang="en-US" smtClean="0"/>
              <a:t>‹#›</a:t>
            </a:fld>
            <a:endParaRPr lang="en-US"/>
          </a:p>
        </p:txBody>
      </p:sp>
    </p:spTree>
    <p:extLst>
      <p:ext uri="{BB962C8B-B14F-4D97-AF65-F5344CB8AC3E}">
        <p14:creationId xmlns:p14="http://schemas.microsoft.com/office/powerpoint/2010/main" val="63479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3" name="图片 2" descr="5846112c90b0d"/>
          <p:cNvPicPr>
            <a:picLocks noChangeAspect="1"/>
          </p:cNvPicPr>
          <p:nvPr userDrawn="1"/>
        </p:nvPicPr>
        <p:blipFill>
          <a:blip r:embed="rId2" cstate="screen">
            <a:extLst>
              <a:ext uri="{28A0092B-C50C-407E-A947-70E740481C1C}">
                <a14:useLocalDpi xmlns:a14="http://schemas.microsoft.com/office/drawing/2010/main"/>
              </a:ext>
            </a:extLst>
          </a:blip>
          <a:srcRect l="2978" r="4173"/>
          <a:stretch>
            <a:fillRect/>
          </a:stretch>
        </p:blipFill>
        <p:spPr>
          <a:xfrm>
            <a:off x="-46990" y="14605"/>
            <a:ext cx="12236450" cy="6860540"/>
          </a:xfrm>
          <a:prstGeom prst="rect">
            <a:avLst/>
          </a:prstGeom>
        </p:spPr>
      </p:pic>
    </p:spTree>
    <p:extLst>
      <p:ext uri="{BB962C8B-B14F-4D97-AF65-F5344CB8AC3E}">
        <p14:creationId xmlns:p14="http://schemas.microsoft.com/office/powerpoint/2010/main" val="3940017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3" name="图片 2" descr="5846112c90b0d"/>
          <p:cNvPicPr>
            <a:picLocks noChangeAspect="1"/>
          </p:cNvPicPr>
          <p:nvPr userDrawn="1"/>
        </p:nvPicPr>
        <p:blipFill>
          <a:blip r:embed="rId2" cstate="screen">
            <a:extLst>
              <a:ext uri="{28A0092B-C50C-407E-A947-70E740481C1C}">
                <a14:useLocalDpi xmlns:a14="http://schemas.microsoft.com/office/drawing/2010/main"/>
              </a:ext>
            </a:extLst>
          </a:blip>
          <a:srcRect l="2978" r="4173"/>
          <a:stretch>
            <a:fillRect/>
          </a:stretch>
        </p:blipFill>
        <p:spPr>
          <a:xfrm>
            <a:off x="-46990" y="14605"/>
            <a:ext cx="12236450" cy="6860540"/>
          </a:xfrm>
          <a:prstGeom prst="rect">
            <a:avLst/>
          </a:prstGeom>
        </p:spPr>
      </p:pic>
    </p:spTree>
    <p:extLst>
      <p:ext uri="{BB962C8B-B14F-4D97-AF65-F5344CB8AC3E}">
        <p14:creationId xmlns:p14="http://schemas.microsoft.com/office/powerpoint/2010/main" val="1909218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96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5" name="图片 4" descr="5846112c90b0d"/>
          <p:cNvPicPr>
            <a:picLocks noChangeAspect="1"/>
          </p:cNvPicPr>
          <p:nvPr userDrawn="1"/>
        </p:nvPicPr>
        <p:blipFill>
          <a:blip r:embed="rId2" cstate="screen">
            <a:extLst>
              <a:ext uri="{28A0092B-C50C-407E-A947-70E740481C1C}">
                <a14:useLocalDpi xmlns:a14="http://schemas.microsoft.com/office/drawing/2010/main"/>
              </a:ext>
            </a:extLst>
          </a:blip>
          <a:srcRect l="2978" r="4173"/>
          <a:stretch>
            <a:fillRect/>
          </a:stretch>
        </p:blipFill>
        <p:spPr>
          <a:xfrm>
            <a:off x="-22225" y="13335"/>
            <a:ext cx="12236450" cy="6860540"/>
          </a:xfrm>
          <a:prstGeom prst="rect">
            <a:avLst/>
          </a:prstGeom>
        </p:spPr>
      </p:pic>
    </p:spTree>
    <p:extLst>
      <p:ext uri="{BB962C8B-B14F-4D97-AF65-F5344CB8AC3E}">
        <p14:creationId xmlns:p14="http://schemas.microsoft.com/office/powerpoint/2010/main" val="317602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043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8" name="图片 7" descr="d"/>
          <p:cNvPicPr>
            <a:picLocks noChangeAspect="1"/>
          </p:cNvPicPr>
          <p:nvPr userDrawn="1"/>
        </p:nvPicPr>
        <p:blipFill>
          <a:blip r:embed="rId2"/>
          <a:stretch>
            <a:fillRect/>
          </a:stretch>
        </p:blipFill>
        <p:spPr>
          <a:xfrm>
            <a:off x="0" y="-15875"/>
            <a:ext cx="12198350" cy="6888480"/>
          </a:xfrm>
          <a:prstGeom prst="rect">
            <a:avLst/>
          </a:prstGeom>
        </p:spPr>
      </p:pic>
    </p:spTree>
    <p:extLst>
      <p:ext uri="{BB962C8B-B14F-4D97-AF65-F5344CB8AC3E}">
        <p14:creationId xmlns:p14="http://schemas.microsoft.com/office/powerpoint/2010/main" val="2606796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68C430-C6E6-784E-9D9D-A2FAFE40E12F}" type="datetimeFigureOut">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448FB-7E06-454F-9CAF-88D6592C9D4D}" type="slidenum">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Tree>
    <p:extLst>
      <p:ext uri="{BB962C8B-B14F-4D97-AF65-F5344CB8AC3E}">
        <p14:creationId xmlns:p14="http://schemas.microsoft.com/office/powerpoint/2010/main" val="2867730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68C430-C6E6-784E-9D9D-A2FAFE40E12F}" type="datetimeFigureOut">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448FB-7E06-454F-9CAF-88D6592C9D4D}" type="slidenum">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Tree>
    <p:extLst>
      <p:ext uri="{BB962C8B-B14F-4D97-AF65-F5344CB8AC3E}">
        <p14:creationId xmlns:p14="http://schemas.microsoft.com/office/powerpoint/2010/main" val="3940603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68C430-C6E6-784E-9D9D-A2FAFE40E12F}" type="datetimeFigureOut">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9" name="幻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448FB-7E06-454F-9CAF-88D6592C9D4D}" type="slidenum">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Tree>
    <p:extLst>
      <p:ext uri="{BB962C8B-B14F-4D97-AF65-F5344CB8AC3E}">
        <p14:creationId xmlns:p14="http://schemas.microsoft.com/office/powerpoint/2010/main" val="3864037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68C430-C6E6-784E-9D9D-A2FAFE40E12F}" type="datetimeFigureOut">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5" name="幻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448FB-7E06-454F-9CAF-88D6592C9D4D}" type="slidenum">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Tree>
    <p:extLst>
      <p:ext uri="{BB962C8B-B14F-4D97-AF65-F5344CB8AC3E}">
        <p14:creationId xmlns:p14="http://schemas.microsoft.com/office/powerpoint/2010/main" val="150430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49A584-E3FF-419A-ABF5-B04D711FD8D1}" type="datetimeFigureOut">
              <a:rPr lang="en-US" smtClean="0"/>
              <a:t>9/3/2022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62FCB0-D0E8-42F5-9E52-7732FD333F2D}" type="slidenum">
              <a:rPr lang="en-US" smtClean="0"/>
              <a:t>‹#›</a:t>
            </a:fld>
            <a:endParaRPr lang="en-US"/>
          </a:p>
        </p:txBody>
      </p:sp>
    </p:spTree>
    <p:extLst>
      <p:ext uri="{BB962C8B-B14F-4D97-AF65-F5344CB8AC3E}">
        <p14:creationId xmlns:p14="http://schemas.microsoft.com/office/powerpoint/2010/main" val="135416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68C430-C6E6-784E-9D9D-A2FAFE40E12F}" type="datetimeFigureOut">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4" name="幻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448FB-7E06-454F-9CAF-88D6592C9D4D}" type="slidenum">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Tree>
    <p:extLst>
      <p:ext uri="{BB962C8B-B14F-4D97-AF65-F5344CB8AC3E}">
        <p14:creationId xmlns:p14="http://schemas.microsoft.com/office/powerpoint/2010/main" val="3411081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68C430-C6E6-784E-9D9D-A2FAFE40E12F}" type="datetimeFigureOut">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448FB-7E06-454F-9CAF-88D6592C9D4D}" type="slidenum">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Tree>
    <p:extLst>
      <p:ext uri="{BB962C8B-B14F-4D97-AF65-F5344CB8AC3E}">
        <p14:creationId xmlns:p14="http://schemas.microsoft.com/office/powerpoint/2010/main" val="3519181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68C430-C6E6-784E-9D9D-A2FAFE40E12F}" type="datetimeFigureOut">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448FB-7E06-454F-9CAF-88D6592C9D4D}" type="slidenum">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Tree>
    <p:extLst>
      <p:ext uri="{BB962C8B-B14F-4D97-AF65-F5344CB8AC3E}">
        <p14:creationId xmlns:p14="http://schemas.microsoft.com/office/powerpoint/2010/main" val="1100385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68C430-C6E6-784E-9D9D-A2FAFE40E12F}" type="datetimeFigureOut">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448FB-7E06-454F-9CAF-88D6592C9D4D}" type="slidenum">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Tree>
    <p:extLst>
      <p:ext uri="{BB962C8B-B14F-4D97-AF65-F5344CB8AC3E}">
        <p14:creationId xmlns:p14="http://schemas.microsoft.com/office/powerpoint/2010/main" val="3175502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68C430-C6E6-784E-9D9D-A2FAFE40E12F}" type="datetimeFigureOut">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448FB-7E06-454F-9CAF-88D6592C9D4D}" type="slidenum">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Tree>
    <p:extLst>
      <p:ext uri="{BB962C8B-B14F-4D97-AF65-F5344CB8AC3E}">
        <p14:creationId xmlns:p14="http://schemas.microsoft.com/office/powerpoint/2010/main" val="3168828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192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8695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399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235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219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49A584-E3FF-419A-ABF5-B04D711FD8D1}" type="datetimeFigureOut">
              <a:rPr lang="en-US" smtClean="0"/>
              <a:t>9/3/2022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62FCB0-D0E8-42F5-9E52-7732FD333F2D}" type="slidenum">
              <a:rPr lang="en-US" smtClean="0"/>
              <a:t>‹#›</a:t>
            </a:fld>
            <a:endParaRPr lang="en-US"/>
          </a:p>
        </p:txBody>
      </p:sp>
    </p:spTree>
    <p:extLst>
      <p:ext uri="{BB962C8B-B14F-4D97-AF65-F5344CB8AC3E}">
        <p14:creationId xmlns:p14="http://schemas.microsoft.com/office/powerpoint/2010/main" val="3610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2768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028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929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815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551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906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351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112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188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710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9A584-E3FF-419A-ABF5-B04D711FD8D1}" type="datetimeFigureOut">
              <a:rPr lang="en-US" smtClean="0"/>
              <a:t>9/3/2022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62FCB0-D0E8-42F5-9E52-7732FD333F2D}" type="slidenum">
              <a:rPr lang="en-US" smtClean="0"/>
              <a:t>‹#›</a:t>
            </a:fld>
            <a:endParaRPr lang="en-US"/>
          </a:p>
        </p:txBody>
      </p:sp>
    </p:spTree>
    <p:extLst>
      <p:ext uri="{BB962C8B-B14F-4D97-AF65-F5344CB8AC3E}">
        <p14:creationId xmlns:p14="http://schemas.microsoft.com/office/powerpoint/2010/main" val="244951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336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039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117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58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028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955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006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891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910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302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49A584-E3FF-419A-ABF5-B04D711FD8D1}" type="datetimeFigureOut">
              <a:rPr lang="en-US" smtClean="0"/>
              <a:t>9/3/2022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2FCB0-D0E8-42F5-9E52-7732FD333F2D}" type="slidenum">
              <a:rPr lang="en-US" smtClean="0"/>
              <a:t>‹#›</a:t>
            </a:fld>
            <a:endParaRPr lang="en-US"/>
          </a:p>
        </p:txBody>
      </p:sp>
    </p:spTree>
    <p:extLst>
      <p:ext uri="{BB962C8B-B14F-4D97-AF65-F5344CB8AC3E}">
        <p14:creationId xmlns:p14="http://schemas.microsoft.com/office/powerpoint/2010/main" val="192470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729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905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063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559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00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112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289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054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707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767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49A584-E3FF-419A-ABF5-B04D711FD8D1}" type="datetimeFigureOut">
              <a:rPr lang="en-US" smtClean="0"/>
              <a:t>9/3/2022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2FCB0-D0E8-42F5-9E52-7732FD333F2D}" type="slidenum">
              <a:rPr lang="en-US" smtClean="0"/>
              <a:t>‹#›</a:t>
            </a:fld>
            <a:endParaRPr lang="en-US"/>
          </a:p>
        </p:txBody>
      </p:sp>
    </p:spTree>
    <p:extLst>
      <p:ext uri="{BB962C8B-B14F-4D97-AF65-F5344CB8AC3E}">
        <p14:creationId xmlns:p14="http://schemas.microsoft.com/office/powerpoint/2010/main" val="3050894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968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102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348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313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324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974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146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350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descr="5846112c90b0d"/>
          <p:cNvPicPr>
            <a:picLocks noChangeAspect="1"/>
          </p:cNvPicPr>
          <p:nvPr userDrawn="1"/>
        </p:nvPicPr>
        <p:blipFill>
          <a:blip r:embed="rId2" cstate="screen">
            <a:extLst>
              <a:ext uri="{28A0092B-C50C-407E-A947-70E740481C1C}">
                <a14:useLocalDpi xmlns:a14="http://schemas.microsoft.com/office/drawing/2010/main"/>
              </a:ext>
            </a:extLst>
          </a:blip>
          <a:srcRect l="2978" r="4173"/>
          <a:stretch>
            <a:fillRect/>
          </a:stretch>
        </p:blipFill>
        <p:spPr>
          <a:xfrm>
            <a:off x="-46990" y="14605"/>
            <a:ext cx="12236450" cy="6860540"/>
          </a:xfrm>
          <a:prstGeom prst="rect">
            <a:avLst/>
          </a:prstGeom>
        </p:spPr>
      </p:pic>
    </p:spTree>
    <p:extLst>
      <p:ext uri="{BB962C8B-B14F-4D97-AF65-F5344CB8AC3E}">
        <p14:creationId xmlns:p14="http://schemas.microsoft.com/office/powerpoint/2010/main" val="764385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349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hyperlink" Target="https://www.facebook.com/groups/629898828017053" TargetMode="Externa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ags" Target="../tags/tag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 Id="rId30" Type="http://schemas.openxmlformats.org/officeDocument/2006/relationships/image" Target="../media/image2.png"/><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21" Type="http://schemas.openxmlformats.org/officeDocument/2006/relationships/image" Target="../media/image3.pn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image" Target="../media/image2.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image" Target="../media/image4.png"/><Relationship Id="rId10" Type="http://schemas.openxmlformats.org/officeDocument/2006/relationships/slideLayout" Target="../slideLayouts/slideLayout47.xml"/><Relationship Id="rId19" Type="http://schemas.openxmlformats.org/officeDocument/2006/relationships/image" Target="../media/image1.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hyperlink" Target="https://www.facebook.com/groups/629898828017053" TargetMode="Externa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9" Type="http://schemas.openxmlformats.org/officeDocument/2006/relationships/slideLayout" Target="../slideLayouts/slideLayout93.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42" Type="http://schemas.openxmlformats.org/officeDocument/2006/relationships/slideLayout" Target="../slideLayouts/slideLayout96.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9" Type="http://schemas.openxmlformats.org/officeDocument/2006/relationships/slideLayout" Target="../slideLayouts/slideLayout8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40" Type="http://schemas.openxmlformats.org/officeDocument/2006/relationships/slideLayout" Target="../slideLayouts/slideLayout94.xml"/><Relationship Id="rId45" Type="http://schemas.openxmlformats.org/officeDocument/2006/relationships/image" Target="../media/image11.png"/><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slideLayout" Target="../slideLayouts/slideLayout90.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4" Type="http://schemas.openxmlformats.org/officeDocument/2006/relationships/theme" Target="../theme/theme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43" Type="http://schemas.openxmlformats.org/officeDocument/2006/relationships/slideLayout" Target="../slideLayouts/slideLayout97.xml"/><Relationship Id="rId8" Type="http://schemas.openxmlformats.org/officeDocument/2006/relationships/slideLayout" Target="../slideLayouts/slideLayout62.xml"/><Relationship Id="rId3" Type="http://schemas.openxmlformats.org/officeDocument/2006/relationships/slideLayout" Target="../slideLayouts/slideLayout57.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38" Type="http://schemas.openxmlformats.org/officeDocument/2006/relationships/slideLayout" Target="../slideLayouts/slideLayout92.xml"/><Relationship Id="rId46" Type="http://schemas.openxmlformats.org/officeDocument/2006/relationships/image" Target="../media/image12.png"/><Relationship Id="rId20" Type="http://schemas.openxmlformats.org/officeDocument/2006/relationships/slideLayout" Target="../slideLayouts/slideLayout74.xml"/><Relationship Id="rId41"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theme" Target="../theme/theme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7.xml"/><Relationship Id="rId7" Type="http://schemas.openxmlformats.org/officeDocument/2006/relationships/image" Target="../media/image2.png"/><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image" Target="../media/image1.png"/><Relationship Id="rId5" Type="http://schemas.openxmlformats.org/officeDocument/2006/relationships/theme" Target="../theme/theme6.xml"/><Relationship Id="rId10" Type="http://schemas.openxmlformats.org/officeDocument/2006/relationships/image" Target="../media/image4.png"/><Relationship Id="rId4" Type="http://schemas.openxmlformats.org/officeDocument/2006/relationships/slideLayout" Target="../slideLayouts/slideLayout118.xml"/><Relationship Id="rId9"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9A584-E3FF-419A-ABF5-B04D711FD8D1}" type="datetimeFigureOut">
              <a:rPr lang="en-US" smtClean="0"/>
              <a:t>9/3/2022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62FCB0-D0E8-42F5-9E52-7732FD333F2D}" type="slidenum">
              <a:rPr lang="en-US" smtClean="0"/>
              <a:t>‹#›</a:t>
            </a:fld>
            <a:endParaRPr lang="en-US"/>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pic>
        <p:nvPicPr>
          <p:cNvPr id="11" name="Picture 10">
            <a:extLst>
              <a:ext uri="{FF2B5EF4-FFF2-40B4-BE49-F238E27FC236}">
                <a16:creationId xmlns:a16="http://schemas.microsoft.com/office/drawing/2014/main" id="{8BFE8243-83E5-426B-A7E1-94B84D650CF4}"/>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A5041B13-6C57-DC72-D1E1-0064908C542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364C5802-F4D0-11B5-3176-DBF6CEF9BA8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58EA0EA1-3426-B3F7-55AA-D584BD1AD262}"/>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ED1C2627-D998-7652-BDCA-33CA5237DBBA}"/>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78909C">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rPr>
              <a:t> Non</a:t>
            </a:r>
          </a:p>
        </p:txBody>
      </p:sp>
      <p:pic>
        <p:nvPicPr>
          <p:cNvPr id="16" name="Picture 15">
            <a:extLst>
              <a:ext uri="{FF2B5EF4-FFF2-40B4-BE49-F238E27FC236}">
                <a16:creationId xmlns:a16="http://schemas.microsoft.com/office/drawing/2014/main" id="{95303BA3-EB86-C325-12E5-03FDFB282CF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09C0193A-A4B7-D5E3-8D66-70E5D7B4104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38F02182-2262-7D36-52C1-66316AAEB5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27A229FA-3DF9-10C6-2AC8-D1C697149FA4}"/>
              </a:ext>
            </a:extLst>
          </p:cNvPr>
          <p:cNvSpPr txBox="1"/>
          <p:nvPr userDrawn="1"/>
        </p:nvSpPr>
        <p:spPr>
          <a:xfrm>
            <a:off x="9699945" y="-789958"/>
            <a:ext cx="2746978" cy="11377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649122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3" name="Picture 2">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4" name="Picture 3">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5" name="Picture 4">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pic>
        <p:nvPicPr>
          <p:cNvPr id="6" name="Picture 5">
            <a:extLst>
              <a:ext uri="{FF2B5EF4-FFF2-40B4-BE49-F238E27FC236}">
                <a16:creationId xmlns:a16="http://schemas.microsoft.com/office/drawing/2014/main" id="{8BFE8243-83E5-426B-A7E1-94B84D650CF4}"/>
              </a:ext>
            </a:extLst>
          </p:cNvPr>
          <p:cNvPicPr>
            <a:picLocks noChangeAspect="1"/>
          </p:cNvPicPr>
          <p:nvPr userDrawn="1"/>
        </p:nvPicPr>
        <p:blipFill rotWithShape="1">
          <a:blip r:embed="rId30"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7" name="Picture 6">
            <a:extLst>
              <a:ext uri="{FF2B5EF4-FFF2-40B4-BE49-F238E27FC236}">
                <a16:creationId xmlns:a16="http://schemas.microsoft.com/office/drawing/2014/main" id="{A5041B13-6C57-DC72-D1E1-0064908C5425}"/>
              </a:ext>
            </a:extLst>
          </p:cNvPr>
          <p:cNvPicPr>
            <a:picLocks noChangeAspect="1"/>
          </p:cNvPicPr>
          <p:nvPr userDrawn="1"/>
        </p:nvPicPr>
        <p:blipFill rotWithShape="1">
          <a:blip r:embed="rId31"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8" name="TextBox 3">
            <a:extLst>
              <a:ext uri="{FF2B5EF4-FFF2-40B4-BE49-F238E27FC236}">
                <a16:creationId xmlns:a16="http://schemas.microsoft.com/office/drawing/2014/main" id="{364C5802-F4D0-11B5-3176-DBF6CEF9BA8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2">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58EA0EA1-3426-B3F7-55AA-D584BD1AD262}"/>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ED1C2627-D998-7652-BDCA-33CA5237DBBA}"/>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78909C">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rPr>
              <a:t> Non</a:t>
            </a:r>
          </a:p>
        </p:txBody>
      </p:sp>
      <p:pic>
        <p:nvPicPr>
          <p:cNvPr id="11" name="Picture 10">
            <a:extLst>
              <a:ext uri="{FF2B5EF4-FFF2-40B4-BE49-F238E27FC236}">
                <a16:creationId xmlns:a16="http://schemas.microsoft.com/office/drawing/2014/main" id="{95303BA3-EB86-C325-12E5-03FDFB282CFA}"/>
              </a:ext>
            </a:extLst>
          </p:cNvPr>
          <p:cNvPicPr>
            <a:picLocks noChangeAspect="1"/>
          </p:cNvPicPr>
          <p:nvPr userDrawn="1"/>
        </p:nvPicPr>
        <p:blipFill rotWithShape="1">
          <a:blip r:embed="rId33"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2" name="Picture 11">
            <a:extLst>
              <a:ext uri="{FF2B5EF4-FFF2-40B4-BE49-F238E27FC236}">
                <a16:creationId xmlns:a16="http://schemas.microsoft.com/office/drawing/2014/main" id="{09C0193A-A4B7-D5E3-8D66-70E5D7B41045}"/>
              </a:ext>
            </a:extLst>
          </p:cNvPr>
          <p:cNvPicPr>
            <a:picLocks noChangeAspect="1"/>
          </p:cNvPicPr>
          <p:nvPr userDrawn="1"/>
        </p:nvPicPr>
        <p:blipFill rotWithShape="1">
          <a:blip r:embed="rId33"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3" name="TextBox 12">
            <a:extLst>
              <a:ext uri="{FF2B5EF4-FFF2-40B4-BE49-F238E27FC236}">
                <a16:creationId xmlns:a16="http://schemas.microsoft.com/office/drawing/2014/main" id="{38F02182-2262-7D36-52C1-66316AAEB5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4" name="TextBox 13">
            <a:extLst>
              <a:ext uri="{FF2B5EF4-FFF2-40B4-BE49-F238E27FC236}">
                <a16:creationId xmlns:a16="http://schemas.microsoft.com/office/drawing/2014/main" id="{27A229FA-3DF9-10C6-2AC8-D1C697149FA4}"/>
              </a:ext>
            </a:extLst>
          </p:cNvPr>
          <p:cNvSpPr txBox="1"/>
          <p:nvPr userDrawn="1"/>
        </p:nvSpPr>
        <p:spPr>
          <a:xfrm>
            <a:off x="9699945" y="-789958"/>
            <a:ext cx="2746978" cy="11377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custDataLst>
      <p:tags r:id="rId28"/>
    </p:custDataLst>
    <p:extLst>
      <p:ext uri="{BB962C8B-B14F-4D97-AF65-F5344CB8AC3E}">
        <p14:creationId xmlns:p14="http://schemas.microsoft.com/office/powerpoint/2010/main" val="3695737958"/>
      </p:ext>
    </p:extLst>
  </p:cSld>
  <p:clrMap bg1="lt1" tx1="dk1" bg2="lt2" tx2="dk2" accent1="accent1" accent2="accent2" accent3="accent3" accent4="accent4" accent5="accent5" accent6="accent6" hlink="hlink" folHlink="folHlink"/>
  <p:sldLayoutIdLst>
    <p:sldLayoutId id="2147483661" r:id="rId1"/>
    <p:sldLayoutId id="2147483769" r:id="rId2"/>
    <p:sldLayoutId id="2147483768" r:id="rId3"/>
    <p:sldLayoutId id="2147483766" r:id="rId4"/>
    <p:sldLayoutId id="2147483762" r:id="rId5"/>
    <p:sldLayoutId id="2147483760" r:id="rId6"/>
    <p:sldLayoutId id="2147483759" r:id="rId7"/>
    <p:sldLayoutId id="2147483662" r:id="rId8"/>
    <p:sldLayoutId id="2147483663" r:id="rId9"/>
    <p:sldLayoutId id="2147483664" r:id="rId10"/>
    <p:sldLayoutId id="2147483665" r:id="rId11"/>
    <p:sldLayoutId id="2147483666" r:id="rId12"/>
    <p:sldLayoutId id="2147483667" r:id="rId13"/>
    <p:sldLayoutId id="2147483771" r:id="rId14"/>
    <p:sldLayoutId id="2147483770" r:id="rId15"/>
    <p:sldLayoutId id="2147483767" r:id="rId16"/>
    <p:sldLayoutId id="2147483765" r:id="rId17"/>
    <p:sldLayoutId id="2147483763" r:id="rId18"/>
    <p:sldLayoutId id="2147483758" r:id="rId19"/>
    <p:sldLayoutId id="2147483756" r:id="rId20"/>
    <p:sldLayoutId id="2147483751" r:id="rId21"/>
    <p:sldLayoutId id="2147483748" r:id="rId22"/>
    <p:sldLayoutId id="2147483668" r:id="rId23"/>
    <p:sldLayoutId id="2147483669" r:id="rId24"/>
    <p:sldLayoutId id="2147483670" r:id="rId25"/>
    <p:sldLayoutId id="2147483671" r:id="rId26"/>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汉仪劲楷简" panose="00020600040101010101" charset="-122"/>
          <a:ea typeface="汉仪劲楷简" panose="00020600040101010101" charset="-122"/>
          <a:cs typeface="汉仪劲楷简" panose="00020600040101010101"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汉仪劲楷简" panose="00020600040101010101" charset="-122"/>
          <a:ea typeface="汉仪劲楷简" panose="00020600040101010101" charset="-122"/>
          <a:cs typeface="汉仪劲楷简" panose="00020600040101010101"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汉仪劲楷简" panose="00020600040101010101" charset="-122"/>
          <a:ea typeface="汉仪劲楷简" panose="00020600040101010101" charset="-122"/>
          <a:cs typeface="汉仪劲楷简" panose="00020600040101010101"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汉仪劲楷简" panose="00020600040101010101" charset="-122"/>
          <a:ea typeface="汉仪劲楷简" panose="00020600040101010101" charset="-122"/>
          <a:cs typeface="汉仪劲楷简" panose="00020600040101010101"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汉仪劲楷简" panose="00020600040101010101" charset="-122"/>
          <a:ea typeface="汉仪劲楷简" panose="00020600040101010101" charset="-122"/>
          <a:cs typeface="汉仪劲楷简" panose="00020600040101010101"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汉仪劲楷简" panose="00020600040101010101" charset="-122"/>
          <a:ea typeface="汉仪劲楷简" panose="00020600040101010101" charset="-122"/>
          <a:cs typeface="汉仪劲楷简"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668C430-C6E6-784E-9D9D-A2FAFE40E12F}" type="datetimeFigureOut">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7D448FB-7E06-454F-9CAF-88D6592C9D4D}" type="slidenum">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pic>
        <p:nvPicPr>
          <p:cNvPr id="11" name="Picture 10">
            <a:extLst>
              <a:ext uri="{FF2B5EF4-FFF2-40B4-BE49-F238E27FC236}">
                <a16:creationId xmlns:a16="http://schemas.microsoft.com/office/drawing/2014/main" id="{8BFE8243-83E5-426B-A7E1-94B84D650CF4}"/>
              </a:ext>
            </a:extLst>
          </p:cNvPr>
          <p:cNvPicPr>
            <a:picLocks noChangeAspect="1"/>
          </p:cNvPicPr>
          <p:nvPr userDrawn="1"/>
        </p:nvPicPr>
        <p:blipFill rotWithShape="1">
          <a:blip r:embed="rId20"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A5041B13-6C57-DC72-D1E1-0064908C5425}"/>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364C5802-F4D0-11B5-3176-DBF6CEF9BA8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2">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58EA0EA1-3426-B3F7-55AA-D584BD1AD262}"/>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ED1C2627-D998-7652-BDCA-33CA5237DBBA}"/>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78909C">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rPr>
              <a:t> Non</a:t>
            </a:r>
          </a:p>
        </p:txBody>
      </p:sp>
      <p:pic>
        <p:nvPicPr>
          <p:cNvPr id="16" name="Picture 15">
            <a:extLst>
              <a:ext uri="{FF2B5EF4-FFF2-40B4-BE49-F238E27FC236}">
                <a16:creationId xmlns:a16="http://schemas.microsoft.com/office/drawing/2014/main" id="{95303BA3-EB86-C325-12E5-03FDFB282CFA}"/>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09C0193A-A4B7-D5E3-8D66-70E5D7B41045}"/>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38F02182-2262-7D36-52C1-66316AAEB5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27A229FA-3DF9-10C6-2AC8-D1C697149FA4}"/>
              </a:ext>
            </a:extLst>
          </p:cNvPr>
          <p:cNvSpPr txBox="1"/>
          <p:nvPr userDrawn="1"/>
        </p:nvSpPr>
        <p:spPr>
          <a:xfrm>
            <a:off x="9699945" y="-789958"/>
            <a:ext cx="2746978" cy="11377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255043762"/>
      </p:ext>
    </p:extLst>
  </p:cSld>
  <p:clrMap bg1="lt1" tx1="dk1" bg2="lt2" tx2="dk2" accent1="accent1" accent2="accent2" accent3="accent3" accent4="accent4" accent5="accent5" accent6="accent6" hlink="hlink" folHlink="folHlink"/>
  <p:sldLayoutIdLst>
    <p:sldLayoutId id="2147483673" r:id="rId1"/>
    <p:sldLayoutId id="2147483750" r:id="rId2"/>
    <p:sldLayoutId id="2147483749" r:id="rId3"/>
    <p:sldLayoutId id="2147483747"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4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6" cstate="print">
            <a:extLst>
              <a:ext uri="{28A0092B-C50C-407E-A947-70E740481C1C}">
                <a14:useLocalDpi xmlns:a14="http://schemas.microsoft.com/office/drawing/2010/main" val="0"/>
              </a:ext>
            </a:extLst>
          </a:blip>
          <a:srcRect t="39325"/>
          <a:stretch/>
        </p:blipFill>
        <p:spPr>
          <a:xfrm>
            <a:off x="11706359" y="-2596800"/>
            <a:ext cx="2683409" cy="2768717"/>
          </a:xfrm>
          <a:prstGeom prst="rect">
            <a:avLst/>
          </a:prstGeom>
        </p:spPr>
      </p:pic>
      <p:sp>
        <p:nvSpPr>
          <p:cNvPr id="8" name="Title 1">
            <a:extLst>
              <a:ext uri="{FF2B5EF4-FFF2-40B4-BE49-F238E27FC236}">
                <a16:creationId xmlns:a16="http://schemas.microsoft.com/office/drawing/2014/main" id="{0063B1E0-5ACA-4E07-AD21-35A927BF927F}"/>
              </a:ext>
            </a:extLst>
          </p:cNvPr>
          <p:cNvSpPr txBox="1">
            <a:spLocks/>
          </p:cNvSpPr>
          <p:nvPr userDrawn="1"/>
        </p:nvSpPr>
        <p:spPr>
          <a:xfrm>
            <a:off x="4608144" y="-1002379"/>
            <a:ext cx="9391150"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D60093"/>
                </a:solidFill>
                <a:effectLst/>
                <a:uLnTx/>
                <a:uFillTx/>
                <a:latin typeface="#9Slide07 HoneyCream" pitchFamily="2" charset="0"/>
                <a:ea typeface="+mj-ea"/>
                <a:cs typeface="+mj-cs"/>
              </a:rPr>
              <a:t>: </a:t>
            </a:r>
            <a:endParaRPr kumimoji="0" lang="en-US" sz="4400" b="0" i="0" u="none" strike="noStrike" kern="1200" cap="none" spc="0" normalizeH="0" baseline="0" noProof="0" dirty="0">
              <a:ln>
                <a:noFill/>
              </a:ln>
              <a:solidFill>
                <a:srgbClr val="D60093"/>
              </a:solidFill>
              <a:effectLst/>
              <a:uLnTx/>
              <a:uFillTx/>
              <a:latin typeface="#9Slide07 HoneyCream" pitchFamily="2"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9Slide07 HoneyCream" pitchFamily="2" charset="0"/>
                <a:ea typeface="+mj-ea"/>
                <a:cs typeface="+mj-cs"/>
              </a:rPr>
              <a:t>By: </a:t>
            </a:r>
            <a:r>
              <a:rPr kumimoji="0" lang="en-US" sz="4400" b="0" i="0" u="none" strike="noStrike" kern="1200" cap="none" spc="0" normalizeH="0" baseline="0" noProof="0" dirty="0" err="1" smtClean="0">
                <a:ln>
                  <a:noFill/>
                </a:ln>
                <a:solidFill>
                  <a:srgbClr val="002060"/>
                </a:solidFill>
                <a:effectLst/>
                <a:uLnTx/>
                <a:uFillTx/>
                <a:latin typeface="#9Slide07 HoneyCream" pitchFamily="2" charset="0"/>
                <a:ea typeface="+mj-ea"/>
                <a:cs typeface="+mj-cs"/>
              </a:rPr>
              <a:t>Yến</a:t>
            </a:r>
            <a:r>
              <a:rPr kumimoji="0" lang="en-US" sz="4400" b="0" i="0" u="none" strike="noStrike" kern="1200" cap="none" spc="0" normalizeH="0" baseline="0" noProof="0" dirty="0" smtClean="0">
                <a:ln>
                  <a:noFill/>
                </a:ln>
                <a:solidFill>
                  <a:srgbClr val="002060"/>
                </a:solidFill>
                <a:effectLst/>
                <a:uLnTx/>
                <a:uFillTx/>
                <a:latin typeface="#9Slide07 HoneyCream" pitchFamily="2" charset="0"/>
                <a:ea typeface="+mj-ea"/>
                <a:cs typeface="+mj-cs"/>
              </a:rPr>
              <a:t> </a:t>
            </a:r>
            <a:r>
              <a:rPr kumimoji="0" lang="en-US" sz="4400" b="0" i="0" u="none" strike="noStrike" kern="1200" cap="none" spc="0" normalizeH="0" baseline="0" noProof="0" dirty="0" err="1" smtClean="0">
                <a:ln>
                  <a:noFill/>
                </a:ln>
                <a:solidFill>
                  <a:srgbClr val="002060"/>
                </a:solidFill>
                <a:effectLst/>
                <a:uLnTx/>
                <a:uFillTx/>
                <a:latin typeface="#9Slide07 HoneyCream" pitchFamily="2" charset="0"/>
                <a:ea typeface="+mj-ea"/>
                <a:cs typeface="+mj-cs"/>
              </a:rPr>
              <a:t>Nhi</a:t>
            </a:r>
            <a:r>
              <a:rPr kumimoji="0" lang="en-US" sz="4400" b="0" i="0" u="none" strike="noStrike" kern="1200" cap="none" spc="0" normalizeH="0" baseline="0" noProof="0" dirty="0" smtClean="0">
                <a:ln>
                  <a:noFill/>
                </a:ln>
                <a:solidFill>
                  <a:srgbClr val="002060"/>
                </a:solidFill>
                <a:effectLst/>
                <a:uLnTx/>
                <a:uFillTx/>
                <a:latin typeface="#9Slide07 HoneyCream" pitchFamily="2" charset="0"/>
                <a:ea typeface="+mj-ea"/>
                <a:cs typeface="+mj-cs"/>
              </a:rPr>
              <a:t> - </a:t>
            </a:r>
            <a:r>
              <a:rPr kumimoji="0" lang="en-US" sz="4400" b="0" i="0" u="none" strike="noStrike" kern="1200" cap="none" spc="0" normalizeH="0" baseline="0" noProof="0" dirty="0" err="1" smtClean="0">
                <a:ln>
                  <a:noFill/>
                </a:ln>
                <a:solidFill>
                  <a:srgbClr val="002060"/>
                </a:solidFill>
                <a:effectLst/>
                <a:uLnTx/>
                <a:uFillTx/>
                <a:latin typeface="#9Slide07 HoneyCream" pitchFamily="2" charset="0"/>
                <a:ea typeface="+mj-ea"/>
                <a:cs typeface="+mj-cs"/>
              </a:rPr>
              <a:t>Măng</a:t>
            </a:r>
            <a:r>
              <a:rPr kumimoji="0" lang="en-US" sz="4400" b="0" i="0" u="none" strike="noStrike" kern="1200" cap="none" spc="0" normalizeH="0" baseline="0" noProof="0" dirty="0" smtClean="0">
                <a:ln>
                  <a:noFill/>
                </a:ln>
                <a:solidFill>
                  <a:srgbClr val="002060"/>
                </a:solidFill>
                <a:effectLst/>
                <a:uLnTx/>
                <a:uFillTx/>
                <a:latin typeface="#9Slide07 HoneyCream" pitchFamily="2" charset="0"/>
                <a:ea typeface="+mj-ea"/>
                <a:cs typeface="+mj-cs"/>
              </a:rPr>
              <a:t> Non</a:t>
            </a:r>
            <a:endParaRPr kumimoji="0" lang="en-US" sz="4400" b="0" i="1"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6" cstate="print">
            <a:extLst>
              <a:ext uri="{28A0092B-C50C-407E-A947-70E740481C1C}">
                <a14:useLocalDpi xmlns:a14="http://schemas.microsoft.com/office/drawing/2010/main" val="0"/>
              </a:ext>
            </a:extLst>
          </a:blip>
          <a:srcRect t="39325"/>
          <a:stretch/>
        </p:blipFill>
        <p:spPr>
          <a:xfrm>
            <a:off x="-503505" y="-5365517"/>
            <a:ext cx="2683409" cy="2768717"/>
          </a:xfrm>
          <a:prstGeom prst="rect">
            <a:avLst/>
          </a:prstGeom>
        </p:spPr>
      </p:pic>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6" cstate="print">
            <a:extLst>
              <a:ext uri="{28A0092B-C50C-407E-A947-70E740481C1C}">
                <a14:useLocalDpi xmlns:a14="http://schemas.microsoft.com/office/drawing/2010/main" val="0"/>
              </a:ext>
            </a:extLst>
          </a:blip>
          <a:srcRect t="39325"/>
          <a:stretch/>
        </p:blipFill>
        <p:spPr>
          <a:xfrm>
            <a:off x="-3944536" y="1232577"/>
            <a:ext cx="2683409" cy="2768717"/>
          </a:xfrm>
          <a:prstGeom prst="rect">
            <a:avLst/>
          </a:prstGeom>
        </p:spPr>
      </p:pic>
      <p:pic>
        <p:nvPicPr>
          <p:cNvPr id="11" name="Picture 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6" cstate="print">
            <a:extLst>
              <a:ext uri="{28A0092B-C50C-407E-A947-70E740481C1C}">
                <a14:useLocalDpi xmlns:a14="http://schemas.microsoft.com/office/drawing/2010/main" val="0"/>
              </a:ext>
            </a:extLst>
          </a:blip>
          <a:srcRect t="39325"/>
          <a:stretch/>
        </p:blipFill>
        <p:spPr>
          <a:xfrm>
            <a:off x="-4233294" y="8090577"/>
            <a:ext cx="2683409" cy="2768717"/>
          </a:xfrm>
          <a:prstGeom prst="rect">
            <a:avLst/>
          </a:prstGeom>
        </p:spPr>
      </p:pic>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6" cstate="print">
            <a:extLst>
              <a:ext uri="{28A0092B-C50C-407E-A947-70E740481C1C}">
                <a14:useLocalDpi xmlns:a14="http://schemas.microsoft.com/office/drawing/2010/main" val="0"/>
              </a:ext>
            </a:extLst>
          </a:blip>
          <a:srcRect t="39325"/>
          <a:stretch/>
        </p:blipFill>
        <p:spPr>
          <a:xfrm>
            <a:off x="6811695" y="8090577"/>
            <a:ext cx="2683409" cy="2768717"/>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6" cstate="print">
            <a:extLst>
              <a:ext uri="{28A0092B-C50C-407E-A947-70E740481C1C}">
                <a14:useLocalDpi xmlns:a14="http://schemas.microsoft.com/office/drawing/2010/main" val="0"/>
              </a:ext>
            </a:extLst>
          </a:blip>
          <a:srcRect t="39325"/>
          <a:stretch/>
        </p:blipFill>
        <p:spPr>
          <a:xfrm>
            <a:off x="13284685" y="7392746"/>
            <a:ext cx="2683409" cy="2768717"/>
          </a:xfrm>
          <a:prstGeom prst="rect">
            <a:avLst/>
          </a:prstGeom>
        </p:spPr>
      </p:pic>
      <p:sp>
        <p:nvSpPr>
          <p:cNvPr id="14" name="Rectangle 13"/>
          <p:cNvSpPr/>
          <p:nvPr userDrawn="1"/>
        </p:nvSpPr>
        <p:spPr>
          <a:xfrm>
            <a:off x="10798198" y="6356350"/>
            <a:ext cx="1111203" cy="369332"/>
          </a:xfrm>
          <a:prstGeom prst="rect">
            <a:avLst/>
          </a:prstGeom>
        </p:spPr>
        <p:txBody>
          <a:bodyPr wrap="non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smtClean="0">
                <a:ln>
                  <a:noFill/>
                </a:ln>
                <a:solidFill>
                  <a:srgbClr val="70AD47"/>
                </a:solidFill>
                <a:effectLst/>
                <a:uLnTx/>
                <a:uFillTx/>
                <a:latin typeface="#9Slide07 HoneyCream" pitchFamily="2" charset="0"/>
                <a:ea typeface="+mn-ea"/>
                <a:cs typeface="+mn-cs"/>
              </a:rPr>
              <a:t>Măng</a:t>
            </a:r>
            <a:r>
              <a:rPr kumimoji="0" lang="en-US" sz="2000" b="0" i="0" u="none" strike="noStrike" kern="1200" cap="none" spc="0" normalizeH="0" baseline="0" noProof="0" dirty="0" smtClean="0">
                <a:ln>
                  <a:noFill/>
                </a:ln>
                <a:solidFill>
                  <a:srgbClr val="70AD47"/>
                </a:solidFill>
                <a:effectLst/>
                <a:uLnTx/>
                <a:uFillTx/>
                <a:latin typeface="#9Slide07 HoneyCream" pitchFamily="2" charset="0"/>
                <a:ea typeface="+mn-ea"/>
                <a:cs typeface="+mn-cs"/>
              </a:rPr>
              <a:t> Non</a:t>
            </a:r>
            <a:endParaRPr kumimoji="0" lang="en-US" sz="2000" b="0" i="1" u="none" strike="noStrike" kern="1200" cap="none" spc="0" normalizeH="0" baseline="0" noProof="0" dirty="0">
              <a:ln>
                <a:noFill/>
              </a:ln>
              <a:solidFill>
                <a:srgbClr val="70AD47"/>
              </a:solidFill>
              <a:effectLst/>
              <a:uLnTx/>
              <a:uFillTx/>
              <a:latin typeface="#9Slide07 HoneyCream" pitchFamily="2" charset="0"/>
              <a:ea typeface="+mn-ea"/>
              <a:cs typeface="+mn-cs"/>
            </a:endParaRPr>
          </a:p>
        </p:txBody>
      </p:sp>
      <p:sp>
        <p:nvSpPr>
          <p:cNvPr id="15" name="Rectangle 14"/>
          <p:cNvSpPr/>
          <p:nvPr userDrawn="1"/>
        </p:nvSpPr>
        <p:spPr>
          <a:xfrm>
            <a:off x="53999" y="6311900"/>
            <a:ext cx="1111203" cy="369332"/>
          </a:xfrm>
          <a:prstGeom prst="rect">
            <a:avLst/>
          </a:prstGeom>
        </p:spPr>
        <p:txBody>
          <a:bodyPr wrap="non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smtClean="0">
                <a:ln>
                  <a:noFill/>
                </a:ln>
                <a:solidFill>
                  <a:srgbClr val="70AD47"/>
                </a:solidFill>
                <a:effectLst/>
                <a:uLnTx/>
                <a:uFillTx/>
                <a:latin typeface="#9Slide07 HoneyCream" pitchFamily="2" charset="0"/>
                <a:ea typeface="+mn-ea"/>
                <a:cs typeface="+mn-cs"/>
              </a:rPr>
              <a:t>Măng</a:t>
            </a:r>
            <a:r>
              <a:rPr kumimoji="0" lang="en-US" sz="2000" b="0" i="0" u="none" strike="noStrike" kern="1200" cap="none" spc="0" normalizeH="0" baseline="0" noProof="0" dirty="0" smtClean="0">
                <a:ln>
                  <a:noFill/>
                </a:ln>
                <a:solidFill>
                  <a:srgbClr val="70AD47"/>
                </a:solidFill>
                <a:effectLst/>
                <a:uLnTx/>
                <a:uFillTx/>
                <a:latin typeface="#9Slide07 HoneyCream" pitchFamily="2" charset="0"/>
                <a:ea typeface="+mn-ea"/>
                <a:cs typeface="+mn-cs"/>
              </a:rPr>
              <a:t> Non</a:t>
            </a:r>
            <a:endParaRPr kumimoji="0" lang="en-US" sz="2000" b="0" i="1" u="none" strike="noStrike" kern="1200" cap="none" spc="0" normalizeH="0" baseline="0" noProof="0" dirty="0">
              <a:ln>
                <a:noFill/>
              </a:ln>
              <a:solidFill>
                <a:srgbClr val="70AD47"/>
              </a:solidFill>
              <a:effectLst/>
              <a:uLnTx/>
              <a:uFillTx/>
              <a:latin typeface="#9Slide07 HoneyCream" pitchFamily="2" charset="0"/>
              <a:ea typeface="+mn-ea"/>
              <a:cs typeface="+mn-cs"/>
            </a:endParaRPr>
          </a:p>
        </p:txBody>
      </p:sp>
    </p:spTree>
    <p:extLst>
      <p:ext uri="{BB962C8B-B14F-4D97-AF65-F5344CB8AC3E}">
        <p14:creationId xmlns:p14="http://schemas.microsoft.com/office/powerpoint/2010/main" val="42254567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755" r:id="rId5"/>
    <p:sldLayoutId id="2147483754" r:id="rId6"/>
    <p:sldLayoutId id="2147483753" r:id="rId7"/>
    <p:sldLayoutId id="2147483752"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 id="2147483717" r:id="rId34"/>
    <p:sldLayoutId id="2147483718" r:id="rId35"/>
    <p:sldLayoutId id="2147483719" r:id="rId36"/>
    <p:sldLayoutId id="2147483720" r:id="rId37"/>
    <p:sldLayoutId id="2147483721" r:id="rId38"/>
    <p:sldLayoutId id="2147483722" r:id="rId39"/>
    <p:sldLayoutId id="2147483723" r:id="rId40"/>
    <p:sldLayoutId id="2147483724" r:id="rId41"/>
    <p:sldLayoutId id="2147483725" r:id="rId42"/>
    <p:sldLayoutId id="2147483726" r:id="rId4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668C430-C6E6-784E-9D9D-A2FAFE40E12F}" type="datetimeFigureOut">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7D448FB-7E06-454F-9CAF-88D6592C9D4D}" type="slidenum">
              <a:rPr kumimoji="1" lang="zh-CN" altLang="en-US" sz="1200" b="0" i="0" u="none" strike="noStrike" kern="1200" cap="none" spc="0" normalizeH="0" baseline="0" noProof="0" smtClean="0">
                <a:ln>
                  <a:noFill/>
                </a:ln>
                <a:solidFill>
                  <a:srgbClr val="000000">
                    <a:tint val="75000"/>
                  </a:srgbClr>
                </a:solidFill>
                <a:effectLst/>
                <a:uLnTx/>
                <a:uFillTx/>
                <a:latin typeface="DengXian"/>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75000"/>
                </a:srgbClr>
              </a:solidFill>
              <a:effectLst/>
              <a:uLnTx/>
              <a:uFillTx/>
              <a:latin typeface="DengXian"/>
              <a:ea typeface="DengXian" panose="020B0604020202020204" charset="-122"/>
              <a:cs typeface="+mn-cs"/>
            </a:endParaRPr>
          </a:p>
        </p:txBody>
      </p:sp>
    </p:spTree>
    <p:extLst>
      <p:ext uri="{BB962C8B-B14F-4D97-AF65-F5344CB8AC3E}">
        <p14:creationId xmlns:p14="http://schemas.microsoft.com/office/powerpoint/2010/main" val="30678520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64" r:id="rId6"/>
    <p:sldLayoutId id="2147483761" r:id="rId7"/>
    <p:sldLayoutId id="2147483757"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pic>
        <p:nvPicPr>
          <p:cNvPr id="20" name="Picture 19">
            <a:extLst>
              <a:ext uri="{FF2B5EF4-FFF2-40B4-BE49-F238E27FC236}">
                <a16:creationId xmlns:a16="http://schemas.microsoft.com/office/drawing/2014/main" id="{8BFE8243-83E5-426B-A7E1-94B84D650CF4}"/>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1" name="Picture 20">
            <a:extLst>
              <a:ext uri="{FF2B5EF4-FFF2-40B4-BE49-F238E27FC236}">
                <a16:creationId xmlns:a16="http://schemas.microsoft.com/office/drawing/2014/main" id="{A5041B13-6C57-DC72-D1E1-0064908C542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22" name="TextBox 3">
            <a:extLst>
              <a:ext uri="{FF2B5EF4-FFF2-40B4-BE49-F238E27FC236}">
                <a16:creationId xmlns:a16="http://schemas.microsoft.com/office/drawing/2014/main" id="{364C5802-F4D0-11B5-3176-DBF6CEF9BA8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3" name="Title 1">
            <a:extLst>
              <a:ext uri="{FF2B5EF4-FFF2-40B4-BE49-F238E27FC236}">
                <a16:creationId xmlns:a16="http://schemas.microsoft.com/office/drawing/2014/main" id="{58EA0EA1-3426-B3F7-55AA-D584BD1AD262}"/>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24" name="Title 1">
            <a:extLst>
              <a:ext uri="{FF2B5EF4-FFF2-40B4-BE49-F238E27FC236}">
                <a16:creationId xmlns:a16="http://schemas.microsoft.com/office/drawing/2014/main" id="{3273FEA2-DCE8-F6CA-0E55-FAA315957C17}"/>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D63E3D">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sp>
        <p:nvSpPr>
          <p:cNvPr id="25" name="Title 1">
            <a:extLst>
              <a:ext uri="{FF2B5EF4-FFF2-40B4-BE49-F238E27FC236}">
                <a16:creationId xmlns:a16="http://schemas.microsoft.com/office/drawing/2014/main" id="{ED1C2627-D998-7652-BDCA-33CA5237DBBA}"/>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78909C">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rPr>
              <a:t> Non</a:t>
            </a:r>
          </a:p>
        </p:txBody>
      </p:sp>
      <p:pic>
        <p:nvPicPr>
          <p:cNvPr id="26" name="Picture 25">
            <a:extLst>
              <a:ext uri="{FF2B5EF4-FFF2-40B4-BE49-F238E27FC236}">
                <a16:creationId xmlns:a16="http://schemas.microsoft.com/office/drawing/2014/main" id="{95303BA3-EB86-C325-12E5-03FDFB282CFA}"/>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7" name="Picture 26">
            <a:extLst>
              <a:ext uri="{FF2B5EF4-FFF2-40B4-BE49-F238E27FC236}">
                <a16:creationId xmlns:a16="http://schemas.microsoft.com/office/drawing/2014/main" id="{09C0193A-A4B7-D5E3-8D66-70E5D7B4104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8" name="TextBox 27">
            <a:extLst>
              <a:ext uri="{FF2B5EF4-FFF2-40B4-BE49-F238E27FC236}">
                <a16:creationId xmlns:a16="http://schemas.microsoft.com/office/drawing/2014/main" id="{38F02182-2262-7D36-52C1-66316AAEB5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9" name="TextBox 28">
            <a:extLst>
              <a:ext uri="{FF2B5EF4-FFF2-40B4-BE49-F238E27FC236}">
                <a16:creationId xmlns:a16="http://schemas.microsoft.com/office/drawing/2014/main" id="{27A229FA-3DF9-10C6-2AC8-D1C697149FA4}"/>
              </a:ext>
            </a:extLst>
          </p:cNvPr>
          <p:cNvSpPr txBox="1"/>
          <p:nvPr userDrawn="1"/>
        </p:nvSpPr>
        <p:spPr>
          <a:xfrm>
            <a:off x="9699945" y="-789958"/>
            <a:ext cx="2746978" cy="11377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258247059"/>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750" fill="hold"/>
                                        <p:tgtEl>
                                          <p:spTgt spid="28"/>
                                        </p:tgtEl>
                                        <p:attrNameLst>
                                          <p:attrName>ppt_w</p:attrName>
                                        </p:attrNameLst>
                                      </p:cBhvr>
                                      <p:tavLst>
                                        <p:tav tm="0">
                                          <p:val>
                                            <p:fltVal val="0"/>
                                          </p:val>
                                        </p:tav>
                                        <p:tav tm="100000">
                                          <p:val>
                                            <p:strVal val="#ppt_w"/>
                                          </p:val>
                                        </p:tav>
                                      </p:tavLst>
                                    </p:anim>
                                    <p:anim calcmode="lin" valueType="num">
                                      <p:cBhvr>
                                        <p:cTn id="8" dur="1750" fill="hold"/>
                                        <p:tgtEl>
                                          <p:spTgt spid="28"/>
                                        </p:tgtEl>
                                        <p:attrNameLst>
                                          <p:attrName>ppt_h</p:attrName>
                                        </p:attrNameLst>
                                      </p:cBhvr>
                                      <p:tavLst>
                                        <p:tav tm="0">
                                          <p:val>
                                            <p:fltVal val="0"/>
                                          </p:val>
                                        </p:tav>
                                        <p:tav tm="100000">
                                          <p:val>
                                            <p:strVal val="#ppt_h"/>
                                          </p:val>
                                        </p:tav>
                                      </p:tavLst>
                                    </p:anim>
                                    <p:animEffect transition="in" filter="fade">
                                      <p:cBhvr>
                                        <p:cTn id="9" dur="1750"/>
                                        <p:tgtEl>
                                          <p:spTgt spid="2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29.wmf"/><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29.wmf"/><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02.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102.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jpe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6.png"/><Relationship Id="rId5" Type="http://schemas.microsoft.com/office/2007/relationships/hdphoto" Target="../media/hdphoto7.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jpe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37.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38.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jpe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1.png"/><Relationship Id="rId1" Type="http://schemas.openxmlformats.org/officeDocument/2006/relationships/slideLayout" Target="../slideLayouts/slideLayout116.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58.xml"/><Relationship Id="rId6" Type="http://schemas.openxmlformats.org/officeDocument/2006/relationships/slide" Target="slide11.xml"/><Relationship Id="rId5" Type="http://schemas.openxmlformats.org/officeDocument/2006/relationships/image" Target="../media/image20.png"/><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slide" Target="slide11.xml"/><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audio" Target="../media/audio1.wav"/><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58.xml"/><Relationship Id="rId6" Type="http://schemas.openxmlformats.org/officeDocument/2006/relationships/slide" Target="slide11.xml"/><Relationship Id="rId5" Type="http://schemas.openxmlformats.org/officeDocument/2006/relationships/image" Target="../media/image20.pn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58.xml"/><Relationship Id="rId6" Type="http://schemas.openxmlformats.org/officeDocument/2006/relationships/slide" Target="slide11.xml"/><Relationship Id="rId5" Type="http://schemas.openxmlformats.org/officeDocument/2006/relationships/image" Target="../media/image20.pn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102.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jpe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522129" y="253161"/>
            <a:ext cx="8004742" cy="4694327"/>
            <a:chOff x="1522129" y="253161"/>
            <a:chExt cx="8004742" cy="4694327"/>
          </a:xfrm>
        </p:grpSpPr>
        <p:pic>
          <p:nvPicPr>
            <p:cNvPr id="11" name="Picture 10"/>
            <p:cNvPicPr>
              <a:picLocks noChangeAspect="1"/>
            </p:cNvPicPr>
            <p:nvPr/>
          </p:nvPicPr>
          <p:blipFill>
            <a:blip r:embed="rId3"/>
            <a:stretch>
              <a:fillRect/>
            </a:stretch>
          </p:blipFill>
          <p:spPr>
            <a:xfrm>
              <a:off x="1522129" y="253161"/>
              <a:ext cx="8004742" cy="4694327"/>
            </a:xfrm>
            <a:prstGeom prst="rect">
              <a:avLst/>
            </a:prstGeom>
          </p:spPr>
        </p:pic>
        <p:sp>
          <p:nvSpPr>
            <p:cNvPr id="8" name="TOP-PPT-6-2">
              <a:extLst>
                <a:ext uri="{FF2B5EF4-FFF2-40B4-BE49-F238E27FC236}">
                  <a16:creationId xmlns:a16="http://schemas.microsoft.com/office/drawing/2014/main" id="{87860C3A-426E-9784-011B-9FCBED521897}"/>
                </a:ext>
              </a:extLst>
            </p:cNvPr>
            <p:cNvSpPr/>
            <p:nvPr/>
          </p:nvSpPr>
          <p:spPr>
            <a:xfrm>
              <a:off x="3754506" y="445424"/>
              <a:ext cx="2969083" cy="646331"/>
            </a:xfrm>
            <a:prstGeom prst="rect">
              <a:avLst/>
            </a:prstGeom>
          </p:spPr>
          <p:txBody>
            <a:bodyPr wrap="non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chemeClr val="tx1">
                      <a:lumMod val="65000"/>
                      <a:lumOff val="35000"/>
                    </a:schemeClr>
                  </a:solidFill>
                  <a:effectLst/>
                  <a:uLnTx/>
                  <a:uFillTx/>
                  <a:latin typeface="#9Slide05 SVNAngellife" panose="02000500000000020003" pitchFamily="2" charset="0"/>
                  <a:ea typeface="字魂95号-手刻宋" panose="00000500000000000000" pitchFamily="2" charset="-122"/>
                  <a:cs typeface="+mn-ea"/>
                  <a:sym typeface="+mn-lt"/>
                </a:rPr>
                <a:t>Tự</a:t>
              </a:r>
              <a:r>
                <a:rPr kumimoji="0" lang="en-US" altLang="zh-CN" sz="3600" b="0" i="0" u="none" strike="noStrike" kern="1200" cap="none" spc="0" normalizeH="0" noProof="0" dirty="0" smtClean="0">
                  <a:ln>
                    <a:noFill/>
                  </a:ln>
                  <a:solidFill>
                    <a:schemeClr val="tx1">
                      <a:lumMod val="65000"/>
                      <a:lumOff val="35000"/>
                    </a:schemeClr>
                  </a:solidFill>
                  <a:effectLst/>
                  <a:uLnTx/>
                  <a:uFillTx/>
                  <a:latin typeface="#9Slide05 SVNAngellife" panose="02000500000000020003" pitchFamily="2" charset="0"/>
                  <a:ea typeface="字魂95号-手刻宋" panose="00000500000000000000" pitchFamily="2" charset="-122"/>
                  <a:cs typeface="+mn-ea"/>
                  <a:sym typeface="+mn-lt"/>
                </a:rPr>
                <a:t> </a:t>
              </a:r>
              <a:r>
                <a:rPr kumimoji="0" lang="en-US" altLang="zh-CN" sz="3600" b="0" i="0" u="none" strike="noStrike" kern="1200" cap="none" spc="0" normalizeH="0" noProof="0" dirty="0" err="1" smtClean="0">
                  <a:ln>
                    <a:noFill/>
                  </a:ln>
                  <a:solidFill>
                    <a:schemeClr val="tx1">
                      <a:lumMod val="65000"/>
                      <a:lumOff val="35000"/>
                    </a:schemeClr>
                  </a:solidFill>
                  <a:effectLst/>
                  <a:uLnTx/>
                  <a:uFillTx/>
                  <a:latin typeface="#9Slide05 SVNAngellife" panose="02000500000000020003" pitchFamily="2" charset="0"/>
                  <a:ea typeface="字魂95号-手刻宋" panose="00000500000000000000" pitchFamily="2" charset="-122"/>
                  <a:cs typeface="+mn-ea"/>
                  <a:sym typeface="+mn-lt"/>
                </a:rPr>
                <a:t>nhiên</a:t>
              </a:r>
              <a:r>
                <a:rPr kumimoji="0" lang="en-US" altLang="zh-CN" sz="3600" b="0" i="0" u="none" strike="noStrike" kern="1200" cap="none" spc="0" normalizeH="0" noProof="0" dirty="0" smtClean="0">
                  <a:ln>
                    <a:noFill/>
                  </a:ln>
                  <a:solidFill>
                    <a:schemeClr val="tx1">
                      <a:lumMod val="65000"/>
                      <a:lumOff val="35000"/>
                    </a:schemeClr>
                  </a:solidFill>
                  <a:effectLst/>
                  <a:uLnTx/>
                  <a:uFillTx/>
                  <a:latin typeface="#9Slide05 SVNAngellife" panose="02000500000000020003" pitchFamily="2" charset="0"/>
                  <a:ea typeface="字魂95号-手刻宋" panose="00000500000000000000" pitchFamily="2" charset="-122"/>
                  <a:cs typeface="+mn-ea"/>
                  <a:sym typeface="+mn-lt"/>
                </a:rPr>
                <a:t> </a:t>
              </a:r>
              <a:r>
                <a:rPr kumimoji="0" lang="en-US" altLang="zh-CN" sz="3600" b="0" i="0" u="none" strike="noStrike" kern="1200" cap="none" spc="0" normalizeH="0" noProof="0" dirty="0" err="1" smtClean="0">
                  <a:ln>
                    <a:noFill/>
                  </a:ln>
                  <a:solidFill>
                    <a:schemeClr val="tx1">
                      <a:lumMod val="65000"/>
                      <a:lumOff val="35000"/>
                    </a:schemeClr>
                  </a:solidFill>
                  <a:effectLst/>
                  <a:uLnTx/>
                  <a:uFillTx/>
                  <a:latin typeface="#9Slide05 SVNAngellife" panose="02000500000000020003" pitchFamily="2" charset="0"/>
                  <a:ea typeface="字魂95号-手刻宋" panose="00000500000000000000" pitchFamily="2" charset="-122"/>
                  <a:cs typeface="+mn-ea"/>
                  <a:sym typeface="+mn-lt"/>
                </a:rPr>
                <a:t>xã</a:t>
              </a:r>
              <a:r>
                <a:rPr kumimoji="0" lang="en-US" altLang="zh-CN" sz="3600" b="0" i="0" u="none" strike="noStrike" kern="1200" cap="none" spc="0" normalizeH="0" noProof="0" dirty="0" smtClean="0">
                  <a:ln>
                    <a:noFill/>
                  </a:ln>
                  <a:solidFill>
                    <a:schemeClr val="tx1">
                      <a:lumMod val="65000"/>
                      <a:lumOff val="35000"/>
                    </a:schemeClr>
                  </a:solidFill>
                  <a:effectLst/>
                  <a:uLnTx/>
                  <a:uFillTx/>
                  <a:latin typeface="#9Slide05 SVNAngellife" panose="02000500000000020003" pitchFamily="2" charset="0"/>
                  <a:ea typeface="字魂95号-手刻宋" panose="00000500000000000000" pitchFamily="2" charset="-122"/>
                  <a:cs typeface="+mn-ea"/>
                  <a:sym typeface="+mn-lt"/>
                </a:rPr>
                <a:t> </a:t>
              </a:r>
              <a:r>
                <a:rPr kumimoji="0" lang="en-US" altLang="zh-CN" sz="3600" b="0" i="0" u="none" strike="noStrike" kern="1200" cap="none" spc="0" normalizeH="0" noProof="0" dirty="0" err="1" smtClean="0">
                  <a:ln>
                    <a:noFill/>
                  </a:ln>
                  <a:solidFill>
                    <a:schemeClr val="tx1">
                      <a:lumMod val="65000"/>
                      <a:lumOff val="35000"/>
                    </a:schemeClr>
                  </a:solidFill>
                  <a:effectLst/>
                  <a:uLnTx/>
                  <a:uFillTx/>
                  <a:latin typeface="#9Slide05 SVNAngellife" panose="02000500000000020003" pitchFamily="2" charset="0"/>
                  <a:ea typeface="字魂95号-手刻宋" panose="00000500000000000000" pitchFamily="2" charset="-122"/>
                  <a:cs typeface="+mn-ea"/>
                  <a:sym typeface="+mn-lt"/>
                </a:rPr>
                <a:t>hội</a:t>
              </a:r>
              <a:r>
                <a:rPr kumimoji="0" lang="en-US" altLang="zh-CN" sz="3600" b="0" i="0" u="none" strike="noStrike" kern="1200" cap="none" spc="0" normalizeH="0" noProof="0" dirty="0" smtClean="0">
                  <a:ln>
                    <a:noFill/>
                  </a:ln>
                  <a:solidFill>
                    <a:schemeClr val="tx1">
                      <a:lumMod val="65000"/>
                      <a:lumOff val="35000"/>
                    </a:schemeClr>
                  </a:solidFill>
                  <a:effectLst/>
                  <a:uLnTx/>
                  <a:uFillTx/>
                  <a:latin typeface="#9Slide05 SVNAngellife" panose="02000500000000020003" pitchFamily="2" charset="0"/>
                  <a:ea typeface="字魂95号-手刻宋" panose="00000500000000000000" pitchFamily="2" charset="-122"/>
                  <a:cs typeface="+mn-ea"/>
                  <a:sym typeface="+mn-lt"/>
                </a:rPr>
                <a:t> 3</a:t>
              </a:r>
              <a:endParaRPr kumimoji="0" lang="zh-CN" altLang="en-US" sz="3600" b="0" i="0" u="none" strike="noStrike" kern="1200" cap="none" spc="0" normalizeH="0" baseline="0" noProof="0" dirty="0">
                <a:ln>
                  <a:noFill/>
                </a:ln>
                <a:solidFill>
                  <a:schemeClr val="tx1">
                    <a:lumMod val="65000"/>
                    <a:lumOff val="35000"/>
                  </a:schemeClr>
                </a:solidFill>
                <a:effectLst/>
                <a:uLnTx/>
                <a:uFillTx/>
                <a:latin typeface="#9Slide05 SVNAngellife" panose="02000500000000020003" pitchFamily="2" charset="0"/>
                <a:ea typeface="字魂95号-手刻宋" panose="00000500000000000000" pitchFamily="2" charset="-122"/>
                <a:cs typeface="+mn-ea"/>
                <a:sym typeface="+mn-lt"/>
              </a:endParaRPr>
            </a:p>
          </p:txBody>
        </p:sp>
      </p:gr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3038" y="105768"/>
            <a:ext cx="1325642" cy="1325642"/>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5129" y="5333762"/>
            <a:ext cx="896610" cy="1524238"/>
          </a:xfrm>
          <a:prstGeom prst="rect">
            <a:avLst/>
          </a:prstGeom>
        </p:spPr>
      </p:pic>
    </p:spTree>
    <p:extLst>
      <p:ext uri="{BB962C8B-B14F-4D97-AF65-F5344CB8AC3E}">
        <p14:creationId xmlns:p14="http://schemas.microsoft.com/office/powerpoint/2010/main" val="2415842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F101AF3F-0B67-A633-9BA1-FEC1DD20CECE}"/>
              </a:ext>
            </a:extLst>
          </p:cNvPr>
          <p:cNvGrpSpPr/>
          <p:nvPr/>
        </p:nvGrpSpPr>
        <p:grpSpPr>
          <a:xfrm>
            <a:off x="618025" y="622051"/>
            <a:ext cx="10955949" cy="646331"/>
            <a:chOff x="638175" y="675804"/>
            <a:chExt cx="6245440" cy="646331"/>
          </a:xfrm>
        </p:grpSpPr>
        <p:sp>
          <p:nvSpPr>
            <p:cNvPr id="34" name="流程图: 决策 33">
              <a:extLst>
                <a:ext uri="{FF2B5EF4-FFF2-40B4-BE49-F238E27FC236}">
                  <a16:creationId xmlns:a16="http://schemas.microsoft.com/office/drawing/2014/main" id="{F32E0C68-87C9-F78C-D0B6-E7522E2FA9D3}"/>
                </a:ext>
              </a:extLst>
            </p:cNvPr>
            <p:cNvSpPr/>
            <p:nvPr/>
          </p:nvSpPr>
          <p:spPr>
            <a:xfrm>
              <a:off x="638175" y="688884"/>
              <a:ext cx="251659" cy="343172"/>
            </a:xfrm>
            <a:prstGeom prst="flowChartDecision">
              <a:avLst/>
            </a:prstGeom>
            <a:solidFill>
              <a:srgbClr val="FF6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chemeClr val="accent5">
                    <a:lumMod val="75000"/>
                  </a:schemeClr>
                </a:solidFill>
                <a:effectLst/>
                <a:uLnTx/>
                <a:uFillTx/>
                <a:latin typeface="#9Slide05 SVNAngellife" panose="02000500000000020003" pitchFamily="2" charset="0"/>
              </a:endParaRPr>
            </a:p>
          </p:txBody>
        </p:sp>
        <p:sp>
          <p:nvSpPr>
            <p:cNvPr id="35" name="文本框 34">
              <a:extLst>
                <a:ext uri="{FF2B5EF4-FFF2-40B4-BE49-F238E27FC236}">
                  <a16:creationId xmlns:a16="http://schemas.microsoft.com/office/drawing/2014/main" id="{F85D4A1F-3A0F-D214-0C85-973E443A27EB}"/>
                </a:ext>
              </a:extLst>
            </p:cNvPr>
            <p:cNvSpPr txBox="1"/>
            <p:nvPr/>
          </p:nvSpPr>
          <p:spPr>
            <a:xfrm>
              <a:off x="957668" y="675804"/>
              <a:ext cx="5925947" cy="646331"/>
            </a:xfrm>
            <a:prstGeom prst="rect">
              <a:avLst/>
            </a:prstGeom>
            <a:noFill/>
          </p:spPr>
          <p:txBody>
            <a:bodyPr wrap="square" rtlCol="0">
              <a:spAutoFit/>
            </a:bodyPr>
            <a:lstStyle/>
            <a:p>
              <a:pPr lvl="0"/>
              <a:r>
                <a:rPr lang="nl-NL" sz="3600" dirty="0">
                  <a:solidFill>
                    <a:schemeClr val="accent5">
                      <a:lumMod val="75000"/>
                    </a:schemeClr>
                  </a:solidFill>
                  <a:latin typeface="#9Slide05 SVNAngellife" panose="02000500000000020003" pitchFamily="2" charset="0"/>
                </a:rPr>
                <a:t>Những việc em </a:t>
              </a:r>
              <a:r>
                <a:rPr lang="nl-NL" sz="3600" dirty="0" smtClean="0">
                  <a:solidFill>
                    <a:schemeClr val="accent5">
                      <a:lumMod val="75000"/>
                    </a:schemeClr>
                  </a:solidFill>
                  <a:latin typeface="#9Slide05 SVNAngellife" panose="02000500000000020003" pitchFamily="2" charset="0"/>
                </a:rPr>
                <a:t>NÊN </a:t>
              </a:r>
              <a:r>
                <a:rPr lang="nl-NL" sz="3600" dirty="0">
                  <a:solidFill>
                    <a:schemeClr val="accent5">
                      <a:lumMod val="75000"/>
                    </a:schemeClr>
                  </a:solidFill>
                  <a:latin typeface="#9Slide05 SVNAngellife" panose="02000500000000020003" pitchFamily="2" charset="0"/>
                </a:rPr>
                <a:t>làm để giữ vệ sinh xung quanh nhà ở</a:t>
              </a:r>
              <a:endParaRPr kumimoji="0" lang="zh-CN" altLang="en-US" sz="4800" b="0" i="0" u="none" strike="noStrike" kern="1200" cap="none" spc="0" normalizeH="0" baseline="0" noProof="0" dirty="0">
                <a:ln>
                  <a:noFill/>
                </a:ln>
                <a:solidFill>
                  <a:schemeClr val="accent5">
                    <a:lumMod val="75000"/>
                  </a:schemeClr>
                </a:solidFill>
                <a:effectLst/>
                <a:uLnTx/>
                <a:uFillTx/>
                <a:latin typeface="#9Slide05 SVNAngellife" panose="02000500000000020003" pitchFamily="2" charset="0"/>
                <a:ea typeface="字魂95号-手刻宋" panose="00000500000000000000" pitchFamily="2" charset="-122"/>
                <a:cs typeface="汉仪劲楷简" panose="00020600040101010101" charset="-122"/>
              </a:endParaRPr>
            </a:p>
          </p:txBody>
        </p:sp>
      </p:grpSp>
      <p:pic>
        <p:nvPicPr>
          <p:cNvPr id="36" name="图片 35">
            <a:extLst>
              <a:ext uri="{FF2B5EF4-FFF2-40B4-BE49-F238E27FC236}">
                <a16:creationId xmlns:a16="http://schemas.microsoft.com/office/drawing/2014/main" id="{A317784F-D859-7736-3EB6-13F1615A43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015" y="3315727"/>
            <a:ext cx="4385826" cy="4385826"/>
          </a:xfrm>
          <a:prstGeom prst="rect">
            <a:avLst/>
          </a:prstGeom>
        </p:spPr>
      </p:pic>
      <p:grpSp>
        <p:nvGrpSpPr>
          <p:cNvPr id="5" name="Group 4"/>
          <p:cNvGrpSpPr/>
          <p:nvPr/>
        </p:nvGrpSpPr>
        <p:grpSpPr>
          <a:xfrm>
            <a:off x="838758" y="1394317"/>
            <a:ext cx="5585487" cy="677497"/>
            <a:chOff x="838758" y="1394317"/>
            <a:chExt cx="5585487" cy="677497"/>
          </a:xfrm>
        </p:grpSpPr>
        <p:sp>
          <p:nvSpPr>
            <p:cNvPr id="31" name="圆角矩形 25">
              <a:extLst>
                <a:ext uri="{FF2B5EF4-FFF2-40B4-BE49-F238E27FC236}">
                  <a16:creationId xmlns:a16="http://schemas.microsoft.com/office/drawing/2014/main" id="{3130A2C8-CD4F-63C1-EB1F-A748785015F0}"/>
                </a:ext>
              </a:extLst>
            </p:cNvPr>
            <p:cNvSpPr/>
            <p:nvPr/>
          </p:nvSpPr>
          <p:spPr>
            <a:xfrm>
              <a:off x="838758" y="1394317"/>
              <a:ext cx="5585487" cy="677497"/>
            </a:xfrm>
            <a:prstGeom prst="roundRect">
              <a:avLst>
                <a:gd name="adj" fmla="val 12165"/>
              </a:avLst>
            </a:prstGeom>
            <a:noFill/>
            <a:ln>
              <a:solidFill>
                <a:schemeClr val="tx1">
                  <a:lumMod val="95000"/>
                  <a:lumOff val="5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95号-手刻宋" panose="00000500000000000000" pitchFamily="2" charset="-122"/>
                <a:ea typeface="字魂95号-手刻宋" panose="00000500000000000000" pitchFamily="2" charset="-122"/>
                <a:cs typeface="+mn-ea"/>
                <a:sym typeface="+mn-lt"/>
              </a:endParaRPr>
            </a:p>
          </p:txBody>
        </p:sp>
        <p:sp>
          <p:nvSpPr>
            <p:cNvPr id="2" name="Rectangle 1"/>
            <p:cNvSpPr/>
            <p:nvPr/>
          </p:nvSpPr>
          <p:spPr>
            <a:xfrm>
              <a:off x="1051111" y="1467826"/>
              <a:ext cx="5126212" cy="523220"/>
            </a:xfrm>
            <a:prstGeom prst="rect">
              <a:avLst/>
            </a:prstGeom>
          </p:spPr>
          <p:txBody>
            <a:bodyPr wrap="none">
              <a:spAutoFit/>
            </a:bodyPr>
            <a:lstStyle/>
            <a:p>
              <a:r>
                <a:rPr lang="nl-NL" sz="2800" dirty="0" smtClean="0">
                  <a:latin typeface="Cambria" panose="02040503050406030204" pitchFamily="18" charset="0"/>
                  <a:ea typeface="Cambria" panose="02040503050406030204" pitchFamily="18" charset="0"/>
                </a:rPr>
                <a:t>Thường xuyên quét dọn nhà cửa</a:t>
              </a:r>
              <a:endParaRPr lang="en-US" sz="2800" dirty="0">
                <a:latin typeface="Cambria" panose="02040503050406030204" pitchFamily="18" charset="0"/>
                <a:ea typeface="Cambria" panose="02040503050406030204" pitchFamily="18" charset="0"/>
              </a:endParaRPr>
            </a:p>
          </p:txBody>
        </p:sp>
      </p:grpSp>
      <p:grpSp>
        <p:nvGrpSpPr>
          <p:cNvPr id="6" name="Group 5"/>
          <p:cNvGrpSpPr/>
          <p:nvPr/>
        </p:nvGrpSpPr>
        <p:grpSpPr>
          <a:xfrm>
            <a:off x="838758" y="2320166"/>
            <a:ext cx="10735216" cy="622327"/>
            <a:chOff x="838758" y="2320166"/>
            <a:chExt cx="10735216" cy="622327"/>
          </a:xfrm>
        </p:grpSpPr>
        <p:sp>
          <p:nvSpPr>
            <p:cNvPr id="25" name="圆角矩形 23">
              <a:extLst>
                <a:ext uri="{FF2B5EF4-FFF2-40B4-BE49-F238E27FC236}">
                  <a16:creationId xmlns:a16="http://schemas.microsoft.com/office/drawing/2014/main" id="{E63FDEE6-C351-AEBE-37D5-565CBDE6C23E}"/>
                </a:ext>
              </a:extLst>
            </p:cNvPr>
            <p:cNvSpPr/>
            <p:nvPr/>
          </p:nvSpPr>
          <p:spPr>
            <a:xfrm>
              <a:off x="838758" y="2320167"/>
              <a:ext cx="10735216" cy="622326"/>
            </a:xfrm>
            <a:prstGeom prst="roundRect">
              <a:avLst>
                <a:gd name="adj" fmla="val 12165"/>
              </a:avLst>
            </a:prstGeom>
            <a:noFill/>
            <a:ln>
              <a:solidFill>
                <a:schemeClr val="tx1">
                  <a:lumMod val="95000"/>
                  <a:lumOff val="5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95号-手刻宋" panose="00000500000000000000" pitchFamily="2" charset="-122"/>
                <a:ea typeface="字魂95号-手刻宋" panose="00000500000000000000" pitchFamily="2" charset="-122"/>
                <a:cs typeface="+mn-ea"/>
                <a:sym typeface="+mn-lt"/>
              </a:endParaRPr>
            </a:p>
          </p:txBody>
        </p:sp>
        <p:sp>
          <p:nvSpPr>
            <p:cNvPr id="3" name="Rectangle 2"/>
            <p:cNvSpPr/>
            <p:nvPr/>
          </p:nvSpPr>
          <p:spPr>
            <a:xfrm>
              <a:off x="1059493" y="2320166"/>
              <a:ext cx="10378739" cy="523220"/>
            </a:xfrm>
            <a:prstGeom prst="rect">
              <a:avLst/>
            </a:prstGeom>
          </p:spPr>
          <p:txBody>
            <a:bodyPr wrap="none">
              <a:spAutoFit/>
            </a:bodyPr>
            <a:lstStyle/>
            <a:p>
              <a:r>
                <a:rPr lang="nl-NL" sz="2800" dirty="0" smtClean="0">
                  <a:latin typeface="Cambria" panose="02040503050406030204" pitchFamily="18" charset="0"/>
                  <a:ea typeface="Cambria" panose="02040503050406030204" pitchFamily="18" charset="0"/>
                </a:rPr>
                <a:t>Trồng cây xanh, nhổ sạch cỏ, xung quanh nhà ở, phát quang bụi rậm</a:t>
              </a:r>
              <a:endParaRPr lang="en-US" sz="2800" dirty="0">
                <a:latin typeface="Cambria" panose="02040503050406030204" pitchFamily="18" charset="0"/>
                <a:ea typeface="Cambria" panose="02040503050406030204" pitchFamily="18" charset="0"/>
              </a:endParaRPr>
            </a:p>
          </p:txBody>
        </p:sp>
      </p:grpSp>
      <p:grpSp>
        <p:nvGrpSpPr>
          <p:cNvPr id="37" name="Group 36"/>
          <p:cNvGrpSpPr/>
          <p:nvPr/>
        </p:nvGrpSpPr>
        <p:grpSpPr>
          <a:xfrm>
            <a:off x="838758" y="3284633"/>
            <a:ext cx="5585487" cy="677497"/>
            <a:chOff x="838758" y="1394317"/>
            <a:chExt cx="5585487" cy="677497"/>
          </a:xfrm>
        </p:grpSpPr>
        <p:sp>
          <p:nvSpPr>
            <p:cNvPr id="38" name="圆角矩形 25">
              <a:extLst>
                <a:ext uri="{FF2B5EF4-FFF2-40B4-BE49-F238E27FC236}">
                  <a16:creationId xmlns:a16="http://schemas.microsoft.com/office/drawing/2014/main" id="{3130A2C8-CD4F-63C1-EB1F-A748785015F0}"/>
                </a:ext>
              </a:extLst>
            </p:cNvPr>
            <p:cNvSpPr/>
            <p:nvPr/>
          </p:nvSpPr>
          <p:spPr>
            <a:xfrm>
              <a:off x="838758" y="1394317"/>
              <a:ext cx="5585487" cy="677497"/>
            </a:xfrm>
            <a:prstGeom prst="roundRect">
              <a:avLst>
                <a:gd name="adj" fmla="val 12165"/>
              </a:avLst>
            </a:prstGeom>
            <a:noFill/>
            <a:ln>
              <a:solidFill>
                <a:schemeClr val="tx1">
                  <a:lumMod val="95000"/>
                  <a:lumOff val="5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95号-手刻宋" panose="00000500000000000000" pitchFamily="2" charset="-122"/>
                <a:ea typeface="字魂95号-手刻宋" panose="00000500000000000000" pitchFamily="2" charset="-122"/>
                <a:cs typeface="+mn-ea"/>
                <a:sym typeface="+mn-lt"/>
              </a:endParaRPr>
            </a:p>
          </p:txBody>
        </p:sp>
        <p:sp>
          <p:nvSpPr>
            <p:cNvPr id="39" name="Rectangle 38"/>
            <p:cNvSpPr/>
            <p:nvPr/>
          </p:nvSpPr>
          <p:spPr>
            <a:xfrm>
              <a:off x="1051111" y="1467826"/>
              <a:ext cx="4226735" cy="523220"/>
            </a:xfrm>
            <a:prstGeom prst="rect">
              <a:avLst/>
            </a:prstGeom>
          </p:spPr>
          <p:txBody>
            <a:bodyPr wrap="none">
              <a:spAutoFit/>
            </a:bodyPr>
            <a:lstStyle/>
            <a:p>
              <a:r>
                <a:rPr lang="nl-NL" sz="2800" dirty="0" smtClean="0">
                  <a:latin typeface="Cambria" panose="02040503050406030204" pitchFamily="18" charset="0"/>
                  <a:ea typeface="Cambria" panose="02040503050406030204" pitchFamily="18" charset="0"/>
                </a:rPr>
                <a:t>Vứt rác đúng nơi quy định</a:t>
              </a:r>
              <a:endParaRPr lang="en-US" sz="2800" dirty="0">
                <a:latin typeface="Cambria" panose="02040503050406030204" pitchFamily="18" charset="0"/>
                <a:ea typeface="Cambria" panose="02040503050406030204" pitchFamily="18" charset="0"/>
              </a:endParaRPr>
            </a:p>
          </p:txBody>
        </p:sp>
      </p:grpSp>
    </p:spTree>
    <p:controls>
      <mc:AlternateContent xmlns:mc="http://schemas.openxmlformats.org/markup-compatibility/2006">
        <mc:Choice xmlns:v="urn:schemas-microsoft-com:vml" Requires="v">
          <p:control spid="1031" name="TextBox1" r:id="rId2" imgW="6629400" imgH="700920"/>
        </mc:Choice>
        <mc:Fallback>
          <p:control name="TextBox1" r:id="rId2" imgW="6629400" imgH="700920">
            <p:pic>
              <p:nvPicPr>
                <p:cNvPr id="7" name="TextBox1"/>
                <p:cNvPicPr>
                  <a:picLocks/>
                </p:cNvPicPr>
                <p:nvPr/>
              </p:nvPicPr>
              <p:blipFill>
                <a:blip r:embed="rId5"/>
                <a:stretch>
                  <a:fillRect/>
                </a:stretch>
              </p:blipFill>
              <p:spPr>
                <a:xfrm>
                  <a:off x="867226" y="4331737"/>
                  <a:ext cx="6629400" cy="703263"/>
                </a:xfrm>
                <a:prstGeom prst="rect">
                  <a:avLst/>
                </a:prstGeom>
              </p:spPr>
            </p:pic>
          </p:control>
        </mc:Fallback>
      </mc:AlternateContent>
    </p:controls>
    <p:extLst>
      <p:ext uri="{BB962C8B-B14F-4D97-AF65-F5344CB8AC3E}">
        <p14:creationId xmlns:p14="http://schemas.microsoft.com/office/powerpoint/2010/main" val="687971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randombar(horizontal)">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F101AF3F-0B67-A633-9BA1-FEC1DD20CECE}"/>
              </a:ext>
            </a:extLst>
          </p:cNvPr>
          <p:cNvGrpSpPr/>
          <p:nvPr/>
        </p:nvGrpSpPr>
        <p:grpSpPr>
          <a:xfrm>
            <a:off x="211014" y="561369"/>
            <a:ext cx="11362958" cy="646331"/>
            <a:chOff x="698320" y="675804"/>
            <a:chExt cx="6477456" cy="646331"/>
          </a:xfrm>
        </p:grpSpPr>
        <p:sp>
          <p:nvSpPr>
            <p:cNvPr id="34" name="流程图: 决策 33">
              <a:extLst>
                <a:ext uri="{FF2B5EF4-FFF2-40B4-BE49-F238E27FC236}">
                  <a16:creationId xmlns:a16="http://schemas.microsoft.com/office/drawing/2014/main" id="{F32E0C68-87C9-F78C-D0B6-E7522E2FA9D3}"/>
                </a:ext>
              </a:extLst>
            </p:cNvPr>
            <p:cNvSpPr/>
            <p:nvPr/>
          </p:nvSpPr>
          <p:spPr>
            <a:xfrm>
              <a:off x="698320" y="675804"/>
              <a:ext cx="204879" cy="339951"/>
            </a:xfrm>
            <a:prstGeom prst="flowChartDecision">
              <a:avLst/>
            </a:prstGeom>
            <a:solidFill>
              <a:srgbClr val="FF6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chemeClr val="accent5">
                    <a:lumMod val="75000"/>
                  </a:schemeClr>
                </a:solidFill>
                <a:effectLst/>
                <a:uLnTx/>
                <a:uFillTx/>
                <a:latin typeface="#9Slide05 SVNAngellife" panose="02000500000000020003" pitchFamily="2" charset="0"/>
              </a:endParaRPr>
            </a:p>
          </p:txBody>
        </p:sp>
        <p:sp>
          <p:nvSpPr>
            <p:cNvPr id="35" name="文本框 34">
              <a:extLst>
                <a:ext uri="{FF2B5EF4-FFF2-40B4-BE49-F238E27FC236}">
                  <a16:creationId xmlns:a16="http://schemas.microsoft.com/office/drawing/2014/main" id="{F85D4A1F-3A0F-D214-0C85-973E443A27EB}"/>
                </a:ext>
              </a:extLst>
            </p:cNvPr>
            <p:cNvSpPr txBox="1"/>
            <p:nvPr/>
          </p:nvSpPr>
          <p:spPr>
            <a:xfrm>
              <a:off x="957668" y="675804"/>
              <a:ext cx="6218108" cy="646331"/>
            </a:xfrm>
            <a:prstGeom prst="rect">
              <a:avLst/>
            </a:prstGeom>
            <a:noFill/>
          </p:spPr>
          <p:txBody>
            <a:bodyPr wrap="square" rtlCol="0">
              <a:spAutoFit/>
            </a:bodyPr>
            <a:lstStyle/>
            <a:p>
              <a:pPr lvl="0"/>
              <a:r>
                <a:rPr lang="nl-NL" sz="3600" dirty="0">
                  <a:solidFill>
                    <a:schemeClr val="accent5">
                      <a:lumMod val="75000"/>
                    </a:schemeClr>
                  </a:solidFill>
                  <a:latin typeface="#9Slide05 SVNAngellife" panose="02000500000000020003" pitchFamily="2" charset="0"/>
                </a:rPr>
                <a:t>Những việc em </a:t>
              </a:r>
              <a:r>
                <a:rPr lang="nl-NL" sz="3600" dirty="0" smtClean="0">
                  <a:solidFill>
                    <a:schemeClr val="accent5">
                      <a:lumMod val="75000"/>
                    </a:schemeClr>
                  </a:solidFill>
                  <a:latin typeface="#9Slide05 SVNAngellife" panose="02000500000000020003" pitchFamily="2" charset="0"/>
                </a:rPr>
                <a:t>KHÔNG NÊN </a:t>
              </a:r>
              <a:r>
                <a:rPr lang="nl-NL" sz="3600" dirty="0">
                  <a:solidFill>
                    <a:schemeClr val="accent5">
                      <a:lumMod val="75000"/>
                    </a:schemeClr>
                  </a:solidFill>
                  <a:latin typeface="#9Slide05 SVNAngellife" panose="02000500000000020003" pitchFamily="2" charset="0"/>
                </a:rPr>
                <a:t>làm để giữ vệ sinh xung quanh nhà ở</a:t>
              </a:r>
              <a:endParaRPr kumimoji="0" lang="zh-CN" altLang="en-US" sz="4800" b="0" i="0" u="none" strike="noStrike" kern="1200" cap="none" spc="0" normalizeH="0" baseline="0" noProof="0" dirty="0">
                <a:ln>
                  <a:noFill/>
                </a:ln>
                <a:solidFill>
                  <a:schemeClr val="accent5">
                    <a:lumMod val="75000"/>
                  </a:schemeClr>
                </a:solidFill>
                <a:effectLst/>
                <a:uLnTx/>
                <a:uFillTx/>
                <a:latin typeface="#9Slide05 SVNAngellife" panose="02000500000000020003" pitchFamily="2" charset="0"/>
                <a:ea typeface="字魂95号-手刻宋" panose="00000500000000000000" pitchFamily="2" charset="-122"/>
                <a:cs typeface="汉仪劲楷简" panose="00020600040101010101" charset="-122"/>
              </a:endParaRPr>
            </a:p>
          </p:txBody>
        </p:sp>
      </p:grpSp>
      <p:pic>
        <p:nvPicPr>
          <p:cNvPr id="36" name="图片 35">
            <a:extLst>
              <a:ext uri="{FF2B5EF4-FFF2-40B4-BE49-F238E27FC236}">
                <a16:creationId xmlns:a16="http://schemas.microsoft.com/office/drawing/2014/main" id="{A317784F-D859-7736-3EB6-13F1615A43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015" y="3315727"/>
            <a:ext cx="4385826" cy="4385826"/>
          </a:xfrm>
          <a:prstGeom prst="rect">
            <a:avLst/>
          </a:prstGeom>
        </p:spPr>
      </p:pic>
      <p:grpSp>
        <p:nvGrpSpPr>
          <p:cNvPr id="5" name="Group 4"/>
          <p:cNvGrpSpPr/>
          <p:nvPr/>
        </p:nvGrpSpPr>
        <p:grpSpPr>
          <a:xfrm>
            <a:off x="838758" y="1394317"/>
            <a:ext cx="5925457" cy="719840"/>
            <a:chOff x="838758" y="1394317"/>
            <a:chExt cx="5925457" cy="719840"/>
          </a:xfrm>
        </p:grpSpPr>
        <p:sp>
          <p:nvSpPr>
            <p:cNvPr id="31" name="圆角矩形 25">
              <a:extLst>
                <a:ext uri="{FF2B5EF4-FFF2-40B4-BE49-F238E27FC236}">
                  <a16:creationId xmlns:a16="http://schemas.microsoft.com/office/drawing/2014/main" id="{3130A2C8-CD4F-63C1-EB1F-A748785015F0}"/>
                </a:ext>
              </a:extLst>
            </p:cNvPr>
            <p:cNvSpPr/>
            <p:nvPr/>
          </p:nvSpPr>
          <p:spPr>
            <a:xfrm>
              <a:off x="838758" y="1394317"/>
              <a:ext cx="5925457" cy="677497"/>
            </a:xfrm>
            <a:prstGeom prst="roundRect">
              <a:avLst>
                <a:gd name="adj" fmla="val 12165"/>
              </a:avLst>
            </a:prstGeom>
            <a:noFill/>
            <a:ln>
              <a:solidFill>
                <a:schemeClr val="tx1">
                  <a:lumMod val="95000"/>
                  <a:lumOff val="5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FFFF"/>
                </a:solidFill>
                <a:effectLst/>
                <a:uLnTx/>
                <a:uFillTx/>
                <a:latin typeface="Cambria" panose="02040503050406030204" pitchFamily="18" charset="0"/>
                <a:ea typeface="字魂95号-手刻宋" panose="00000500000000000000" pitchFamily="2" charset="-122"/>
                <a:cs typeface="+mn-ea"/>
                <a:sym typeface="+mn-lt"/>
              </a:endParaRPr>
            </a:p>
          </p:txBody>
        </p:sp>
        <p:sp>
          <p:nvSpPr>
            <p:cNvPr id="2" name="Rectangle 1"/>
            <p:cNvSpPr/>
            <p:nvPr/>
          </p:nvSpPr>
          <p:spPr>
            <a:xfrm>
              <a:off x="1051111" y="1467826"/>
              <a:ext cx="5603778" cy="646331"/>
            </a:xfrm>
            <a:prstGeom prst="rect">
              <a:avLst/>
            </a:prstGeom>
          </p:spPr>
          <p:txBody>
            <a:bodyPr wrap="none">
              <a:spAutoFit/>
            </a:bodyPr>
            <a:lstStyle/>
            <a:p>
              <a:r>
                <a:rPr lang="nl-NL" sz="3600" dirty="0" smtClean="0">
                  <a:latin typeface="Cambria" panose="02040503050406030204" pitchFamily="18" charset="0"/>
                  <a:ea typeface="Cambria" panose="02040503050406030204" pitchFamily="18" charset="0"/>
                </a:rPr>
                <a:t>Để đồ dùng không ngăn nắp</a:t>
              </a:r>
              <a:endParaRPr lang="en-US" sz="3600" dirty="0">
                <a:latin typeface="Cambria" panose="02040503050406030204" pitchFamily="18" charset="0"/>
                <a:ea typeface="Cambria" panose="02040503050406030204" pitchFamily="18" charset="0"/>
              </a:endParaRPr>
            </a:p>
          </p:txBody>
        </p:sp>
      </p:grpSp>
      <p:grpSp>
        <p:nvGrpSpPr>
          <p:cNvPr id="6" name="Group 5"/>
          <p:cNvGrpSpPr/>
          <p:nvPr/>
        </p:nvGrpSpPr>
        <p:grpSpPr>
          <a:xfrm>
            <a:off x="838758" y="2320166"/>
            <a:ext cx="10735216" cy="646331"/>
            <a:chOff x="838758" y="2320166"/>
            <a:chExt cx="10735216" cy="646331"/>
          </a:xfrm>
        </p:grpSpPr>
        <p:sp>
          <p:nvSpPr>
            <p:cNvPr id="25" name="圆角矩形 23">
              <a:extLst>
                <a:ext uri="{FF2B5EF4-FFF2-40B4-BE49-F238E27FC236}">
                  <a16:creationId xmlns:a16="http://schemas.microsoft.com/office/drawing/2014/main" id="{E63FDEE6-C351-AEBE-37D5-565CBDE6C23E}"/>
                </a:ext>
              </a:extLst>
            </p:cNvPr>
            <p:cNvSpPr/>
            <p:nvPr/>
          </p:nvSpPr>
          <p:spPr>
            <a:xfrm>
              <a:off x="838758" y="2320167"/>
              <a:ext cx="10735216" cy="622326"/>
            </a:xfrm>
            <a:prstGeom prst="roundRect">
              <a:avLst>
                <a:gd name="adj" fmla="val 12165"/>
              </a:avLst>
            </a:prstGeom>
            <a:noFill/>
            <a:ln>
              <a:solidFill>
                <a:schemeClr val="tx1">
                  <a:lumMod val="95000"/>
                  <a:lumOff val="5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FFFF"/>
                </a:solidFill>
                <a:effectLst/>
                <a:uLnTx/>
                <a:uFillTx/>
                <a:latin typeface="Cambria" panose="02040503050406030204" pitchFamily="18" charset="0"/>
                <a:ea typeface="字魂95号-手刻宋" panose="00000500000000000000" pitchFamily="2" charset="-122"/>
                <a:cs typeface="+mn-ea"/>
                <a:sym typeface="+mn-lt"/>
              </a:endParaRPr>
            </a:p>
          </p:txBody>
        </p:sp>
        <p:sp>
          <p:nvSpPr>
            <p:cNvPr id="3" name="Rectangle 2"/>
            <p:cNvSpPr/>
            <p:nvPr/>
          </p:nvSpPr>
          <p:spPr>
            <a:xfrm>
              <a:off x="1059493" y="2320166"/>
              <a:ext cx="9071329" cy="646331"/>
            </a:xfrm>
            <a:prstGeom prst="rect">
              <a:avLst/>
            </a:prstGeom>
          </p:spPr>
          <p:txBody>
            <a:bodyPr wrap="none">
              <a:spAutoFit/>
            </a:bodyPr>
            <a:lstStyle/>
            <a:p>
              <a:r>
                <a:rPr lang="nl-NL" sz="3600" dirty="0" smtClean="0">
                  <a:latin typeface="Cambria" panose="02040503050406030204" pitchFamily="18" charset="0"/>
                  <a:ea typeface="Cambria" panose="02040503050406030204" pitchFamily="18" charset="0"/>
                </a:rPr>
                <a:t>Vứt rác không bừa bãi, đổ nước thải ra đường</a:t>
              </a:r>
              <a:endParaRPr lang="en-US" sz="3600" dirty="0">
                <a:latin typeface="Cambria" panose="02040503050406030204" pitchFamily="18" charset="0"/>
                <a:ea typeface="Cambria" panose="02040503050406030204" pitchFamily="18" charset="0"/>
              </a:endParaRPr>
            </a:p>
          </p:txBody>
        </p:sp>
      </p:grpSp>
      <p:grpSp>
        <p:nvGrpSpPr>
          <p:cNvPr id="37" name="Group 36"/>
          <p:cNvGrpSpPr/>
          <p:nvPr/>
        </p:nvGrpSpPr>
        <p:grpSpPr>
          <a:xfrm>
            <a:off x="838758" y="3284633"/>
            <a:ext cx="5585487" cy="719840"/>
            <a:chOff x="838758" y="1394317"/>
            <a:chExt cx="5585487" cy="719840"/>
          </a:xfrm>
        </p:grpSpPr>
        <p:sp>
          <p:nvSpPr>
            <p:cNvPr id="38" name="圆角矩形 25">
              <a:extLst>
                <a:ext uri="{FF2B5EF4-FFF2-40B4-BE49-F238E27FC236}">
                  <a16:creationId xmlns:a16="http://schemas.microsoft.com/office/drawing/2014/main" id="{3130A2C8-CD4F-63C1-EB1F-A748785015F0}"/>
                </a:ext>
              </a:extLst>
            </p:cNvPr>
            <p:cNvSpPr/>
            <p:nvPr/>
          </p:nvSpPr>
          <p:spPr>
            <a:xfrm>
              <a:off x="838758" y="1394317"/>
              <a:ext cx="5585487" cy="677497"/>
            </a:xfrm>
            <a:prstGeom prst="roundRect">
              <a:avLst>
                <a:gd name="adj" fmla="val 12165"/>
              </a:avLst>
            </a:prstGeom>
            <a:noFill/>
            <a:ln>
              <a:solidFill>
                <a:schemeClr val="tx1">
                  <a:lumMod val="95000"/>
                  <a:lumOff val="5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FFFF"/>
                </a:solidFill>
                <a:effectLst/>
                <a:uLnTx/>
                <a:uFillTx/>
                <a:latin typeface="Cambria" panose="02040503050406030204" pitchFamily="18" charset="0"/>
                <a:ea typeface="字魂95号-手刻宋" panose="00000500000000000000" pitchFamily="2" charset="-122"/>
                <a:cs typeface="+mn-ea"/>
                <a:sym typeface="+mn-lt"/>
              </a:endParaRPr>
            </a:p>
          </p:txBody>
        </p:sp>
        <p:sp>
          <p:nvSpPr>
            <p:cNvPr id="39" name="Rectangle 38"/>
            <p:cNvSpPr/>
            <p:nvPr/>
          </p:nvSpPr>
          <p:spPr>
            <a:xfrm>
              <a:off x="1051111" y="1467826"/>
              <a:ext cx="5085175" cy="646331"/>
            </a:xfrm>
            <a:prstGeom prst="rect">
              <a:avLst/>
            </a:prstGeom>
          </p:spPr>
          <p:txBody>
            <a:bodyPr wrap="none">
              <a:spAutoFit/>
            </a:bodyPr>
            <a:lstStyle/>
            <a:p>
              <a:r>
                <a:rPr lang="nl-NL" sz="3600" dirty="0" smtClean="0">
                  <a:latin typeface="Cambria" panose="02040503050406030204" pitchFamily="18" charset="0"/>
                  <a:ea typeface="Cambria" panose="02040503050406030204" pitchFamily="18" charset="0"/>
                </a:rPr>
                <a:t>Vẽ bậy, dán, phát tờ rơi,…</a:t>
              </a:r>
              <a:endParaRPr lang="en-US" sz="3600" dirty="0">
                <a:latin typeface="Cambria" panose="02040503050406030204" pitchFamily="18" charset="0"/>
                <a:ea typeface="Cambria" panose="02040503050406030204" pitchFamily="18" charset="0"/>
              </a:endParaRPr>
            </a:p>
          </p:txBody>
        </p:sp>
      </p:grpSp>
    </p:spTree>
    <p:controls>
      <mc:AlternateContent xmlns:mc="http://schemas.openxmlformats.org/markup-compatibility/2006">
        <mc:Choice xmlns:v="urn:schemas-microsoft-com:vml" Requires="v">
          <p:control spid="2055" name="TextBox1" r:id="rId2" imgW="6629400" imgH="700920"/>
        </mc:Choice>
        <mc:Fallback>
          <p:control name="TextBox1" r:id="rId2" imgW="6629400" imgH="700920">
            <p:pic>
              <p:nvPicPr>
                <p:cNvPr id="7" name="TextBox1"/>
                <p:cNvPicPr>
                  <a:picLocks/>
                </p:cNvPicPr>
                <p:nvPr/>
              </p:nvPicPr>
              <p:blipFill>
                <a:blip r:embed="rId5"/>
                <a:stretch>
                  <a:fillRect/>
                </a:stretch>
              </p:blipFill>
              <p:spPr>
                <a:xfrm>
                  <a:off x="867226" y="4331737"/>
                  <a:ext cx="6629400" cy="703263"/>
                </a:xfrm>
                <a:prstGeom prst="rect">
                  <a:avLst/>
                </a:prstGeom>
              </p:spPr>
            </p:pic>
          </p:control>
        </mc:Fallback>
      </mc:AlternateContent>
    </p:controls>
    <p:extLst>
      <p:ext uri="{BB962C8B-B14F-4D97-AF65-F5344CB8AC3E}">
        <p14:creationId xmlns:p14="http://schemas.microsoft.com/office/powerpoint/2010/main" val="2595948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randombar(horizontal)">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文本框 7"/>
          <p:cNvSpPr txBox="1"/>
          <p:nvPr/>
        </p:nvSpPr>
        <p:spPr>
          <a:xfrm>
            <a:off x="4569179" y="946129"/>
            <a:ext cx="2828082" cy="830997"/>
          </a:xfrm>
          <a:prstGeom prst="rect">
            <a:avLst/>
          </a:prstGeom>
          <a:solidFill>
            <a:schemeClr val="bg1"/>
          </a:solidFill>
          <a:ln w="28575">
            <a:solidFill>
              <a:schemeClr val="tx1"/>
            </a:solidFill>
            <a:prstDash val="dashDot"/>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800" b="1" i="0" u="none" strike="noStrike" kern="1200" cap="none" spc="0" normalizeH="0" baseline="0" noProof="0" dirty="0" err="1" smtClean="0">
                <a:ln>
                  <a:noFill/>
                </a:ln>
                <a:solidFill>
                  <a:schemeClr val="tx1">
                    <a:lumMod val="65000"/>
                    <a:lumOff val="35000"/>
                  </a:schemeClr>
                </a:solidFill>
                <a:effectLst/>
                <a:uLnTx/>
                <a:uFillTx/>
                <a:latin typeface="#9Slide05 SVNAngellife" panose="02000500000000020003" pitchFamily="2" charset="0"/>
                <a:ea typeface="字魂59号-创粗黑" panose="00000500000000000000" charset="-122"/>
                <a:cs typeface="字魂59号-创粗黑" panose="00000500000000000000" charset="-122"/>
              </a:rPr>
              <a:t>Hoạt</a:t>
            </a:r>
            <a:r>
              <a:rPr kumimoji="1" lang="en-US" altLang="zh-CN" sz="4800" b="1" i="0" u="none" strike="noStrike" kern="1200" cap="none" spc="0" normalizeH="0" noProof="0" dirty="0" smtClean="0">
                <a:ln>
                  <a:noFill/>
                </a:ln>
                <a:solidFill>
                  <a:schemeClr val="tx1">
                    <a:lumMod val="65000"/>
                    <a:lumOff val="35000"/>
                  </a:schemeClr>
                </a:solidFill>
                <a:effectLst/>
                <a:uLnTx/>
                <a:uFillTx/>
                <a:latin typeface="#9Slide05 SVNAngellife" panose="02000500000000020003" pitchFamily="2" charset="0"/>
                <a:ea typeface="字魂59号-创粗黑" panose="00000500000000000000" charset="-122"/>
                <a:cs typeface="字魂59号-创粗黑" panose="00000500000000000000" charset="-122"/>
              </a:rPr>
              <a:t> </a:t>
            </a:r>
            <a:r>
              <a:rPr kumimoji="1" lang="en-US" altLang="zh-CN" sz="4800" b="1" i="0" u="none" strike="noStrike" kern="1200" cap="none" spc="0" normalizeH="0" noProof="0" dirty="0" err="1" smtClean="0">
                <a:ln>
                  <a:noFill/>
                </a:ln>
                <a:solidFill>
                  <a:schemeClr val="tx1">
                    <a:lumMod val="65000"/>
                    <a:lumOff val="35000"/>
                  </a:schemeClr>
                </a:solidFill>
                <a:effectLst/>
                <a:uLnTx/>
                <a:uFillTx/>
                <a:latin typeface="#9Slide05 SVNAngellife" panose="02000500000000020003" pitchFamily="2" charset="0"/>
                <a:ea typeface="字魂59号-创粗黑" panose="00000500000000000000" charset="-122"/>
                <a:cs typeface="字魂59号-创粗黑" panose="00000500000000000000" charset="-122"/>
              </a:rPr>
              <a:t>động</a:t>
            </a:r>
            <a:r>
              <a:rPr kumimoji="1" lang="en-US" altLang="zh-CN" sz="4800" b="1" i="0" u="none" strike="noStrike" kern="1200" cap="none" spc="0" normalizeH="0" noProof="0" dirty="0" smtClean="0">
                <a:ln>
                  <a:noFill/>
                </a:ln>
                <a:solidFill>
                  <a:schemeClr val="tx1">
                    <a:lumMod val="65000"/>
                    <a:lumOff val="35000"/>
                  </a:schemeClr>
                </a:solidFill>
                <a:effectLst/>
                <a:uLnTx/>
                <a:uFillTx/>
                <a:latin typeface="#9Slide05 SVNAngellife" panose="02000500000000020003" pitchFamily="2" charset="0"/>
                <a:ea typeface="字魂59号-创粗黑" panose="00000500000000000000" charset="-122"/>
                <a:cs typeface="字魂59号-创粗黑" panose="00000500000000000000" charset="-122"/>
              </a:rPr>
              <a:t> 2</a:t>
            </a:r>
            <a:endParaRPr kumimoji="1" lang="zh-CN" altLang="en-US" sz="4800" b="1" i="0" u="none" strike="noStrike" kern="1200" cap="none" spc="0" normalizeH="0" baseline="0" noProof="0" dirty="0">
              <a:ln>
                <a:noFill/>
              </a:ln>
              <a:solidFill>
                <a:schemeClr val="tx1">
                  <a:lumMod val="65000"/>
                  <a:lumOff val="35000"/>
                </a:schemeClr>
              </a:solidFill>
              <a:effectLst/>
              <a:uLnTx/>
              <a:uFillTx/>
              <a:latin typeface="#9Slide05 SVNAngellife" panose="02000500000000020003" pitchFamily="2" charset="0"/>
              <a:ea typeface="字魂59号-创粗黑" panose="00000500000000000000" charset="-122"/>
              <a:cs typeface="字魂59号-创粗黑" panose="00000500000000000000" charset="-122"/>
            </a:endParaRPr>
          </a:p>
        </p:txBody>
      </p:sp>
      <p:sp>
        <p:nvSpPr>
          <p:cNvPr id="2" name="Rounded Rectangle 1"/>
          <p:cNvSpPr/>
          <p:nvPr/>
        </p:nvSpPr>
        <p:spPr>
          <a:xfrm>
            <a:off x="2039815" y="2006396"/>
            <a:ext cx="7549661" cy="3779758"/>
          </a:xfrm>
          <a:prstGeom prst="roundRect">
            <a:avLst/>
          </a:prstGeom>
          <a:solidFill>
            <a:schemeClr val="bg1"/>
          </a:solidFill>
          <a:ln w="57150">
            <a:solidFill>
              <a:schemeClr val="tx1"/>
            </a:solidFill>
            <a:prstDash val="dash"/>
          </a:ln>
        </p:spPr>
        <p:txBody>
          <a:bodyPr wrap="square">
            <a:spAutoFit/>
          </a:bodyPr>
          <a:lstStyle/>
          <a:p>
            <a:pPr algn="ctr"/>
            <a:r>
              <a:rPr lang="en-US" sz="5400" b="1" dirty="0" smtClean="0">
                <a:solidFill>
                  <a:srgbClr val="C00000"/>
                </a:solidFill>
                <a:latin typeface="#9Slide05 SVNAngellife" panose="02000500000000020003" pitchFamily="2" charset="0"/>
              </a:rPr>
              <a:t>Chia </a:t>
            </a:r>
            <a:r>
              <a:rPr lang="en-US" sz="5400" b="1" dirty="0" err="1">
                <a:solidFill>
                  <a:srgbClr val="C00000"/>
                </a:solidFill>
                <a:latin typeface="#9Slide05 SVNAngellife" panose="02000500000000020003" pitchFamily="2" charset="0"/>
              </a:rPr>
              <a:t>sẻ</a:t>
            </a:r>
            <a:r>
              <a:rPr lang="en-US" sz="5400" b="1" dirty="0">
                <a:solidFill>
                  <a:srgbClr val="C00000"/>
                </a:solidFill>
                <a:latin typeface="#9Slide05 SVNAngellife" panose="02000500000000020003" pitchFamily="2" charset="0"/>
              </a:rPr>
              <a:t> ý </a:t>
            </a:r>
            <a:r>
              <a:rPr lang="en-US" sz="5400" b="1" dirty="0" err="1">
                <a:solidFill>
                  <a:srgbClr val="C00000"/>
                </a:solidFill>
                <a:latin typeface="#9Slide05 SVNAngellife" panose="02000500000000020003" pitchFamily="2" charset="0"/>
              </a:rPr>
              <a:t>kiến</a:t>
            </a:r>
            <a:r>
              <a:rPr lang="en-US" sz="5400" b="1" dirty="0">
                <a:solidFill>
                  <a:srgbClr val="C00000"/>
                </a:solidFill>
                <a:latin typeface="#9Slide05 SVNAngellife" panose="02000500000000020003" pitchFamily="2" charset="0"/>
              </a:rPr>
              <a:t> </a:t>
            </a:r>
            <a:r>
              <a:rPr lang="en-US" sz="5400" b="1" dirty="0" err="1">
                <a:solidFill>
                  <a:srgbClr val="C00000"/>
                </a:solidFill>
                <a:latin typeface="#9Slide05 SVNAngellife" panose="02000500000000020003" pitchFamily="2" charset="0"/>
              </a:rPr>
              <a:t>về</a:t>
            </a:r>
            <a:r>
              <a:rPr lang="en-US" sz="5400" b="1" dirty="0">
                <a:solidFill>
                  <a:srgbClr val="C00000"/>
                </a:solidFill>
                <a:latin typeface="#9Slide05 SVNAngellife" panose="02000500000000020003" pitchFamily="2" charset="0"/>
              </a:rPr>
              <a:t> </a:t>
            </a:r>
            <a:r>
              <a:rPr lang="en-US" sz="5400" b="1" dirty="0" err="1">
                <a:solidFill>
                  <a:srgbClr val="C00000"/>
                </a:solidFill>
                <a:latin typeface="#9Slide05 SVNAngellife" panose="02000500000000020003" pitchFamily="2" charset="0"/>
              </a:rPr>
              <a:t>những</a:t>
            </a:r>
            <a:r>
              <a:rPr lang="en-US" sz="5400" b="1" dirty="0">
                <a:solidFill>
                  <a:srgbClr val="C00000"/>
                </a:solidFill>
                <a:latin typeface="#9Slide05 SVNAngellife" panose="02000500000000020003" pitchFamily="2" charset="0"/>
              </a:rPr>
              <a:t> </a:t>
            </a:r>
            <a:r>
              <a:rPr lang="en-US" sz="5400" b="1" dirty="0" err="1">
                <a:solidFill>
                  <a:srgbClr val="C00000"/>
                </a:solidFill>
                <a:latin typeface="#9Slide05 SVNAngellife" panose="02000500000000020003" pitchFamily="2" charset="0"/>
              </a:rPr>
              <a:t>việc</a:t>
            </a:r>
            <a:r>
              <a:rPr lang="en-US" sz="5400" b="1" dirty="0">
                <a:solidFill>
                  <a:srgbClr val="C00000"/>
                </a:solidFill>
                <a:latin typeface="#9Slide05 SVNAngellife" panose="02000500000000020003" pitchFamily="2" charset="0"/>
              </a:rPr>
              <a:t> </a:t>
            </a:r>
            <a:r>
              <a:rPr lang="en-US" sz="5400" b="1" dirty="0" err="1">
                <a:solidFill>
                  <a:srgbClr val="C00000"/>
                </a:solidFill>
                <a:latin typeface="#9Slide05 SVNAngellife" panose="02000500000000020003" pitchFamily="2" charset="0"/>
              </a:rPr>
              <a:t>nên</a:t>
            </a:r>
            <a:r>
              <a:rPr lang="en-US" sz="5400" b="1" dirty="0">
                <a:solidFill>
                  <a:srgbClr val="C00000"/>
                </a:solidFill>
                <a:latin typeface="#9Slide05 SVNAngellife" panose="02000500000000020003" pitchFamily="2" charset="0"/>
              </a:rPr>
              <a:t> </a:t>
            </a:r>
            <a:r>
              <a:rPr lang="en-US" sz="5400" b="1" dirty="0" err="1">
                <a:solidFill>
                  <a:srgbClr val="C00000"/>
                </a:solidFill>
                <a:latin typeface="#9Slide05 SVNAngellife" panose="02000500000000020003" pitchFamily="2" charset="0"/>
              </a:rPr>
              <a:t>làm</a:t>
            </a:r>
            <a:r>
              <a:rPr lang="en-US" sz="5400" b="1" dirty="0">
                <a:solidFill>
                  <a:srgbClr val="C00000"/>
                </a:solidFill>
                <a:latin typeface="#9Slide05 SVNAngellife" panose="02000500000000020003" pitchFamily="2" charset="0"/>
              </a:rPr>
              <a:t> </a:t>
            </a:r>
            <a:r>
              <a:rPr lang="en-US" sz="5400" b="1" dirty="0" err="1">
                <a:solidFill>
                  <a:srgbClr val="C00000"/>
                </a:solidFill>
                <a:latin typeface="#9Slide05 SVNAngellife" panose="02000500000000020003" pitchFamily="2" charset="0"/>
              </a:rPr>
              <a:t>hoặc</a:t>
            </a:r>
            <a:r>
              <a:rPr lang="en-US" sz="5400" b="1" dirty="0">
                <a:solidFill>
                  <a:srgbClr val="C00000"/>
                </a:solidFill>
                <a:latin typeface="#9Slide05 SVNAngellife" panose="02000500000000020003" pitchFamily="2" charset="0"/>
              </a:rPr>
              <a:t> </a:t>
            </a:r>
            <a:r>
              <a:rPr lang="en-US" sz="5400" b="1" dirty="0" err="1">
                <a:solidFill>
                  <a:srgbClr val="C00000"/>
                </a:solidFill>
                <a:latin typeface="#9Slide05 SVNAngellife" panose="02000500000000020003" pitchFamily="2" charset="0"/>
              </a:rPr>
              <a:t>không</a:t>
            </a:r>
            <a:r>
              <a:rPr lang="en-US" sz="5400" b="1" dirty="0">
                <a:solidFill>
                  <a:srgbClr val="C00000"/>
                </a:solidFill>
                <a:latin typeface="#9Slide05 SVNAngellife" panose="02000500000000020003" pitchFamily="2" charset="0"/>
              </a:rPr>
              <a:t> </a:t>
            </a:r>
            <a:r>
              <a:rPr lang="en-US" sz="5400" b="1" dirty="0" err="1">
                <a:solidFill>
                  <a:srgbClr val="C00000"/>
                </a:solidFill>
                <a:latin typeface="#9Slide05 SVNAngellife" panose="02000500000000020003" pitchFamily="2" charset="0"/>
              </a:rPr>
              <a:t>nên</a:t>
            </a:r>
            <a:r>
              <a:rPr lang="en-US" sz="5400" b="1" dirty="0">
                <a:solidFill>
                  <a:srgbClr val="C00000"/>
                </a:solidFill>
                <a:latin typeface="#9Slide05 SVNAngellife" panose="02000500000000020003" pitchFamily="2" charset="0"/>
              </a:rPr>
              <a:t> </a:t>
            </a:r>
            <a:r>
              <a:rPr lang="en-US" sz="5400" b="1" dirty="0" err="1">
                <a:solidFill>
                  <a:srgbClr val="C00000"/>
                </a:solidFill>
                <a:latin typeface="#9Slide05 SVNAngellife" panose="02000500000000020003" pitchFamily="2" charset="0"/>
              </a:rPr>
              <a:t>làm</a:t>
            </a:r>
            <a:r>
              <a:rPr lang="en-US" sz="5400" b="1" dirty="0">
                <a:solidFill>
                  <a:srgbClr val="C00000"/>
                </a:solidFill>
                <a:latin typeface="#9Slide05 SVNAngellife" panose="02000500000000020003" pitchFamily="2" charset="0"/>
              </a:rPr>
              <a:t> </a:t>
            </a:r>
            <a:r>
              <a:rPr lang="en-US" sz="5400" b="1" dirty="0" err="1">
                <a:solidFill>
                  <a:srgbClr val="C00000"/>
                </a:solidFill>
                <a:latin typeface="#9Slide05 SVNAngellife" panose="02000500000000020003" pitchFamily="2" charset="0"/>
              </a:rPr>
              <a:t>để</a:t>
            </a:r>
            <a:r>
              <a:rPr lang="en-US" sz="5400" b="1" dirty="0">
                <a:solidFill>
                  <a:srgbClr val="C00000"/>
                </a:solidFill>
                <a:latin typeface="#9Slide05 SVNAngellife" panose="02000500000000020003" pitchFamily="2" charset="0"/>
              </a:rPr>
              <a:t> </a:t>
            </a:r>
            <a:r>
              <a:rPr lang="en-US" sz="5400" b="1" dirty="0" err="1">
                <a:solidFill>
                  <a:srgbClr val="C00000"/>
                </a:solidFill>
                <a:latin typeface="#9Slide05 SVNAngellife" panose="02000500000000020003" pitchFamily="2" charset="0"/>
              </a:rPr>
              <a:t>giữ</a:t>
            </a:r>
            <a:r>
              <a:rPr lang="en-US" sz="5400" b="1" dirty="0">
                <a:solidFill>
                  <a:srgbClr val="C00000"/>
                </a:solidFill>
                <a:latin typeface="#9Slide05 SVNAngellife" panose="02000500000000020003" pitchFamily="2" charset="0"/>
              </a:rPr>
              <a:t> </a:t>
            </a:r>
            <a:r>
              <a:rPr lang="en-US" sz="5400" b="1" dirty="0" err="1">
                <a:solidFill>
                  <a:srgbClr val="C00000"/>
                </a:solidFill>
                <a:latin typeface="#9Slide05 SVNAngellife" panose="02000500000000020003" pitchFamily="2" charset="0"/>
              </a:rPr>
              <a:t>gìn</a:t>
            </a:r>
            <a:r>
              <a:rPr lang="en-US" sz="5400" b="1" dirty="0">
                <a:solidFill>
                  <a:srgbClr val="C00000"/>
                </a:solidFill>
                <a:latin typeface="#9Slide05 SVNAngellife" panose="02000500000000020003" pitchFamily="2" charset="0"/>
              </a:rPr>
              <a:t> </a:t>
            </a:r>
            <a:r>
              <a:rPr lang="en-US" sz="5400" b="1" dirty="0" err="1">
                <a:solidFill>
                  <a:srgbClr val="C00000"/>
                </a:solidFill>
                <a:latin typeface="#9Slide05 SVNAngellife" panose="02000500000000020003" pitchFamily="2" charset="0"/>
              </a:rPr>
              <a:t>vệ</a:t>
            </a:r>
            <a:r>
              <a:rPr lang="en-US" sz="5400" b="1" dirty="0">
                <a:solidFill>
                  <a:srgbClr val="C00000"/>
                </a:solidFill>
                <a:latin typeface="#9Slide05 SVNAngellife" panose="02000500000000020003" pitchFamily="2" charset="0"/>
              </a:rPr>
              <a:t> </a:t>
            </a:r>
            <a:r>
              <a:rPr lang="en-US" sz="5400" b="1" dirty="0" err="1">
                <a:solidFill>
                  <a:srgbClr val="C00000"/>
                </a:solidFill>
                <a:latin typeface="#9Slide05 SVNAngellife" panose="02000500000000020003" pitchFamily="2" charset="0"/>
              </a:rPr>
              <a:t>sinh</a:t>
            </a:r>
            <a:r>
              <a:rPr lang="en-US" sz="5400" b="1" dirty="0">
                <a:solidFill>
                  <a:srgbClr val="C00000"/>
                </a:solidFill>
                <a:latin typeface="#9Slide05 SVNAngellife" panose="02000500000000020003" pitchFamily="2" charset="0"/>
              </a:rPr>
              <a:t> </a:t>
            </a:r>
            <a:r>
              <a:rPr lang="en-US" sz="5400" b="1" dirty="0" err="1">
                <a:solidFill>
                  <a:srgbClr val="C00000"/>
                </a:solidFill>
                <a:latin typeface="#9Slide05 SVNAngellife" panose="02000500000000020003" pitchFamily="2" charset="0"/>
              </a:rPr>
              <a:t>xung</a:t>
            </a:r>
            <a:r>
              <a:rPr lang="en-US" sz="5400" b="1" dirty="0">
                <a:solidFill>
                  <a:srgbClr val="C00000"/>
                </a:solidFill>
                <a:latin typeface="#9Slide05 SVNAngellife" panose="02000500000000020003" pitchFamily="2" charset="0"/>
              </a:rPr>
              <a:t> </a:t>
            </a:r>
            <a:r>
              <a:rPr lang="en-US" sz="5400" b="1" dirty="0" err="1">
                <a:solidFill>
                  <a:srgbClr val="C00000"/>
                </a:solidFill>
                <a:latin typeface="#9Slide05 SVNAngellife" panose="02000500000000020003" pitchFamily="2" charset="0"/>
              </a:rPr>
              <a:t>quanh</a:t>
            </a:r>
            <a:r>
              <a:rPr lang="en-US" sz="5400" b="1" dirty="0">
                <a:solidFill>
                  <a:srgbClr val="C00000"/>
                </a:solidFill>
                <a:latin typeface="#9Slide05 SVNAngellife" panose="02000500000000020003" pitchFamily="2" charset="0"/>
              </a:rPr>
              <a:t> </a:t>
            </a:r>
            <a:r>
              <a:rPr lang="en-US" sz="5400" b="1" dirty="0" err="1">
                <a:solidFill>
                  <a:srgbClr val="C00000"/>
                </a:solidFill>
                <a:latin typeface="#9Slide05 SVNAngellife" panose="02000500000000020003" pitchFamily="2" charset="0"/>
              </a:rPr>
              <a:t>nhà</a:t>
            </a:r>
            <a:r>
              <a:rPr lang="nl-NL" sz="5400" b="1" dirty="0">
                <a:solidFill>
                  <a:srgbClr val="C00000"/>
                </a:solidFill>
                <a:latin typeface="#9Slide05 SVNAngellife" panose="02000500000000020003" pitchFamily="2" charset="0"/>
              </a:rPr>
              <a:t>. </a:t>
            </a:r>
            <a:endParaRPr lang="en-US" sz="16600" dirty="0">
              <a:solidFill>
                <a:srgbClr val="C00000"/>
              </a:solidFill>
              <a:latin typeface="#9Slide05 SVNAngellife" panose="02000500000000020003" pitchFamily="2" charset="0"/>
              <a:ea typeface="Cambria" panose="02040503050406030204" pitchFamily="18" charset="0"/>
            </a:endParaRPr>
          </a:p>
        </p:txBody>
      </p:sp>
    </p:spTree>
    <p:extLst>
      <p:ext uri="{BB962C8B-B14F-4D97-AF65-F5344CB8AC3E}">
        <p14:creationId xmlns:p14="http://schemas.microsoft.com/office/powerpoint/2010/main" val="607045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id="{B555DE13-8FE4-29A7-0F5D-D94163484F22}"/>
              </a:ext>
            </a:extLst>
          </p:cNvPr>
          <p:cNvGrpSpPr/>
          <p:nvPr/>
        </p:nvGrpSpPr>
        <p:grpSpPr>
          <a:xfrm>
            <a:off x="578991" y="573474"/>
            <a:ext cx="11014563" cy="954107"/>
            <a:chOff x="638175" y="573474"/>
            <a:chExt cx="8522073" cy="954107"/>
          </a:xfrm>
        </p:grpSpPr>
        <p:sp>
          <p:nvSpPr>
            <p:cNvPr id="15" name="流程图: 决策 14">
              <a:extLst>
                <a:ext uri="{FF2B5EF4-FFF2-40B4-BE49-F238E27FC236}">
                  <a16:creationId xmlns:a16="http://schemas.microsoft.com/office/drawing/2014/main" id="{3AAD0053-80A6-600E-7DCE-41A1A93C316F}"/>
                </a:ext>
              </a:extLst>
            </p:cNvPr>
            <p:cNvSpPr/>
            <p:nvPr/>
          </p:nvSpPr>
          <p:spPr>
            <a:xfrm>
              <a:off x="638175" y="688884"/>
              <a:ext cx="251659" cy="343172"/>
            </a:xfrm>
            <a:prstGeom prst="flowChartDecision">
              <a:avLst/>
            </a:prstGeom>
            <a:solidFill>
              <a:srgbClr val="FF6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mn-lt"/>
                <a:cs typeface="+mn-cs"/>
              </a:endParaRPr>
            </a:p>
          </p:txBody>
        </p:sp>
        <p:sp>
          <p:nvSpPr>
            <p:cNvPr id="16" name="文本框 15">
              <a:extLst>
                <a:ext uri="{FF2B5EF4-FFF2-40B4-BE49-F238E27FC236}">
                  <a16:creationId xmlns:a16="http://schemas.microsoft.com/office/drawing/2014/main" id="{3875BACF-F821-EF0E-52C0-81FE254F299E}"/>
                </a:ext>
              </a:extLst>
            </p:cNvPr>
            <p:cNvSpPr txBox="1"/>
            <p:nvPr/>
          </p:nvSpPr>
          <p:spPr>
            <a:xfrm>
              <a:off x="939527" y="573474"/>
              <a:ext cx="8220721" cy="954107"/>
            </a:xfrm>
            <a:prstGeom prst="rect">
              <a:avLst/>
            </a:prstGeom>
            <a:noFill/>
          </p:spPr>
          <p:txBody>
            <a:bodyPr wrap="square" rtlCol="0">
              <a:spAutoFit/>
            </a:bodyPr>
            <a:lstStyle/>
            <a:p>
              <a:r>
                <a:rPr lang="nl-NL" sz="2800" b="1" i="1" dirty="0">
                  <a:solidFill>
                    <a:schemeClr val="accent4">
                      <a:lumMod val="75000"/>
                    </a:schemeClr>
                  </a:solidFill>
                  <a:latin typeface="Cambria" panose="02040503050406030204" pitchFamily="18" charset="0"/>
                  <a:ea typeface="Cambria" panose="02040503050406030204" pitchFamily="18" charset="0"/>
                </a:rPr>
                <a:t>Em đồng tình hay không đồng tình với những việc làm nào dưới đây? </a:t>
              </a:r>
              <a:r>
                <a:rPr lang="en-US" sz="2800" b="1" i="1" dirty="0" err="1">
                  <a:solidFill>
                    <a:schemeClr val="accent4">
                      <a:lumMod val="75000"/>
                    </a:schemeClr>
                  </a:solidFill>
                  <a:latin typeface="Cambria" panose="02040503050406030204" pitchFamily="18" charset="0"/>
                  <a:ea typeface="Cambria" panose="02040503050406030204" pitchFamily="18" charset="0"/>
                </a:rPr>
                <a:t>Vì</a:t>
              </a:r>
              <a:r>
                <a:rPr lang="en-US" sz="2800" b="1" i="1" dirty="0">
                  <a:solidFill>
                    <a:schemeClr val="accent4">
                      <a:lumMod val="75000"/>
                    </a:schemeClr>
                  </a:solidFill>
                  <a:latin typeface="Cambria" panose="02040503050406030204" pitchFamily="18" charset="0"/>
                  <a:ea typeface="Cambria" panose="02040503050406030204" pitchFamily="18" charset="0"/>
                </a:rPr>
                <a:t> </a:t>
              </a:r>
              <a:r>
                <a:rPr lang="en-US" sz="2800" b="1" i="1" dirty="0" err="1">
                  <a:solidFill>
                    <a:schemeClr val="accent4">
                      <a:lumMod val="75000"/>
                    </a:schemeClr>
                  </a:solidFill>
                  <a:latin typeface="Cambria" panose="02040503050406030204" pitchFamily="18" charset="0"/>
                  <a:ea typeface="Cambria" panose="02040503050406030204" pitchFamily="18" charset="0"/>
                </a:rPr>
                <a:t>sao</a:t>
              </a:r>
              <a:r>
                <a:rPr lang="en-US" sz="2800" b="1" i="1" dirty="0">
                  <a:solidFill>
                    <a:schemeClr val="accent4">
                      <a:lumMod val="75000"/>
                    </a:schemeClr>
                  </a:solidFill>
                  <a:latin typeface="Cambria" panose="02040503050406030204" pitchFamily="18" charset="0"/>
                  <a:ea typeface="Cambria" panose="02040503050406030204" pitchFamily="18" charset="0"/>
                </a:rPr>
                <a:t>?</a:t>
              </a:r>
            </a:p>
          </p:txBody>
        </p:sp>
      </p:gr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469" b="76875" l="17813" r="54063">
                        <a14:foregroundMark x1="46992" y1="70365" x2="52266" y2="53177"/>
                        <a14:foregroundMark x1="41133" y1="71042" x2="51328" y2="72135"/>
                        <a14:foregroundMark x1="52266" y1="72135" x2="52617" y2="63385"/>
                        <a14:foregroundMark x1="52891" y1="73906" x2="53711" y2="60833"/>
                        <a14:foregroundMark x1="22578" y1="69115" x2="22227" y2="56823"/>
                        <a14:foregroundMark x1="21172" y1="60156" x2="24023" y2="60313"/>
                        <a14:foregroundMark x1="39570" y1="55729" x2="37656" y2="47552"/>
                        <a14:foregroundMark x1="43164" y1="469" x2="43164" y2="469"/>
                        <a14:foregroundMark x1="48906" y1="49792" x2="48906" y2="40365"/>
                      </a14:backgroundRemoval>
                    </a14:imgEffect>
                    <a14:imgEffect>
                      <a14:sharpenSoften amount="25000"/>
                    </a14:imgEffect>
                    <a14:imgEffect>
                      <a14:saturation sat="300000"/>
                    </a14:imgEffect>
                  </a14:imgLayer>
                </a14:imgProps>
              </a:ext>
            </a:extLst>
          </a:blip>
          <a:srcRect l="19002" t="23312" r="46767" b="25303"/>
          <a:stretch/>
        </p:blipFill>
        <p:spPr>
          <a:xfrm flipH="1" flipV="1">
            <a:off x="6463535" y="1684585"/>
            <a:ext cx="4068720" cy="46804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rotWithShape="1">
          <a:blip r:embed="rId6">
            <a:extLst>
              <a:ext uri="{BEBA8EAE-BF5A-486C-A8C5-ECC9F3942E4B}">
                <a14:imgProps xmlns:a14="http://schemas.microsoft.com/office/drawing/2010/main">
                  <a14:imgLayer r:embed="rId5">
                    <a14:imgEffect>
                      <a14:backgroundRemoval t="18438" b="75156" l="57305" r="94883">
                        <a14:foregroundMark x1="61367" y1="61979" x2="62813" y2="52917"/>
                        <a14:foregroundMark x1="66641" y1="59115" x2="69375" y2="46979"/>
                        <a14:foregroundMark x1="59336" y1="61510" x2="61016" y2="57865"/>
                        <a14:foregroundMark x1="75742" y1="45885" x2="75508" y2="42656"/>
                        <a14:foregroundMark x1="77188" y1="43958" x2="68906" y2="61979"/>
                        <a14:foregroundMark x1="76563" y1="60729" x2="73711" y2="55260"/>
                        <a14:foregroundMark x1="76094" y1="55625" x2="72266" y2="60417"/>
                      </a14:backgroundRemoval>
                    </a14:imgEffect>
                    <a14:imgEffect>
                      <a14:sharpenSoften amount="25000"/>
                    </a14:imgEffect>
                    <a14:imgEffect>
                      <a14:saturation sat="300000"/>
                    </a14:imgEffect>
                  </a14:imgLayer>
                </a14:imgProps>
              </a:ext>
            </a:extLst>
          </a:blip>
          <a:srcRect l="59101" t="23529" r="8465" b="25085"/>
          <a:stretch/>
        </p:blipFill>
        <p:spPr>
          <a:xfrm flipH="1" flipV="1">
            <a:off x="1785216" y="1684584"/>
            <a:ext cx="4130039" cy="46804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文本">
            <a:extLst>
              <a:ext uri="{FF2B5EF4-FFF2-40B4-BE49-F238E27FC236}">
                <a16:creationId xmlns:a16="http://schemas.microsoft.com/office/drawing/2014/main" id="{EF41AAE5-B6E8-AA8A-5877-724D87BA9A6B}"/>
              </a:ext>
            </a:extLst>
          </p:cNvPr>
          <p:cNvSpPr/>
          <p:nvPr/>
        </p:nvSpPr>
        <p:spPr>
          <a:xfrm>
            <a:off x="1410714" y="5869512"/>
            <a:ext cx="749005" cy="735747"/>
          </a:xfrm>
          <a:prstGeom prst="ellipse">
            <a:avLst/>
          </a:prstGeom>
          <a:solidFill>
            <a:schemeClr val="tx1"/>
          </a:solidFill>
          <a:ln>
            <a:noFill/>
          </a:ln>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altLang="zh-CN" sz="2800" dirty="0" smtClean="0">
                <a:solidFill>
                  <a:schemeClr val="accent4">
                    <a:lumMod val="20000"/>
                    <a:lumOff val="80000"/>
                  </a:schemeClr>
                </a:solidFill>
                <a:latin typeface="#9Slide05 SVNAngellife" panose="02000500000000020003" pitchFamily="2" charset="0"/>
                <a:ea typeface="字魂100号-方方先锋体" panose="00000500000000000000" pitchFamily="2" charset="-122"/>
                <a:cs typeface="+mn-ea"/>
                <a:sym typeface="+mn-lt"/>
              </a:rPr>
              <a:t>9</a:t>
            </a:r>
            <a:endParaRPr kumimoji="0" lang="zh-CN" altLang="en-US" sz="2800" b="0" i="0" u="none" strike="noStrike" kern="1200" cap="none" spc="0" normalizeH="0" baseline="0" noProof="0" dirty="0">
              <a:ln>
                <a:noFill/>
              </a:ln>
              <a:solidFill>
                <a:schemeClr val="accent4">
                  <a:lumMod val="20000"/>
                  <a:lumOff val="80000"/>
                </a:schemeClr>
              </a:solidFill>
              <a:effectLst/>
              <a:uLnTx/>
              <a:uFillTx/>
              <a:latin typeface="#9Slide05 SVNAngellife" panose="02000500000000020003" pitchFamily="2" charset="0"/>
              <a:ea typeface="字魂100号-方方先锋体" panose="00000500000000000000" pitchFamily="2" charset="-122"/>
              <a:cs typeface="+mn-ea"/>
              <a:sym typeface="+mn-lt"/>
            </a:endParaRPr>
          </a:p>
        </p:txBody>
      </p:sp>
      <p:sp>
        <p:nvSpPr>
          <p:cNvPr id="20" name="文本">
            <a:extLst>
              <a:ext uri="{FF2B5EF4-FFF2-40B4-BE49-F238E27FC236}">
                <a16:creationId xmlns:a16="http://schemas.microsoft.com/office/drawing/2014/main" id="{EF41AAE5-B6E8-AA8A-5877-724D87BA9A6B}"/>
              </a:ext>
            </a:extLst>
          </p:cNvPr>
          <p:cNvSpPr/>
          <p:nvPr/>
        </p:nvSpPr>
        <p:spPr>
          <a:xfrm>
            <a:off x="10278254" y="5869512"/>
            <a:ext cx="749005" cy="735747"/>
          </a:xfrm>
          <a:prstGeom prst="ellipse">
            <a:avLst/>
          </a:prstGeom>
          <a:solidFill>
            <a:schemeClr val="tx1"/>
          </a:solidFill>
          <a:ln>
            <a:noFill/>
          </a:ln>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altLang="zh-CN" sz="2800" dirty="0" smtClean="0">
                <a:solidFill>
                  <a:schemeClr val="accent4">
                    <a:lumMod val="20000"/>
                    <a:lumOff val="80000"/>
                  </a:schemeClr>
                </a:solidFill>
                <a:latin typeface="#9Slide05 SVNAngellife" panose="02000500000000020003" pitchFamily="2" charset="0"/>
                <a:ea typeface="字魂100号-方方先锋体" panose="00000500000000000000" pitchFamily="2" charset="-122"/>
                <a:cs typeface="+mn-ea"/>
                <a:sym typeface="+mn-lt"/>
              </a:rPr>
              <a:t>10</a:t>
            </a:r>
            <a:endParaRPr kumimoji="0" lang="zh-CN" altLang="en-US" sz="2800" b="0" i="0" u="none" strike="noStrike" kern="1200" cap="none" spc="0" normalizeH="0" baseline="0" noProof="0" dirty="0">
              <a:ln>
                <a:noFill/>
              </a:ln>
              <a:solidFill>
                <a:schemeClr val="accent4">
                  <a:lumMod val="20000"/>
                  <a:lumOff val="80000"/>
                </a:schemeClr>
              </a:solidFill>
              <a:effectLst/>
              <a:uLnTx/>
              <a:uFillTx/>
              <a:latin typeface="#9Slide05 SVNAngellife" panose="02000500000000020003" pitchFamily="2" charset="0"/>
              <a:ea typeface="字魂100号-方方先锋体" panose="00000500000000000000" pitchFamily="2" charset="-122"/>
              <a:cs typeface="+mn-ea"/>
              <a:sym typeface="+mn-lt"/>
            </a:endParaRPr>
          </a:p>
        </p:txBody>
      </p:sp>
      <p:sp>
        <p:nvSpPr>
          <p:cNvPr id="21" name="Rectangle 20"/>
          <p:cNvSpPr/>
          <p:nvPr/>
        </p:nvSpPr>
        <p:spPr>
          <a:xfrm>
            <a:off x="3084001" y="4992349"/>
            <a:ext cx="2756440" cy="1754326"/>
          </a:xfrm>
          <a:prstGeom prst="rect">
            <a:avLst/>
          </a:prstGeom>
          <a:solidFill>
            <a:schemeClr val="accent4">
              <a:lumMod val="60000"/>
              <a:lumOff val="40000"/>
            </a:schemeClr>
          </a:solidFill>
          <a:ln>
            <a:solidFill>
              <a:schemeClr val="tx1">
                <a:lumMod val="85000"/>
                <a:lumOff val="15000"/>
              </a:schemeClr>
            </a:solidFill>
          </a:ln>
        </p:spPr>
        <p:txBody>
          <a:bodyPr wrap="square">
            <a:spAutoFit/>
          </a:bodyPr>
          <a:lstStyle/>
          <a:p>
            <a:pPr algn="just"/>
            <a:r>
              <a:rPr lang="nl-NL" dirty="0" smtClean="0">
                <a:latin typeface="Cambria" panose="02040503050406030204" pitchFamily="18" charset="0"/>
                <a:ea typeface="Cambria" panose="02040503050406030204" pitchFamily="18" charset="0"/>
              </a:rPr>
              <a:t>Mọi người đang vệ sinh khu vực chung trong khu dân cư như quét dọn, lau chùi các lan can, cầu thang,… để giữ chung cư luôn sạch sẽ, thoáng đãng. </a:t>
            </a:r>
            <a:endParaRPr lang="en-US" dirty="0">
              <a:latin typeface="Cambria" panose="02040503050406030204" pitchFamily="18" charset="0"/>
              <a:ea typeface="Cambria" panose="02040503050406030204" pitchFamily="18" charset="0"/>
            </a:endParaRPr>
          </a:p>
        </p:txBody>
      </p:sp>
      <p:sp>
        <p:nvSpPr>
          <p:cNvPr id="22" name="Rectangle 21"/>
          <p:cNvSpPr/>
          <p:nvPr/>
        </p:nvSpPr>
        <p:spPr>
          <a:xfrm>
            <a:off x="6939489" y="5546346"/>
            <a:ext cx="3116811" cy="1200329"/>
          </a:xfrm>
          <a:prstGeom prst="rect">
            <a:avLst/>
          </a:prstGeom>
          <a:solidFill>
            <a:schemeClr val="accent3">
              <a:lumMod val="60000"/>
              <a:lumOff val="40000"/>
            </a:schemeClr>
          </a:solidFill>
          <a:ln>
            <a:solidFill>
              <a:schemeClr val="tx1">
                <a:lumMod val="85000"/>
                <a:lumOff val="15000"/>
              </a:schemeClr>
            </a:solidFill>
          </a:ln>
        </p:spPr>
        <p:txBody>
          <a:bodyPr wrap="square">
            <a:spAutoFit/>
          </a:bodyPr>
          <a:lstStyle/>
          <a:p>
            <a:pPr algn="just"/>
            <a:r>
              <a:rPr lang="nl-NL" dirty="0" smtClean="0">
                <a:latin typeface="Cambria" panose="02040503050406030204" pitchFamily="18" charset="0"/>
                <a:ea typeface="Cambria" panose="02040503050406030204" pitchFamily="18" charset="0"/>
              </a:rPr>
              <a:t>Một bác đang rửa xe máy ở hè nhà, xả nước ra đường gây mất mĩ quan đường phố, ảnh hưởng đến người đi đường.</a:t>
            </a:r>
            <a:endParaRPr lang="en-US" dirty="0">
              <a:latin typeface="Cambria" panose="02040503050406030204" pitchFamily="18" charset="0"/>
              <a:ea typeface="Cambria" panose="02040503050406030204" pitchFamily="18" charset="0"/>
            </a:endParaRPr>
          </a:p>
        </p:txBody>
      </p:sp>
      <p:sp>
        <p:nvSpPr>
          <p:cNvPr id="23" name="saic">
            <a:extLst>
              <a:ext uri="{FF2B5EF4-FFF2-40B4-BE49-F238E27FC236}">
                <a16:creationId xmlns:a16="http://schemas.microsoft.com/office/drawing/2014/main" id="{1E0F6780-2ABA-DF79-611B-5BF2C3008B53}"/>
              </a:ext>
            </a:extLst>
          </p:cNvPr>
          <p:cNvSpPr/>
          <p:nvPr/>
        </p:nvSpPr>
        <p:spPr>
          <a:xfrm rot="19980337">
            <a:off x="10569915" y="4493027"/>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174" y="4462363"/>
            <a:ext cx="1143000" cy="1121569"/>
          </a:xfrm>
          <a:prstGeom prst="rect">
            <a:avLst/>
          </a:prstGeom>
        </p:spPr>
      </p:pic>
    </p:spTree>
    <p:extLst>
      <p:ext uri="{BB962C8B-B14F-4D97-AF65-F5344CB8AC3E}">
        <p14:creationId xmlns:p14="http://schemas.microsoft.com/office/powerpoint/2010/main" val="3294677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voltage.wav"/>
                                        </p:tgtEl>
                                      </p:cMediaNode>
                                    </p:audio>
                                  </p:sub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DE0B8FA-58C4-EC2A-0953-0F4FD064C3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46" r="11121"/>
          <a:stretch/>
        </p:blipFill>
        <p:spPr>
          <a:xfrm>
            <a:off x="-1" y="0"/>
            <a:ext cx="12192001" cy="6858000"/>
          </a:xfrm>
          <a:prstGeom prst="rect">
            <a:avLst/>
          </a:prstGeom>
        </p:spPr>
      </p:pic>
      <p:sp>
        <p:nvSpPr>
          <p:cNvPr id="11" name="矩形 10">
            <a:extLst>
              <a:ext uri="{FF2B5EF4-FFF2-40B4-BE49-F238E27FC236}">
                <a16:creationId xmlns:a16="http://schemas.microsoft.com/office/drawing/2014/main" id="{F03BC386-E4B6-1B0E-9837-A31E55A6DF15}"/>
              </a:ext>
            </a:extLst>
          </p:cNvPr>
          <p:cNvSpPr/>
          <p:nvPr/>
        </p:nvSpPr>
        <p:spPr>
          <a:xfrm>
            <a:off x="710089" y="702811"/>
            <a:ext cx="11070431" cy="5757861"/>
          </a:xfrm>
          <a:prstGeom prst="rect">
            <a:avLst/>
          </a:prstGeom>
          <a:solidFill>
            <a:srgbClr val="FF6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pic>
        <p:nvPicPr>
          <p:cNvPr id="5" name="图片 4">
            <a:extLst>
              <a:ext uri="{FF2B5EF4-FFF2-40B4-BE49-F238E27FC236}">
                <a16:creationId xmlns:a16="http://schemas.microsoft.com/office/drawing/2014/main" id="{37DCA100-9F09-002F-BCBF-E85BAC50F6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7" t="6111" r="19279"/>
          <a:stretch/>
        </p:blipFill>
        <p:spPr>
          <a:xfrm>
            <a:off x="411480" y="440872"/>
            <a:ext cx="11213782" cy="6438900"/>
          </a:xfrm>
          <a:prstGeom prst="rect">
            <a:avLst/>
          </a:prstGeom>
        </p:spPr>
      </p:pic>
      <p:pic>
        <p:nvPicPr>
          <p:cNvPr id="13" name="图片 12">
            <a:extLst>
              <a:ext uri="{FF2B5EF4-FFF2-40B4-BE49-F238E27FC236}">
                <a16:creationId xmlns:a16="http://schemas.microsoft.com/office/drawing/2014/main" id="{BFD00E50-A395-24AF-BE5A-33FFDE0966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9196"/>
          <a:stretch/>
        </p:blipFill>
        <p:spPr>
          <a:xfrm>
            <a:off x="16255" y="678884"/>
            <a:ext cx="7413171" cy="5805714"/>
          </a:xfrm>
          <a:prstGeom prst="rect">
            <a:avLst/>
          </a:prstGeom>
        </p:spPr>
      </p:pic>
      <p:sp>
        <p:nvSpPr>
          <p:cNvPr id="26" name="TOP-PPT-6-1">
            <a:extLst>
              <a:ext uri="{FF2B5EF4-FFF2-40B4-BE49-F238E27FC236}">
                <a16:creationId xmlns:a16="http://schemas.microsoft.com/office/drawing/2014/main" id="{4AE2C012-6A37-7511-3109-C13B19CD1919}"/>
              </a:ext>
            </a:extLst>
          </p:cNvPr>
          <p:cNvSpPr/>
          <p:nvPr/>
        </p:nvSpPr>
        <p:spPr>
          <a:xfrm>
            <a:off x="6593533" y="906833"/>
            <a:ext cx="3985824" cy="3968183"/>
          </a:xfrm>
          <a:prstGeom prst="rect">
            <a:avLst/>
          </a:prstGeom>
        </p:spPr>
        <p:txBody>
          <a:bodyPr wrap="square">
            <a:prstTxWarp prst="textPlain">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6600" b="1" i="0" u="none" strike="noStrike" kern="1200" cap="none" spc="0" normalizeH="0" baseline="0" noProof="0" dirty="0" smtClean="0">
                <a:ln>
                  <a:solidFill>
                    <a:schemeClr val="tx1"/>
                  </a:solidFill>
                </a:ln>
                <a:solidFill>
                  <a:srgbClr val="C79FB4"/>
                </a:solidFill>
                <a:effectLst/>
                <a:uLnTx/>
                <a:uFillTx/>
                <a:latin typeface="#9Slide07 IcielCrocante" panose="02000000000000000000" pitchFamily="2" charset="0"/>
                <a:ea typeface="字魂100号-方方先锋体" panose="00000500000000000000" pitchFamily="2" charset="-122"/>
                <a:cs typeface="+mn-ea"/>
                <a:sym typeface="+mn-lt"/>
              </a:rPr>
              <a:t>03</a:t>
            </a:r>
          </a:p>
          <a:p>
            <a:pPr marL="0" marR="0" lvl="0" indent="0" algn="ctr" defTabSz="914400" rtl="0" eaLnBrk="1" fontAlgn="auto" latinLnBrk="0" hangingPunct="1">
              <a:spcBef>
                <a:spcPts val="0"/>
              </a:spcBef>
              <a:spcAft>
                <a:spcPts val="0"/>
              </a:spcAft>
              <a:buClrTx/>
              <a:buSzTx/>
              <a:buFontTx/>
              <a:buNone/>
              <a:tabLst/>
              <a:defRPr/>
            </a:pPr>
            <a:r>
              <a:rPr lang="en-US" altLang="zh-CN" sz="6600" b="1" baseline="0" dirty="0" smtClean="0">
                <a:ln>
                  <a:solidFill>
                    <a:schemeClr val="tx1"/>
                  </a:solidFill>
                </a:ln>
                <a:solidFill>
                  <a:srgbClr val="8EBECE"/>
                </a:solidFill>
                <a:latin typeface="#9Slide07 IcielCrocante" panose="02000000000000000000" pitchFamily="2" charset="0"/>
                <a:ea typeface="字魂100号-方方先锋体" panose="00000500000000000000" pitchFamily="2" charset="-122"/>
                <a:cs typeface="+mn-ea"/>
                <a:sym typeface="+mn-lt"/>
              </a:rPr>
              <a:t>VẬN</a:t>
            </a:r>
          </a:p>
          <a:p>
            <a:pPr marL="0" marR="0" lvl="0" indent="0" algn="ctr" defTabSz="914400" rtl="0" eaLnBrk="1" fontAlgn="auto" latinLnBrk="0" hangingPunct="1">
              <a:spcBef>
                <a:spcPts val="0"/>
              </a:spcBef>
              <a:spcAft>
                <a:spcPts val="0"/>
              </a:spcAft>
              <a:buClrTx/>
              <a:buSzTx/>
              <a:buFontTx/>
              <a:buNone/>
              <a:tabLst/>
              <a:defRPr/>
            </a:pPr>
            <a:r>
              <a:rPr lang="en-US" altLang="zh-CN" sz="6600" b="1" baseline="0" dirty="0" smtClean="0">
                <a:ln>
                  <a:solidFill>
                    <a:schemeClr val="tx1"/>
                  </a:solidFill>
                </a:ln>
                <a:solidFill>
                  <a:srgbClr val="8EBECE"/>
                </a:solidFill>
                <a:latin typeface="#9Slide07 IcielCrocante" panose="02000000000000000000" pitchFamily="2" charset="0"/>
                <a:ea typeface="字魂100号-方方先锋体" panose="00000500000000000000" pitchFamily="2" charset="-122"/>
                <a:cs typeface="+mn-ea"/>
                <a:sym typeface="+mn-lt"/>
              </a:rPr>
              <a:t>DỤNG</a:t>
            </a:r>
            <a:endParaRPr kumimoji="0" lang="en-US" altLang="zh-CN" sz="6600" b="1" i="0" u="none" strike="noStrike" kern="1200" cap="none" spc="0" normalizeH="0" baseline="0" noProof="0" dirty="0">
              <a:ln>
                <a:solidFill>
                  <a:schemeClr val="tx1"/>
                </a:solidFill>
              </a:ln>
              <a:solidFill>
                <a:srgbClr val="8EBECE"/>
              </a:solidFill>
              <a:effectLst/>
              <a:uLnTx/>
              <a:uFillTx/>
              <a:latin typeface="#9Slide07 IcielCrocante" panose="02000000000000000000" pitchFamily="2" charset="0"/>
              <a:ea typeface="字魂100号-方方先锋体" panose="00000500000000000000" pitchFamily="2" charset="-122"/>
              <a:cs typeface="+mn-ea"/>
              <a:sym typeface="+mn-lt"/>
            </a:endParaRPr>
          </a:p>
        </p:txBody>
      </p:sp>
      <p:pic>
        <p:nvPicPr>
          <p:cNvPr id="30" name="图片 29">
            <a:extLst>
              <a:ext uri="{FF2B5EF4-FFF2-40B4-BE49-F238E27FC236}">
                <a16:creationId xmlns:a16="http://schemas.microsoft.com/office/drawing/2014/main" id="{2C5D3498-121E-56CB-2B25-A0E11C83A16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3302"/>
          <a:stretch/>
        </p:blipFill>
        <p:spPr>
          <a:xfrm>
            <a:off x="0" y="4146351"/>
            <a:ext cx="4038600" cy="2735636"/>
          </a:xfrm>
          <a:prstGeom prst="rect">
            <a:avLst/>
          </a:prstGeom>
        </p:spPr>
      </p:pic>
      <p:pic>
        <p:nvPicPr>
          <p:cNvPr id="12" name="图片 35">
            <a:extLst>
              <a:ext uri="{FF2B5EF4-FFF2-40B4-BE49-F238E27FC236}">
                <a16:creationId xmlns:a16="http://schemas.microsoft.com/office/drawing/2014/main" id="{A317784F-D859-7736-3EB6-13F1615A43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609" y="112406"/>
            <a:ext cx="5917794" cy="5917794"/>
          </a:xfrm>
          <a:prstGeom prst="rect">
            <a:avLst/>
          </a:prstGeom>
        </p:spPr>
      </p:pic>
      <p:pic>
        <p:nvPicPr>
          <p:cNvPr id="14" name="图片 30">
            <a:extLst>
              <a:ext uri="{FF2B5EF4-FFF2-40B4-BE49-F238E27FC236}">
                <a16:creationId xmlns:a16="http://schemas.microsoft.com/office/drawing/2014/main" id="{A9EEC8CA-2D06-6465-464B-16AB7EC8BE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8074" r="235"/>
          <a:stretch/>
        </p:blipFill>
        <p:spPr>
          <a:xfrm>
            <a:off x="8586445" y="4146351"/>
            <a:ext cx="3605555" cy="2735636"/>
          </a:xfrm>
          <a:prstGeom prst="rect">
            <a:avLst/>
          </a:prstGeom>
        </p:spPr>
      </p:pic>
    </p:spTree>
    <p:extLst>
      <p:ext uri="{BB962C8B-B14F-4D97-AF65-F5344CB8AC3E}">
        <p14:creationId xmlns:p14="http://schemas.microsoft.com/office/powerpoint/2010/main" val="2406198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文本框 7"/>
          <p:cNvSpPr txBox="1"/>
          <p:nvPr/>
        </p:nvSpPr>
        <p:spPr>
          <a:xfrm>
            <a:off x="4569178" y="1342369"/>
            <a:ext cx="2828082" cy="830997"/>
          </a:xfrm>
          <a:prstGeom prst="rect">
            <a:avLst/>
          </a:prstGeom>
          <a:solidFill>
            <a:schemeClr val="bg1"/>
          </a:solidFill>
          <a:ln w="28575">
            <a:solidFill>
              <a:schemeClr val="tx1"/>
            </a:solidFill>
            <a:prstDash val="dashDot"/>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800" b="1" i="0" u="none" strike="noStrike" kern="1200" cap="none" spc="0" normalizeH="0" baseline="0" noProof="0" dirty="0" err="1" smtClean="0">
                <a:ln>
                  <a:noFill/>
                </a:ln>
                <a:solidFill>
                  <a:schemeClr val="tx1">
                    <a:lumMod val="65000"/>
                    <a:lumOff val="35000"/>
                  </a:schemeClr>
                </a:solidFill>
                <a:effectLst/>
                <a:uLnTx/>
                <a:uFillTx/>
                <a:latin typeface="#9Slide05 SVNAngellife" panose="02000500000000020003" pitchFamily="2" charset="0"/>
                <a:ea typeface="字魂59号-创粗黑" panose="00000500000000000000" charset="-122"/>
                <a:cs typeface="字魂59号-创粗黑" panose="00000500000000000000" charset="-122"/>
              </a:rPr>
              <a:t>Hoạt</a:t>
            </a:r>
            <a:r>
              <a:rPr kumimoji="1" lang="en-US" altLang="zh-CN" sz="4800" b="1" i="0" u="none" strike="noStrike" kern="1200" cap="none" spc="0" normalizeH="0" noProof="0" dirty="0" smtClean="0">
                <a:ln>
                  <a:noFill/>
                </a:ln>
                <a:solidFill>
                  <a:schemeClr val="tx1">
                    <a:lumMod val="65000"/>
                    <a:lumOff val="35000"/>
                  </a:schemeClr>
                </a:solidFill>
                <a:effectLst/>
                <a:uLnTx/>
                <a:uFillTx/>
                <a:latin typeface="#9Slide05 SVNAngellife" panose="02000500000000020003" pitchFamily="2" charset="0"/>
                <a:ea typeface="字魂59号-创粗黑" panose="00000500000000000000" charset="-122"/>
                <a:cs typeface="字魂59号-创粗黑" panose="00000500000000000000" charset="-122"/>
              </a:rPr>
              <a:t> </a:t>
            </a:r>
            <a:r>
              <a:rPr kumimoji="1" lang="en-US" altLang="zh-CN" sz="4800" b="1" i="0" u="none" strike="noStrike" kern="1200" cap="none" spc="0" normalizeH="0" noProof="0" dirty="0" err="1" smtClean="0">
                <a:ln>
                  <a:noFill/>
                </a:ln>
                <a:solidFill>
                  <a:schemeClr val="tx1">
                    <a:lumMod val="65000"/>
                    <a:lumOff val="35000"/>
                  </a:schemeClr>
                </a:solidFill>
                <a:effectLst/>
                <a:uLnTx/>
                <a:uFillTx/>
                <a:latin typeface="#9Slide05 SVNAngellife" panose="02000500000000020003" pitchFamily="2" charset="0"/>
                <a:ea typeface="字魂59号-创粗黑" panose="00000500000000000000" charset="-122"/>
                <a:cs typeface="字魂59号-创粗黑" panose="00000500000000000000" charset="-122"/>
              </a:rPr>
              <a:t>động</a:t>
            </a:r>
            <a:r>
              <a:rPr kumimoji="1" lang="en-US" altLang="zh-CN" sz="4800" b="1" i="0" u="none" strike="noStrike" kern="1200" cap="none" spc="0" normalizeH="0" noProof="0" dirty="0" smtClean="0">
                <a:ln>
                  <a:noFill/>
                </a:ln>
                <a:solidFill>
                  <a:schemeClr val="tx1">
                    <a:lumMod val="65000"/>
                    <a:lumOff val="35000"/>
                  </a:schemeClr>
                </a:solidFill>
                <a:effectLst/>
                <a:uLnTx/>
                <a:uFillTx/>
                <a:latin typeface="#9Slide05 SVNAngellife" panose="02000500000000020003" pitchFamily="2" charset="0"/>
                <a:ea typeface="字魂59号-创粗黑" panose="00000500000000000000" charset="-122"/>
                <a:cs typeface="字魂59号-创粗黑" panose="00000500000000000000" charset="-122"/>
              </a:rPr>
              <a:t> 3</a:t>
            </a:r>
            <a:endParaRPr kumimoji="1" lang="zh-CN" altLang="en-US" sz="4800" b="1" i="0" u="none" strike="noStrike" kern="1200" cap="none" spc="0" normalizeH="0" baseline="0" noProof="0" dirty="0">
              <a:ln>
                <a:noFill/>
              </a:ln>
              <a:solidFill>
                <a:schemeClr val="tx1">
                  <a:lumMod val="65000"/>
                  <a:lumOff val="35000"/>
                </a:schemeClr>
              </a:solidFill>
              <a:effectLst/>
              <a:uLnTx/>
              <a:uFillTx/>
              <a:latin typeface="#9Slide05 SVNAngellife" panose="02000500000000020003" pitchFamily="2" charset="0"/>
              <a:ea typeface="字魂59号-创粗黑" panose="00000500000000000000" charset="-122"/>
              <a:cs typeface="字魂59号-创粗黑" panose="00000500000000000000" charset="-122"/>
            </a:endParaRPr>
          </a:p>
        </p:txBody>
      </p:sp>
      <p:sp>
        <p:nvSpPr>
          <p:cNvPr id="2" name="Rounded Rectangle 1"/>
          <p:cNvSpPr/>
          <p:nvPr/>
        </p:nvSpPr>
        <p:spPr>
          <a:xfrm>
            <a:off x="2208389" y="2509316"/>
            <a:ext cx="7549661" cy="1481257"/>
          </a:xfrm>
          <a:prstGeom prst="roundRect">
            <a:avLst/>
          </a:prstGeom>
          <a:solidFill>
            <a:schemeClr val="bg1"/>
          </a:solidFill>
          <a:ln w="57150">
            <a:solidFill>
              <a:schemeClr val="tx1"/>
            </a:solidFill>
            <a:prstDash val="dash"/>
          </a:ln>
        </p:spPr>
        <p:txBody>
          <a:bodyPr wrap="square">
            <a:spAutoFit/>
          </a:bodyPr>
          <a:lstStyle/>
          <a:p>
            <a:pPr algn="ctr">
              <a:lnSpc>
                <a:spcPct val="150000"/>
              </a:lnSpc>
            </a:pPr>
            <a:r>
              <a:rPr lang="en-US" sz="5400" b="1" dirty="0" err="1" smtClean="0">
                <a:solidFill>
                  <a:srgbClr val="C00000"/>
                </a:solidFill>
                <a:latin typeface="#9Slide05 SVNAngellife" panose="02000500000000020003" pitchFamily="2" charset="0"/>
              </a:rPr>
              <a:t>Xử</a:t>
            </a:r>
            <a:r>
              <a:rPr lang="en-US" sz="5400" b="1" dirty="0" smtClean="0">
                <a:solidFill>
                  <a:srgbClr val="C00000"/>
                </a:solidFill>
                <a:latin typeface="#9Slide05 SVNAngellife" panose="02000500000000020003" pitchFamily="2" charset="0"/>
              </a:rPr>
              <a:t> </a:t>
            </a:r>
            <a:r>
              <a:rPr lang="en-US" sz="5400" b="1" dirty="0" err="1" smtClean="0">
                <a:solidFill>
                  <a:srgbClr val="C00000"/>
                </a:solidFill>
                <a:latin typeface="#9Slide05 SVNAngellife" panose="02000500000000020003" pitchFamily="2" charset="0"/>
              </a:rPr>
              <a:t>lí</a:t>
            </a:r>
            <a:r>
              <a:rPr lang="en-US" sz="5400" b="1" dirty="0" smtClean="0">
                <a:solidFill>
                  <a:srgbClr val="C00000"/>
                </a:solidFill>
                <a:latin typeface="#9Slide05 SVNAngellife" panose="02000500000000020003" pitchFamily="2" charset="0"/>
              </a:rPr>
              <a:t> </a:t>
            </a:r>
            <a:r>
              <a:rPr lang="en-US" sz="5400" b="1" dirty="0" err="1" smtClean="0">
                <a:solidFill>
                  <a:srgbClr val="C00000"/>
                </a:solidFill>
                <a:latin typeface="#9Slide05 SVNAngellife" panose="02000500000000020003" pitchFamily="2" charset="0"/>
              </a:rPr>
              <a:t>tình</a:t>
            </a:r>
            <a:r>
              <a:rPr lang="en-US" sz="5400" b="1" dirty="0" smtClean="0">
                <a:solidFill>
                  <a:srgbClr val="C00000"/>
                </a:solidFill>
                <a:latin typeface="#9Slide05 SVNAngellife" panose="02000500000000020003" pitchFamily="2" charset="0"/>
              </a:rPr>
              <a:t> </a:t>
            </a:r>
            <a:r>
              <a:rPr lang="en-US" sz="5400" b="1" dirty="0" err="1" smtClean="0">
                <a:solidFill>
                  <a:srgbClr val="C00000"/>
                </a:solidFill>
                <a:latin typeface="#9Slide05 SVNAngellife" panose="02000500000000020003" pitchFamily="2" charset="0"/>
              </a:rPr>
              <a:t>huống</a:t>
            </a:r>
            <a:r>
              <a:rPr lang="nl-NL" sz="5400" b="1" dirty="0" smtClean="0">
                <a:solidFill>
                  <a:srgbClr val="C00000"/>
                </a:solidFill>
                <a:latin typeface="#9Slide05 SVNAngellife" panose="02000500000000020003" pitchFamily="2" charset="0"/>
              </a:rPr>
              <a:t>. </a:t>
            </a:r>
            <a:endParaRPr lang="en-US" sz="16600" dirty="0">
              <a:solidFill>
                <a:srgbClr val="C00000"/>
              </a:solidFill>
              <a:latin typeface="#9Slide05 SVNAngellife" panose="02000500000000020003" pitchFamily="2" charset="0"/>
              <a:ea typeface="Cambria" panose="02040503050406030204" pitchFamily="18" charset="0"/>
            </a:endParaRPr>
          </a:p>
        </p:txBody>
      </p:sp>
    </p:spTree>
    <p:extLst>
      <p:ext uri="{BB962C8B-B14F-4D97-AF65-F5344CB8AC3E}">
        <p14:creationId xmlns:p14="http://schemas.microsoft.com/office/powerpoint/2010/main" val="3928986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DE0B8FA-58C4-EC2A-0953-0F4FD064C3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46" r="11121"/>
          <a:stretch/>
        </p:blipFill>
        <p:spPr>
          <a:xfrm>
            <a:off x="-1" y="0"/>
            <a:ext cx="12192001" cy="6858000"/>
          </a:xfrm>
          <a:prstGeom prst="rect">
            <a:avLst/>
          </a:prstGeom>
        </p:spPr>
      </p:pic>
      <p:sp>
        <p:nvSpPr>
          <p:cNvPr id="11" name="矩形 10">
            <a:extLst>
              <a:ext uri="{FF2B5EF4-FFF2-40B4-BE49-F238E27FC236}">
                <a16:creationId xmlns:a16="http://schemas.microsoft.com/office/drawing/2014/main" id="{F03BC386-E4B6-1B0E-9837-A31E55A6DF15}"/>
              </a:ext>
            </a:extLst>
          </p:cNvPr>
          <p:cNvSpPr/>
          <p:nvPr/>
        </p:nvSpPr>
        <p:spPr>
          <a:xfrm>
            <a:off x="710089" y="702811"/>
            <a:ext cx="11070431" cy="5757861"/>
          </a:xfrm>
          <a:prstGeom prst="rect">
            <a:avLst/>
          </a:prstGeom>
          <a:solidFill>
            <a:srgbClr val="FF6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pic>
        <p:nvPicPr>
          <p:cNvPr id="5" name="图片 4">
            <a:extLst>
              <a:ext uri="{FF2B5EF4-FFF2-40B4-BE49-F238E27FC236}">
                <a16:creationId xmlns:a16="http://schemas.microsoft.com/office/drawing/2014/main" id="{37DCA100-9F09-002F-BCBF-E85BAC50F6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7" t="6111" r="19279"/>
          <a:stretch/>
        </p:blipFill>
        <p:spPr>
          <a:xfrm>
            <a:off x="411480" y="440872"/>
            <a:ext cx="11213782" cy="6438900"/>
          </a:xfrm>
          <a:prstGeom prst="rect">
            <a:avLst/>
          </a:prstGeom>
        </p:spPr>
      </p:pic>
      <p:pic>
        <p:nvPicPr>
          <p:cNvPr id="30" name="图片 29">
            <a:extLst>
              <a:ext uri="{FF2B5EF4-FFF2-40B4-BE49-F238E27FC236}">
                <a16:creationId xmlns:a16="http://schemas.microsoft.com/office/drawing/2014/main" id="{2C5D3498-121E-56CB-2B25-A0E11C83A1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302"/>
          <a:stretch/>
        </p:blipFill>
        <p:spPr>
          <a:xfrm>
            <a:off x="0" y="4146351"/>
            <a:ext cx="4038600" cy="2735636"/>
          </a:xfrm>
          <a:prstGeom prst="rect">
            <a:avLst/>
          </a:prstGeom>
        </p:spPr>
      </p:pic>
      <p:pic>
        <p:nvPicPr>
          <p:cNvPr id="31" name="图片 30">
            <a:extLst>
              <a:ext uri="{FF2B5EF4-FFF2-40B4-BE49-F238E27FC236}">
                <a16:creationId xmlns:a16="http://schemas.microsoft.com/office/drawing/2014/main" id="{A9EEC8CA-2D06-6465-464B-16AB7EC8BE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074" r="235"/>
          <a:stretch/>
        </p:blipFill>
        <p:spPr>
          <a:xfrm>
            <a:off x="8586445" y="4146351"/>
            <a:ext cx="3605555" cy="2735636"/>
          </a:xfrm>
          <a:prstGeom prst="rect">
            <a:avLst/>
          </a:prstGeom>
        </p:spPr>
      </p:pic>
      <p:grpSp>
        <p:nvGrpSpPr>
          <p:cNvPr id="12" name="组合 14">
            <a:extLst>
              <a:ext uri="{FF2B5EF4-FFF2-40B4-BE49-F238E27FC236}">
                <a16:creationId xmlns:a16="http://schemas.microsoft.com/office/drawing/2014/main" id="{5A7ABC86-BD72-47F2-4D62-1E7FE0A98FB3}"/>
              </a:ext>
            </a:extLst>
          </p:cNvPr>
          <p:cNvGrpSpPr/>
          <p:nvPr/>
        </p:nvGrpSpPr>
        <p:grpSpPr>
          <a:xfrm>
            <a:off x="8945402" y="1766071"/>
            <a:ext cx="2418058" cy="2261453"/>
            <a:chOff x="4700996" y="3548743"/>
            <a:chExt cx="2677885" cy="2890644"/>
          </a:xfrm>
        </p:grpSpPr>
        <p:sp>
          <p:nvSpPr>
            <p:cNvPr id="14" name="文本框 15">
              <a:extLst>
                <a:ext uri="{FF2B5EF4-FFF2-40B4-BE49-F238E27FC236}">
                  <a16:creationId xmlns:a16="http://schemas.microsoft.com/office/drawing/2014/main" id="{BB0C4C74-AE8F-79F9-7C9D-E4027AEF9B91}"/>
                </a:ext>
              </a:extLst>
            </p:cNvPr>
            <p:cNvSpPr txBox="1"/>
            <p:nvPr/>
          </p:nvSpPr>
          <p:spPr>
            <a:xfrm>
              <a:off x="4899734" y="3638437"/>
              <a:ext cx="2471481" cy="1550026"/>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0" i="0" u="none" strike="noStrike" kern="1200" cap="none" spc="0" normalizeH="0" baseline="0" noProof="0" dirty="0" err="1" smtClean="0">
                  <a:ln>
                    <a:noFill/>
                  </a:ln>
                  <a:solidFill>
                    <a:schemeClr val="accent5">
                      <a:lumMod val="75000"/>
                    </a:schemeClr>
                  </a:solidFill>
                  <a:effectLst/>
                  <a:uLnTx/>
                  <a:uFillTx/>
                  <a:latin typeface="#9Slide07 IcielCrocante" panose="02000000000000000000" pitchFamily="2" charset="0"/>
                  <a:ea typeface="字魂95号-手刻宋" panose="00000500000000000000" pitchFamily="2" charset="-122"/>
                  <a:cs typeface="+mn-ea"/>
                  <a:sym typeface="+mn-lt"/>
                </a:rPr>
                <a:t>Thảo</a:t>
              </a:r>
              <a:r>
                <a:rPr kumimoji="0" lang="en-US" altLang="zh-CN" sz="2800" b="0" i="0" u="none" strike="noStrike" kern="1200" cap="none" spc="0" normalizeH="0" baseline="0" noProof="0" dirty="0" smtClean="0">
                  <a:ln>
                    <a:noFill/>
                  </a:ln>
                  <a:solidFill>
                    <a:schemeClr val="accent5">
                      <a:lumMod val="75000"/>
                    </a:schemeClr>
                  </a:solidFill>
                  <a:effectLst/>
                  <a:uLnTx/>
                  <a:uFillTx/>
                  <a:latin typeface="#9Slide07 IcielCrocante" panose="02000000000000000000" pitchFamily="2" charset="0"/>
                  <a:ea typeface="字魂95号-手刻宋" panose="00000500000000000000" pitchFamily="2" charset="-122"/>
                  <a:cs typeface="+mn-ea"/>
                  <a:sym typeface="+mn-lt"/>
                </a:rPr>
                <a:t> </a:t>
              </a:r>
              <a:r>
                <a:rPr kumimoji="0" lang="en-US" altLang="zh-CN" sz="2800" b="0" i="0" u="none" strike="noStrike" kern="1200" cap="none" spc="0" normalizeH="0" baseline="0" noProof="0" dirty="0" err="1" smtClean="0">
                  <a:ln>
                    <a:noFill/>
                  </a:ln>
                  <a:solidFill>
                    <a:schemeClr val="accent5">
                      <a:lumMod val="75000"/>
                    </a:schemeClr>
                  </a:solidFill>
                  <a:effectLst/>
                  <a:uLnTx/>
                  <a:uFillTx/>
                  <a:latin typeface="#9Slide07 IcielCrocante" panose="02000000000000000000" pitchFamily="2" charset="0"/>
                  <a:ea typeface="字魂95号-手刻宋" panose="00000500000000000000" pitchFamily="2" charset="-122"/>
                  <a:cs typeface="+mn-ea"/>
                  <a:sym typeface="+mn-lt"/>
                </a:rPr>
                <a:t>luận</a:t>
              </a:r>
              <a:endParaRPr kumimoji="0" lang="en-US" altLang="zh-CN" sz="2800" b="0" i="0" u="none" strike="noStrike" kern="1200" cap="none" spc="0" normalizeH="0" baseline="0" noProof="0" dirty="0" smtClean="0">
                <a:ln>
                  <a:noFill/>
                </a:ln>
                <a:solidFill>
                  <a:schemeClr val="accent5">
                    <a:lumMod val="75000"/>
                  </a:schemeClr>
                </a:solidFill>
                <a:effectLst/>
                <a:uLnTx/>
                <a:uFillTx/>
                <a:latin typeface="#9Slide07 IcielCrocante" panose="02000000000000000000" pitchFamily="2" charset="0"/>
                <a:ea typeface="字魂95号-手刻宋" panose="00000500000000000000" pitchFamily="2" charset="-122"/>
                <a:cs typeface="+mn-ea"/>
                <a:sym typeface="+mn-lt"/>
              </a:endParaRPr>
            </a:p>
            <a:p>
              <a:pPr marL="0" marR="0" lvl="0" indent="0" algn="ctr" defTabSz="914400" rtl="0" eaLnBrk="1" fontAlgn="auto" latinLnBrk="0" hangingPunct="1">
                <a:lnSpc>
                  <a:spcPct val="130000"/>
                </a:lnSpc>
                <a:spcBef>
                  <a:spcPts val="0"/>
                </a:spcBef>
                <a:spcAft>
                  <a:spcPts val="0"/>
                </a:spcAft>
                <a:buClrTx/>
                <a:buSzTx/>
                <a:buFontTx/>
                <a:buNone/>
                <a:tabLst/>
                <a:defRPr/>
              </a:pPr>
              <a:r>
                <a:rPr lang="en-US" altLang="zh-CN" sz="2800" dirty="0" err="1" smtClean="0">
                  <a:solidFill>
                    <a:schemeClr val="accent5">
                      <a:lumMod val="75000"/>
                    </a:schemeClr>
                  </a:solidFill>
                  <a:latin typeface="#9Slide07 IcielCrocante" panose="02000000000000000000" pitchFamily="2" charset="0"/>
                  <a:ea typeface="字魂95号-手刻宋" panose="00000500000000000000" pitchFamily="2" charset="-122"/>
                  <a:cs typeface="+mn-ea"/>
                  <a:sym typeface="+mn-lt"/>
                </a:rPr>
                <a:t>Nhóm</a:t>
              </a:r>
              <a:r>
                <a:rPr lang="en-US" altLang="zh-CN" sz="2800" dirty="0" smtClean="0">
                  <a:solidFill>
                    <a:schemeClr val="accent5">
                      <a:lumMod val="75000"/>
                    </a:schemeClr>
                  </a:solidFill>
                  <a:latin typeface="#9Slide07 IcielCrocante" panose="02000000000000000000" pitchFamily="2" charset="0"/>
                  <a:ea typeface="字魂95号-手刻宋" panose="00000500000000000000" pitchFamily="2" charset="-122"/>
                  <a:cs typeface="+mn-ea"/>
                  <a:sym typeface="+mn-lt"/>
                </a:rPr>
                <a:t> 4</a:t>
              </a:r>
              <a:endParaRPr kumimoji="0" lang="zh-CN" altLang="en-US" sz="2800" b="0" i="0" u="none" strike="noStrike" kern="1200" cap="none" spc="0" normalizeH="0" baseline="0" noProof="0" dirty="0">
                <a:ln>
                  <a:noFill/>
                </a:ln>
                <a:solidFill>
                  <a:schemeClr val="accent5">
                    <a:lumMod val="75000"/>
                  </a:schemeClr>
                </a:solidFill>
                <a:effectLst/>
                <a:uLnTx/>
                <a:uFillTx/>
                <a:latin typeface="#9Slide07 IcielCrocante" panose="02000000000000000000" pitchFamily="2" charset="0"/>
                <a:ea typeface="字魂95号-手刻宋" panose="00000500000000000000" pitchFamily="2" charset="-122"/>
                <a:cs typeface="+mn-ea"/>
                <a:sym typeface="+mn-lt"/>
              </a:endParaRPr>
            </a:p>
          </p:txBody>
        </p:sp>
        <p:sp>
          <p:nvSpPr>
            <p:cNvPr id="15" name="对话气泡: 圆角矩形 16">
              <a:extLst>
                <a:ext uri="{FF2B5EF4-FFF2-40B4-BE49-F238E27FC236}">
                  <a16:creationId xmlns:a16="http://schemas.microsoft.com/office/drawing/2014/main" id="{335ACCBD-867E-4DA0-24BC-41E389FB4B8D}"/>
                </a:ext>
              </a:extLst>
            </p:cNvPr>
            <p:cNvSpPr/>
            <p:nvPr/>
          </p:nvSpPr>
          <p:spPr>
            <a:xfrm>
              <a:off x="4700996" y="3548743"/>
              <a:ext cx="2677885" cy="2155371"/>
            </a:xfrm>
            <a:prstGeom prst="wedgeRoundRectCallout">
              <a:avLst>
                <a:gd name="adj1" fmla="val -101"/>
                <a:gd name="adj2" fmla="val 65026"/>
                <a:gd name="adj3" fmla="val 16667"/>
              </a:avLst>
            </a:prstGeom>
            <a:noFill/>
            <a:ln w="38100">
              <a:solidFill>
                <a:srgbClr val="FF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pic>
          <p:nvPicPr>
            <p:cNvPr id="16" name="图片 19">
              <a:extLst>
                <a:ext uri="{FF2B5EF4-FFF2-40B4-BE49-F238E27FC236}">
                  <a16:creationId xmlns:a16="http://schemas.microsoft.com/office/drawing/2014/main" id="{1B6E3B54-431F-CAC5-C255-286987B633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2700" y="4940871"/>
              <a:ext cx="1498517" cy="1498516"/>
            </a:xfrm>
            <a:prstGeom prst="rect">
              <a:avLst/>
            </a:prstGeom>
          </p:spPr>
        </p:pic>
      </p:grpSp>
      <p:pic>
        <p:nvPicPr>
          <p:cNvPr id="17" name="图片 6">
            <a:extLst>
              <a:ext uri="{FF2B5EF4-FFF2-40B4-BE49-F238E27FC236}">
                <a16:creationId xmlns:a16="http://schemas.microsoft.com/office/drawing/2014/main" id="{8F4BCDA6-BA63-10E1-315E-EF1199D47B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45403" y="3704455"/>
            <a:ext cx="3324226" cy="3324226"/>
          </a:xfrm>
          <a:prstGeom prst="rect">
            <a:avLst/>
          </a:prstGeom>
        </p:spPr>
      </p:pic>
      <p:sp>
        <p:nvSpPr>
          <p:cNvPr id="18" name="Rounded Rectangle 17"/>
          <p:cNvSpPr/>
          <p:nvPr/>
        </p:nvSpPr>
        <p:spPr>
          <a:xfrm>
            <a:off x="1228507" y="1586810"/>
            <a:ext cx="7549661" cy="3234928"/>
          </a:xfrm>
          <a:prstGeom prst="roundRect">
            <a:avLst/>
          </a:prstGeom>
          <a:solidFill>
            <a:schemeClr val="bg1"/>
          </a:solidFill>
          <a:ln w="57150">
            <a:solidFill>
              <a:schemeClr val="tx1"/>
            </a:solidFill>
            <a:prstDash val="dash"/>
          </a:ln>
        </p:spPr>
        <p:txBody>
          <a:bodyPr wrap="square">
            <a:spAutoFit/>
          </a:bodyPr>
          <a:lstStyle/>
          <a:p>
            <a:pPr algn="ctr"/>
            <a:r>
              <a:rPr lang="en-US" sz="4400" b="1" dirty="0" err="1" smtClean="0">
                <a:solidFill>
                  <a:srgbClr val="C00000"/>
                </a:solidFill>
                <a:latin typeface="#9Slide05 SVNAngellife" panose="02000500000000020003" pitchFamily="2" charset="0"/>
              </a:rPr>
              <a:t>Em</a:t>
            </a:r>
            <a:r>
              <a:rPr lang="en-US" sz="4400" b="1" dirty="0" smtClean="0">
                <a:solidFill>
                  <a:srgbClr val="C00000"/>
                </a:solidFill>
                <a:latin typeface="#9Slide05 SVNAngellife" panose="02000500000000020003" pitchFamily="2" charset="0"/>
              </a:rPr>
              <a:t> </a:t>
            </a:r>
            <a:r>
              <a:rPr lang="en-US" sz="4400" b="1" dirty="0" err="1" smtClean="0">
                <a:solidFill>
                  <a:srgbClr val="C00000"/>
                </a:solidFill>
                <a:latin typeface="#9Slide05 SVNAngellife" panose="02000500000000020003" pitchFamily="2" charset="0"/>
              </a:rPr>
              <a:t>hãy</a:t>
            </a:r>
            <a:r>
              <a:rPr lang="en-US" sz="4400" b="1" dirty="0" smtClean="0">
                <a:solidFill>
                  <a:srgbClr val="C00000"/>
                </a:solidFill>
                <a:latin typeface="#9Slide05 SVNAngellife" panose="02000500000000020003" pitchFamily="2" charset="0"/>
              </a:rPr>
              <a:t> </a:t>
            </a:r>
            <a:r>
              <a:rPr lang="en-US" sz="4400" b="1" dirty="0" err="1" smtClean="0">
                <a:solidFill>
                  <a:srgbClr val="C00000"/>
                </a:solidFill>
                <a:latin typeface="#9Slide05 SVNAngellife" panose="02000500000000020003" pitchFamily="2" charset="0"/>
              </a:rPr>
              <a:t>quan</a:t>
            </a:r>
            <a:r>
              <a:rPr lang="en-US" sz="4400" b="1" dirty="0" smtClean="0">
                <a:solidFill>
                  <a:srgbClr val="C00000"/>
                </a:solidFill>
                <a:latin typeface="#9Slide05 SVNAngellife" panose="02000500000000020003" pitchFamily="2" charset="0"/>
              </a:rPr>
              <a:t> </a:t>
            </a:r>
            <a:r>
              <a:rPr lang="en-US" sz="4400" b="1" dirty="0" err="1" smtClean="0">
                <a:solidFill>
                  <a:srgbClr val="C00000"/>
                </a:solidFill>
                <a:latin typeface="#9Slide05 SVNAngellife" panose="02000500000000020003" pitchFamily="2" charset="0"/>
              </a:rPr>
              <a:t>sát</a:t>
            </a:r>
            <a:r>
              <a:rPr lang="en-US" sz="4400" b="1" dirty="0" smtClean="0">
                <a:solidFill>
                  <a:srgbClr val="C00000"/>
                </a:solidFill>
                <a:latin typeface="#9Slide05 SVNAngellife" panose="02000500000000020003" pitchFamily="2" charset="0"/>
              </a:rPr>
              <a:t> </a:t>
            </a:r>
            <a:r>
              <a:rPr lang="en-US" sz="4400" b="1" dirty="0" err="1" smtClean="0">
                <a:solidFill>
                  <a:srgbClr val="C00000"/>
                </a:solidFill>
                <a:latin typeface="#9Slide05 SVNAngellife" panose="02000500000000020003" pitchFamily="2" charset="0"/>
              </a:rPr>
              <a:t>các</a:t>
            </a:r>
            <a:r>
              <a:rPr lang="en-US" sz="4400" b="1" dirty="0" smtClean="0">
                <a:solidFill>
                  <a:srgbClr val="C00000"/>
                </a:solidFill>
                <a:latin typeface="#9Slide05 SVNAngellife" panose="02000500000000020003" pitchFamily="2" charset="0"/>
              </a:rPr>
              <a:t> </a:t>
            </a:r>
            <a:r>
              <a:rPr lang="en-US" sz="4400" b="1" dirty="0" err="1" smtClean="0">
                <a:solidFill>
                  <a:srgbClr val="C00000"/>
                </a:solidFill>
                <a:latin typeface="#9Slide05 SVNAngellife" panose="02000500000000020003" pitchFamily="2" charset="0"/>
              </a:rPr>
              <a:t>hình</a:t>
            </a:r>
            <a:r>
              <a:rPr lang="en-US" sz="4400" b="1" dirty="0" smtClean="0">
                <a:solidFill>
                  <a:srgbClr val="C00000"/>
                </a:solidFill>
                <a:latin typeface="#9Slide05 SVNAngellife" panose="02000500000000020003" pitchFamily="2" charset="0"/>
              </a:rPr>
              <a:t> </a:t>
            </a:r>
            <a:r>
              <a:rPr lang="en-US" sz="4400" b="1" dirty="0" err="1" smtClean="0">
                <a:solidFill>
                  <a:srgbClr val="C00000"/>
                </a:solidFill>
                <a:latin typeface="#9Slide05 SVNAngellife" panose="02000500000000020003" pitchFamily="2" charset="0"/>
              </a:rPr>
              <a:t>sau</a:t>
            </a:r>
            <a:r>
              <a:rPr lang="en-US" sz="4400" b="1" dirty="0" smtClean="0">
                <a:solidFill>
                  <a:srgbClr val="C00000"/>
                </a:solidFill>
                <a:latin typeface="#9Slide05 SVNAngellife" panose="02000500000000020003" pitchFamily="2" charset="0"/>
              </a:rPr>
              <a:t> </a:t>
            </a:r>
            <a:r>
              <a:rPr lang="en-US" sz="4400" b="1" dirty="0" err="1" smtClean="0">
                <a:solidFill>
                  <a:srgbClr val="C00000"/>
                </a:solidFill>
                <a:latin typeface="#9Slide05 SVNAngellife" panose="02000500000000020003" pitchFamily="2" charset="0"/>
              </a:rPr>
              <a:t>và</a:t>
            </a:r>
            <a:r>
              <a:rPr lang="en-US" sz="4400" b="1" dirty="0" smtClean="0">
                <a:solidFill>
                  <a:srgbClr val="C00000"/>
                </a:solidFill>
                <a:latin typeface="#9Slide05 SVNAngellife" panose="02000500000000020003" pitchFamily="2" charset="0"/>
              </a:rPr>
              <a:t> </a:t>
            </a:r>
            <a:r>
              <a:rPr lang="en-US" sz="4400" b="1" dirty="0" err="1" smtClean="0">
                <a:solidFill>
                  <a:srgbClr val="C00000"/>
                </a:solidFill>
                <a:latin typeface="#9Slide05 SVNAngellife" panose="02000500000000020003" pitchFamily="2" charset="0"/>
              </a:rPr>
              <a:t>thảo</a:t>
            </a:r>
            <a:r>
              <a:rPr lang="en-US" sz="4400" b="1" dirty="0" smtClean="0">
                <a:solidFill>
                  <a:srgbClr val="C00000"/>
                </a:solidFill>
                <a:latin typeface="#9Slide05 SVNAngellife" panose="02000500000000020003" pitchFamily="2" charset="0"/>
              </a:rPr>
              <a:t> </a:t>
            </a:r>
            <a:r>
              <a:rPr lang="en-US" sz="4400" b="1" dirty="0" err="1" smtClean="0">
                <a:solidFill>
                  <a:srgbClr val="C00000"/>
                </a:solidFill>
                <a:latin typeface="#9Slide05 SVNAngellife" panose="02000500000000020003" pitchFamily="2" charset="0"/>
              </a:rPr>
              <a:t>luận</a:t>
            </a:r>
            <a:r>
              <a:rPr lang="en-US" sz="4400" b="1" dirty="0" smtClean="0">
                <a:solidFill>
                  <a:srgbClr val="C00000"/>
                </a:solidFill>
                <a:latin typeface="#9Slide05 SVNAngellife" panose="02000500000000020003" pitchFamily="2" charset="0"/>
              </a:rPr>
              <a:t> </a:t>
            </a:r>
            <a:r>
              <a:rPr lang="en-US" sz="4400" b="1" dirty="0" err="1" smtClean="0">
                <a:solidFill>
                  <a:srgbClr val="C00000"/>
                </a:solidFill>
                <a:latin typeface="#9Slide05 SVNAngellife" panose="02000500000000020003" pitchFamily="2" charset="0"/>
              </a:rPr>
              <a:t>nhóm</a:t>
            </a:r>
            <a:r>
              <a:rPr lang="en-US" sz="4400" b="1" dirty="0" smtClean="0">
                <a:solidFill>
                  <a:srgbClr val="C00000"/>
                </a:solidFill>
                <a:latin typeface="#9Slide05 SVNAngellife" panose="02000500000000020003" pitchFamily="2" charset="0"/>
              </a:rPr>
              <a:t> 4:</a:t>
            </a:r>
            <a:r>
              <a:rPr lang="nl-NL" sz="4400" dirty="0" smtClean="0"/>
              <a:t> </a:t>
            </a:r>
          </a:p>
          <a:p>
            <a:pPr algn="ctr"/>
            <a:r>
              <a:rPr lang="nl-NL" sz="4800" dirty="0" smtClean="0">
                <a:solidFill>
                  <a:srgbClr val="0070C0"/>
                </a:solidFill>
                <a:latin typeface="#9Slide05 SVNAngellife" panose="02000500000000020003" pitchFamily="2" charset="0"/>
              </a:rPr>
              <a:t>Nêu </a:t>
            </a:r>
            <a:r>
              <a:rPr lang="nl-NL" sz="4800" dirty="0">
                <a:solidFill>
                  <a:srgbClr val="0070C0"/>
                </a:solidFill>
                <a:latin typeface="#9Slide05 SVNAngellife" panose="02000500000000020003" pitchFamily="2" charset="0"/>
              </a:rPr>
              <a:t>tình huống và đưa ra cách xử lí phù hợp trong mỗi </a:t>
            </a:r>
            <a:r>
              <a:rPr lang="nl-NL" sz="4800" dirty="0" smtClean="0">
                <a:solidFill>
                  <a:srgbClr val="0070C0"/>
                </a:solidFill>
                <a:latin typeface="#9Slide05 SVNAngellife" panose="02000500000000020003" pitchFamily="2" charset="0"/>
              </a:rPr>
              <a:t>hình</a:t>
            </a:r>
            <a:endParaRPr lang="en-US" sz="4800" dirty="0">
              <a:solidFill>
                <a:srgbClr val="0070C0"/>
              </a:solidFill>
              <a:latin typeface="#9Slide05 SVNAngellife" panose="02000500000000020003" pitchFamily="2" charset="0"/>
            </a:endParaRPr>
          </a:p>
        </p:txBody>
      </p:sp>
    </p:spTree>
    <p:extLst>
      <p:ext uri="{BB962C8B-B14F-4D97-AF65-F5344CB8AC3E}">
        <p14:creationId xmlns:p14="http://schemas.microsoft.com/office/powerpoint/2010/main" val="2557603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5A7ABC86-BD72-47F2-4D62-1E7FE0A98FB3}"/>
              </a:ext>
            </a:extLst>
          </p:cNvPr>
          <p:cNvGrpSpPr/>
          <p:nvPr/>
        </p:nvGrpSpPr>
        <p:grpSpPr>
          <a:xfrm>
            <a:off x="6371459" y="-195748"/>
            <a:ext cx="5419184" cy="3725715"/>
            <a:chOff x="2088950" y="2050228"/>
            <a:chExt cx="5419184" cy="3725715"/>
          </a:xfrm>
        </p:grpSpPr>
        <p:sp>
          <p:nvSpPr>
            <p:cNvPr id="16" name="文本框 15">
              <a:extLst>
                <a:ext uri="{FF2B5EF4-FFF2-40B4-BE49-F238E27FC236}">
                  <a16:creationId xmlns:a16="http://schemas.microsoft.com/office/drawing/2014/main" id="{BB0C4C74-AE8F-79F9-7C9D-E4027AEF9B91}"/>
                </a:ext>
              </a:extLst>
            </p:cNvPr>
            <p:cNvSpPr txBox="1"/>
            <p:nvPr/>
          </p:nvSpPr>
          <p:spPr>
            <a:xfrm>
              <a:off x="2605971" y="3096573"/>
              <a:ext cx="4902163" cy="1052596"/>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4800" b="0" i="0" u="none" strike="noStrike" kern="1200" cap="none" spc="0" normalizeH="0" baseline="0" noProof="0" dirty="0" smtClean="0">
                  <a:ln>
                    <a:noFill/>
                  </a:ln>
                  <a:solidFill>
                    <a:srgbClr val="000000"/>
                  </a:solidFill>
                  <a:effectLst/>
                  <a:uLnTx/>
                  <a:uFillTx/>
                  <a:latin typeface="#9Slide04 Podkova ExtraBold" panose="00000900000000000000" pitchFamily="2" charset="0"/>
                  <a:ea typeface="字魂95号-手刻宋" panose="00000500000000000000" pitchFamily="2" charset="-122"/>
                  <a:cs typeface="+mn-ea"/>
                  <a:sym typeface="+mn-lt"/>
                </a:rPr>
                <a:t>TÌNH</a:t>
              </a:r>
              <a:r>
                <a:rPr kumimoji="0" lang="en-US" altLang="zh-CN" sz="4800" b="0" i="0" u="none" strike="noStrike" kern="1200" cap="none" spc="0" normalizeH="0" noProof="0" dirty="0" smtClean="0">
                  <a:ln>
                    <a:noFill/>
                  </a:ln>
                  <a:solidFill>
                    <a:srgbClr val="000000"/>
                  </a:solidFill>
                  <a:effectLst/>
                  <a:uLnTx/>
                  <a:uFillTx/>
                  <a:latin typeface="#9Slide04 Podkova ExtraBold" panose="00000900000000000000" pitchFamily="2" charset="0"/>
                  <a:ea typeface="字魂95号-手刻宋" panose="00000500000000000000" pitchFamily="2" charset="-122"/>
                  <a:cs typeface="+mn-ea"/>
                  <a:sym typeface="+mn-lt"/>
                </a:rPr>
                <a:t> HUỐNG 2</a:t>
              </a:r>
              <a:endParaRPr kumimoji="0" lang="zh-CN" altLang="en-US" sz="4800" b="0" i="0" u="none" strike="noStrike" kern="1200" cap="none" spc="0" normalizeH="0" baseline="0" noProof="0" dirty="0">
                <a:ln>
                  <a:noFill/>
                </a:ln>
                <a:solidFill>
                  <a:srgbClr val="000000"/>
                </a:solidFill>
                <a:effectLst/>
                <a:uLnTx/>
                <a:uFillTx/>
                <a:latin typeface="#9Slide04 Podkova ExtraBold" panose="00000900000000000000" pitchFamily="2" charset="0"/>
                <a:ea typeface="字魂95号-手刻宋" panose="00000500000000000000" pitchFamily="2" charset="-122"/>
                <a:cs typeface="+mn-ea"/>
                <a:sym typeface="+mn-lt"/>
              </a:endParaRPr>
            </a:p>
          </p:txBody>
        </p:sp>
        <p:sp>
          <p:nvSpPr>
            <p:cNvPr id="17" name="对话气泡: 圆角矩形 16">
              <a:extLst>
                <a:ext uri="{FF2B5EF4-FFF2-40B4-BE49-F238E27FC236}">
                  <a16:creationId xmlns:a16="http://schemas.microsoft.com/office/drawing/2014/main" id="{335ACCBD-867E-4DA0-24BC-41E389FB4B8D}"/>
                </a:ext>
              </a:extLst>
            </p:cNvPr>
            <p:cNvSpPr/>
            <p:nvPr/>
          </p:nvSpPr>
          <p:spPr>
            <a:xfrm>
              <a:off x="2088950" y="2799487"/>
              <a:ext cx="5284718" cy="1426056"/>
            </a:xfrm>
            <a:prstGeom prst="wedgeRoundRectCallout">
              <a:avLst>
                <a:gd name="adj1" fmla="val -101"/>
                <a:gd name="adj2" fmla="val 65026"/>
                <a:gd name="adj3" fmla="val 16667"/>
              </a:avLst>
            </a:prstGeom>
            <a:noFill/>
            <a:ln w="38100">
              <a:solidFill>
                <a:srgbClr val="FF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grpSp>
          <p:nvGrpSpPr>
            <p:cNvPr id="18" name="组合 17">
              <a:extLst>
                <a:ext uri="{FF2B5EF4-FFF2-40B4-BE49-F238E27FC236}">
                  <a16:creationId xmlns:a16="http://schemas.microsoft.com/office/drawing/2014/main" id="{B1B8BAC6-D238-C0D8-0CC5-BE92A5E188E2}"/>
                </a:ext>
              </a:extLst>
            </p:cNvPr>
            <p:cNvGrpSpPr/>
            <p:nvPr/>
          </p:nvGrpSpPr>
          <p:grpSpPr>
            <a:xfrm>
              <a:off x="5875152" y="2050228"/>
              <a:ext cx="1498516" cy="3725715"/>
              <a:chOff x="9215533" y="-1421881"/>
              <a:chExt cx="1872258" cy="4654938"/>
            </a:xfrm>
          </p:grpSpPr>
          <p:sp>
            <p:nvSpPr>
              <p:cNvPr id="19" name="矩形 18">
                <a:extLst>
                  <a:ext uri="{FF2B5EF4-FFF2-40B4-BE49-F238E27FC236}">
                    <a16:creationId xmlns:a16="http://schemas.microsoft.com/office/drawing/2014/main" id="{52FAAC5D-B422-47A4-5A5E-C19C14AEEB82}"/>
                  </a:ext>
                </a:extLst>
              </p:cNvPr>
              <p:cNvSpPr/>
              <p:nvPr/>
            </p:nvSpPr>
            <p:spPr>
              <a:xfrm>
                <a:off x="9546771" y="2765558"/>
                <a:ext cx="1088572" cy="467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pic>
            <p:nvPicPr>
              <p:cNvPr id="20" name="图片 19">
                <a:extLst>
                  <a:ext uri="{FF2B5EF4-FFF2-40B4-BE49-F238E27FC236}">
                    <a16:creationId xmlns:a16="http://schemas.microsoft.com/office/drawing/2014/main" id="{1B6E3B54-431F-CAC5-C255-286987B633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5533" y="-1421881"/>
                <a:ext cx="1872258" cy="1872258"/>
              </a:xfrm>
              <a:prstGeom prst="rect">
                <a:avLst/>
              </a:prstGeom>
            </p:spPr>
          </p:pic>
        </p:grpSp>
      </p:grpSp>
      <p:grpSp>
        <p:nvGrpSpPr>
          <p:cNvPr id="21" name="组合 20">
            <a:extLst>
              <a:ext uri="{FF2B5EF4-FFF2-40B4-BE49-F238E27FC236}">
                <a16:creationId xmlns:a16="http://schemas.microsoft.com/office/drawing/2014/main" id="{B820D3BE-F7A2-4DB8-336C-0CC6AB02318C}"/>
              </a:ext>
            </a:extLst>
          </p:cNvPr>
          <p:cNvGrpSpPr/>
          <p:nvPr/>
        </p:nvGrpSpPr>
        <p:grpSpPr>
          <a:xfrm>
            <a:off x="657679" y="3746179"/>
            <a:ext cx="5392601" cy="3908856"/>
            <a:chOff x="1223438" y="2526979"/>
            <a:chExt cx="2704672" cy="3908856"/>
          </a:xfrm>
        </p:grpSpPr>
        <p:sp>
          <p:nvSpPr>
            <p:cNvPr id="22" name="文本框 21">
              <a:extLst>
                <a:ext uri="{FF2B5EF4-FFF2-40B4-BE49-F238E27FC236}">
                  <a16:creationId xmlns:a16="http://schemas.microsoft.com/office/drawing/2014/main" id="{8BA32C2D-2C4B-2D04-88BE-991DF6B36584}"/>
                </a:ext>
              </a:extLst>
            </p:cNvPr>
            <p:cNvSpPr txBox="1"/>
            <p:nvPr/>
          </p:nvSpPr>
          <p:spPr>
            <a:xfrm>
              <a:off x="1503440" y="3760872"/>
              <a:ext cx="2424670" cy="2674963"/>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4400" b="0" i="0" u="none" strike="noStrike" kern="1200" cap="none" spc="0" normalizeH="0" baseline="0" noProof="0" dirty="0" smtClean="0">
                  <a:ln>
                    <a:noFill/>
                  </a:ln>
                  <a:solidFill>
                    <a:srgbClr val="000000"/>
                  </a:solidFill>
                  <a:effectLst/>
                  <a:uLnTx/>
                  <a:uFillTx/>
                  <a:latin typeface="#9Slide04 Podkova ExtraBold" panose="00000900000000000000" pitchFamily="2" charset="0"/>
                  <a:ea typeface="字魂95号-手刻宋" panose="00000500000000000000" pitchFamily="2" charset="-122"/>
                  <a:cs typeface="+mn-ea"/>
                  <a:sym typeface="+mn-lt"/>
                </a:rPr>
                <a:t>TÌNH</a:t>
              </a:r>
              <a:r>
                <a:rPr kumimoji="0" lang="en-US" altLang="zh-CN" sz="4400" b="0" i="0" u="none" strike="noStrike" kern="1200" cap="none" spc="0" normalizeH="0" noProof="0" dirty="0" smtClean="0">
                  <a:ln>
                    <a:noFill/>
                  </a:ln>
                  <a:solidFill>
                    <a:srgbClr val="000000"/>
                  </a:solidFill>
                  <a:effectLst/>
                  <a:uLnTx/>
                  <a:uFillTx/>
                  <a:latin typeface="#9Slide04 Podkova ExtraBold" panose="00000900000000000000" pitchFamily="2" charset="0"/>
                  <a:ea typeface="字魂95号-手刻宋" panose="00000500000000000000" pitchFamily="2" charset="-122"/>
                  <a:cs typeface="+mn-ea"/>
                  <a:sym typeface="+mn-lt"/>
                </a:rPr>
                <a:t> HUỐNG 1</a:t>
              </a:r>
              <a:endParaRPr kumimoji="0" lang="zh-CN" altLang="en-US" sz="4400" b="0" i="0" u="none" strike="noStrike" kern="1200" cap="none" spc="0" normalizeH="0" baseline="0" noProof="0" dirty="0">
                <a:ln>
                  <a:noFill/>
                </a:ln>
                <a:solidFill>
                  <a:srgbClr val="000000"/>
                </a:solidFill>
                <a:effectLst/>
                <a:uLnTx/>
                <a:uFillTx/>
                <a:latin typeface="#9Slide04 Podkova ExtraBold" panose="00000900000000000000" pitchFamily="2" charset="0"/>
                <a:ea typeface="字魂95号-手刻宋" panose="00000500000000000000" pitchFamily="2" charset="-122"/>
                <a:cs typeface="+mn-ea"/>
                <a:sym typeface="+mn-lt"/>
              </a:endParaRPr>
            </a:p>
          </p:txBody>
        </p:sp>
        <p:sp>
          <p:nvSpPr>
            <p:cNvPr id="23" name="对话气泡: 圆角矩形 22">
              <a:extLst>
                <a:ext uri="{FF2B5EF4-FFF2-40B4-BE49-F238E27FC236}">
                  <a16:creationId xmlns:a16="http://schemas.microsoft.com/office/drawing/2014/main" id="{E8D99A6A-1DC1-CEBA-4D48-1E9980E78567}"/>
                </a:ext>
              </a:extLst>
            </p:cNvPr>
            <p:cNvSpPr/>
            <p:nvPr/>
          </p:nvSpPr>
          <p:spPr>
            <a:xfrm>
              <a:off x="1223438" y="3351295"/>
              <a:ext cx="2677885" cy="1602376"/>
            </a:xfrm>
            <a:prstGeom prst="wedgeRoundRectCallout">
              <a:avLst>
                <a:gd name="adj1" fmla="val 29167"/>
                <a:gd name="adj2" fmla="val -73358"/>
                <a:gd name="adj3" fmla="val 16667"/>
              </a:avLst>
            </a:prstGeom>
            <a:noFill/>
            <a:ln w="38100">
              <a:solidFill>
                <a:srgbClr val="FF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mn-lt"/>
                <a:cs typeface="+mn-cs"/>
              </a:endParaRPr>
            </a:p>
          </p:txBody>
        </p:sp>
        <p:grpSp>
          <p:nvGrpSpPr>
            <p:cNvPr id="24" name="组合 23">
              <a:extLst>
                <a:ext uri="{FF2B5EF4-FFF2-40B4-BE49-F238E27FC236}">
                  <a16:creationId xmlns:a16="http://schemas.microsoft.com/office/drawing/2014/main" id="{3507A68D-5900-78EC-09CB-7E756B4DF73D}"/>
                </a:ext>
              </a:extLst>
            </p:cNvPr>
            <p:cNvGrpSpPr/>
            <p:nvPr/>
          </p:nvGrpSpPr>
          <p:grpSpPr>
            <a:xfrm>
              <a:off x="1308478" y="2526979"/>
              <a:ext cx="1564555" cy="1564555"/>
              <a:chOff x="9134833" y="1829429"/>
              <a:chExt cx="1872258" cy="1872258"/>
            </a:xfrm>
          </p:grpSpPr>
          <p:sp>
            <p:nvSpPr>
              <p:cNvPr id="25" name="矩形 24">
                <a:extLst>
                  <a:ext uri="{FF2B5EF4-FFF2-40B4-BE49-F238E27FC236}">
                    <a16:creationId xmlns:a16="http://schemas.microsoft.com/office/drawing/2014/main" id="{3EDA6E96-7159-26AE-3817-75CB22EB48FA}"/>
                  </a:ext>
                </a:extLst>
              </p:cNvPr>
              <p:cNvSpPr/>
              <p:nvPr/>
            </p:nvSpPr>
            <p:spPr>
              <a:xfrm>
                <a:off x="9546771" y="2765558"/>
                <a:ext cx="1088572" cy="467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mn-lt"/>
                  <a:cs typeface="+mn-cs"/>
                </a:endParaRPr>
              </a:p>
            </p:txBody>
          </p:sp>
          <p:pic>
            <p:nvPicPr>
              <p:cNvPr id="26" name="图片 25">
                <a:extLst>
                  <a:ext uri="{FF2B5EF4-FFF2-40B4-BE49-F238E27FC236}">
                    <a16:creationId xmlns:a16="http://schemas.microsoft.com/office/drawing/2014/main" id="{03284A14-9F8A-9303-B082-14BAA380DD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4833" y="1829429"/>
                <a:ext cx="1872258" cy="1872258"/>
              </a:xfrm>
              <a:prstGeom prst="rect">
                <a:avLst/>
              </a:prstGeom>
            </p:spPr>
          </p:pic>
        </p:grpSp>
      </p:gr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49948" b="81771" l="38633" r="84453">
                        <a14:foregroundMark x1="60703" y1="54948" x2="43906" y2="51771"/>
                        <a14:foregroundMark x1="57617" y1="68594" x2="55273" y2="64896"/>
                        <a14:foregroundMark x1="44297" y1="59167" x2="49180" y2="55104"/>
                        <a14:foregroundMark x1="82461" y1="56406" x2="81367" y2="51406"/>
                        <a14:foregroundMark x1="71641" y1="51615" x2="63047" y2="52500"/>
                        <a14:foregroundMark x1="40703" y1="59740" x2="40000" y2="53073"/>
                      </a14:backgroundRemoval>
                    </a14:imgEffect>
                    <a14:imgEffect>
                      <a14:saturation sat="200000"/>
                    </a14:imgEffect>
                  </a14:imgLayer>
                </a14:imgProps>
              </a:ext>
            </a:extLst>
          </a:blip>
          <a:srcRect l="39171" t="50113" r="16550" b="18611"/>
          <a:stretch/>
        </p:blipFill>
        <p:spPr>
          <a:xfrm flipH="1" flipV="1">
            <a:off x="972888" y="553510"/>
            <a:ext cx="4861558" cy="35901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p:cNvPicPr>
            <a:picLocks noChangeAspect="1"/>
          </p:cNvPicPr>
          <p:nvPr/>
        </p:nvPicPr>
        <p:blipFill rotWithShape="1">
          <a:blip r:embed="rId6">
            <a:extLst>
              <a:ext uri="{BEBA8EAE-BF5A-486C-A8C5-ECC9F3942E4B}">
                <a14:imgProps xmlns:a14="http://schemas.microsoft.com/office/drawing/2010/main">
                  <a14:imgLayer r:embed="rId5">
                    <a14:imgEffect>
                      <a14:backgroundRemoval t="9375" b="44010" l="18516" r="66289">
                        <a14:foregroundMark x1="56797" y1="28073" x2="55000" y2="21042"/>
                        <a14:foregroundMark x1="62930" y1="39740" x2="63320" y2="35469"/>
                        <a14:foregroundMark x1="65430" y1="39948" x2="65430" y2="39948"/>
                      </a14:backgroundRemoval>
                    </a14:imgEffect>
                    <a14:imgEffect>
                      <a14:saturation sat="300000"/>
                    </a14:imgEffect>
                  </a14:imgLayer>
                </a14:imgProps>
              </a:ext>
            </a:extLst>
          </a:blip>
          <a:srcRect l="19614" t="13283" r="35692" b="57105"/>
          <a:stretch/>
        </p:blipFill>
        <p:spPr>
          <a:xfrm flipH="1" flipV="1">
            <a:off x="6371458" y="2579991"/>
            <a:ext cx="4907280" cy="3587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36697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0-#ppt_w/2"/>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DE0B8FA-58C4-EC2A-0953-0F4FD064C3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46" r="11121"/>
          <a:stretch/>
        </p:blipFill>
        <p:spPr>
          <a:xfrm>
            <a:off x="-1" y="0"/>
            <a:ext cx="12192001" cy="6858000"/>
          </a:xfrm>
          <a:prstGeom prst="rect">
            <a:avLst/>
          </a:prstGeom>
        </p:spPr>
      </p:pic>
      <p:sp>
        <p:nvSpPr>
          <p:cNvPr id="11" name="矩形 10">
            <a:extLst>
              <a:ext uri="{FF2B5EF4-FFF2-40B4-BE49-F238E27FC236}">
                <a16:creationId xmlns:a16="http://schemas.microsoft.com/office/drawing/2014/main" id="{F03BC386-E4B6-1B0E-9837-A31E55A6DF15}"/>
              </a:ext>
            </a:extLst>
          </p:cNvPr>
          <p:cNvSpPr/>
          <p:nvPr/>
        </p:nvSpPr>
        <p:spPr>
          <a:xfrm>
            <a:off x="710089" y="702811"/>
            <a:ext cx="11070431" cy="5757861"/>
          </a:xfrm>
          <a:prstGeom prst="rect">
            <a:avLst/>
          </a:prstGeom>
          <a:solidFill>
            <a:srgbClr val="FF6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pic>
        <p:nvPicPr>
          <p:cNvPr id="5" name="图片 4">
            <a:extLst>
              <a:ext uri="{FF2B5EF4-FFF2-40B4-BE49-F238E27FC236}">
                <a16:creationId xmlns:a16="http://schemas.microsoft.com/office/drawing/2014/main" id="{37DCA100-9F09-002F-BCBF-E85BAC50F6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7" t="6111" r="19279"/>
          <a:stretch/>
        </p:blipFill>
        <p:spPr>
          <a:xfrm>
            <a:off x="411480" y="440872"/>
            <a:ext cx="11213782" cy="6438900"/>
          </a:xfrm>
          <a:prstGeom prst="rect">
            <a:avLst/>
          </a:prstGeom>
        </p:spPr>
      </p:pic>
      <p:pic>
        <p:nvPicPr>
          <p:cNvPr id="30" name="图片 29">
            <a:extLst>
              <a:ext uri="{FF2B5EF4-FFF2-40B4-BE49-F238E27FC236}">
                <a16:creationId xmlns:a16="http://schemas.microsoft.com/office/drawing/2014/main" id="{2C5D3498-121E-56CB-2B25-A0E11C83A1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302"/>
          <a:stretch/>
        </p:blipFill>
        <p:spPr>
          <a:xfrm>
            <a:off x="0" y="4146351"/>
            <a:ext cx="4038600" cy="2735636"/>
          </a:xfrm>
          <a:prstGeom prst="rect">
            <a:avLst/>
          </a:prstGeom>
        </p:spPr>
      </p:pic>
      <p:pic>
        <p:nvPicPr>
          <p:cNvPr id="31" name="图片 30">
            <a:extLst>
              <a:ext uri="{FF2B5EF4-FFF2-40B4-BE49-F238E27FC236}">
                <a16:creationId xmlns:a16="http://schemas.microsoft.com/office/drawing/2014/main" id="{A9EEC8CA-2D06-6465-464B-16AB7EC8BE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074" r="235"/>
          <a:stretch/>
        </p:blipFill>
        <p:spPr>
          <a:xfrm>
            <a:off x="8586445" y="4146351"/>
            <a:ext cx="3605555" cy="2735636"/>
          </a:xfrm>
          <a:prstGeom prst="rect">
            <a:avLst/>
          </a:prstGeom>
        </p:spPr>
      </p:pic>
      <p:grpSp>
        <p:nvGrpSpPr>
          <p:cNvPr id="12" name="组合 14">
            <a:extLst>
              <a:ext uri="{FF2B5EF4-FFF2-40B4-BE49-F238E27FC236}">
                <a16:creationId xmlns:a16="http://schemas.microsoft.com/office/drawing/2014/main" id="{5A7ABC86-BD72-47F2-4D62-1E7FE0A98FB3}"/>
              </a:ext>
            </a:extLst>
          </p:cNvPr>
          <p:cNvGrpSpPr/>
          <p:nvPr/>
        </p:nvGrpSpPr>
        <p:grpSpPr>
          <a:xfrm>
            <a:off x="8945402" y="1766071"/>
            <a:ext cx="2418058" cy="2261453"/>
            <a:chOff x="4700996" y="3548743"/>
            <a:chExt cx="2677885" cy="2890644"/>
          </a:xfrm>
        </p:grpSpPr>
        <p:sp>
          <p:nvSpPr>
            <p:cNvPr id="14" name="文本框 15">
              <a:extLst>
                <a:ext uri="{FF2B5EF4-FFF2-40B4-BE49-F238E27FC236}">
                  <a16:creationId xmlns:a16="http://schemas.microsoft.com/office/drawing/2014/main" id="{BB0C4C74-AE8F-79F9-7C9D-E4027AEF9B91}"/>
                </a:ext>
              </a:extLst>
            </p:cNvPr>
            <p:cNvSpPr txBox="1"/>
            <p:nvPr/>
          </p:nvSpPr>
          <p:spPr>
            <a:xfrm>
              <a:off x="4899734" y="3638437"/>
              <a:ext cx="2471481" cy="1550026"/>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0" i="0" u="none" strike="noStrike" kern="1200" cap="none" spc="0" normalizeH="0" baseline="0" noProof="0" dirty="0" err="1" smtClean="0">
                  <a:ln>
                    <a:noFill/>
                  </a:ln>
                  <a:solidFill>
                    <a:schemeClr val="accent5">
                      <a:lumMod val="75000"/>
                    </a:schemeClr>
                  </a:solidFill>
                  <a:effectLst/>
                  <a:uLnTx/>
                  <a:uFillTx/>
                  <a:latin typeface="#9Slide07 IcielCrocante" panose="02000000000000000000" pitchFamily="2" charset="0"/>
                  <a:ea typeface="字魂95号-手刻宋" panose="00000500000000000000" pitchFamily="2" charset="-122"/>
                  <a:cs typeface="+mn-ea"/>
                  <a:sym typeface="+mn-lt"/>
                </a:rPr>
                <a:t>Thảo</a:t>
              </a:r>
              <a:r>
                <a:rPr kumimoji="0" lang="en-US" altLang="zh-CN" sz="2800" b="0" i="0" u="none" strike="noStrike" kern="1200" cap="none" spc="0" normalizeH="0" baseline="0" noProof="0" dirty="0" smtClean="0">
                  <a:ln>
                    <a:noFill/>
                  </a:ln>
                  <a:solidFill>
                    <a:schemeClr val="accent5">
                      <a:lumMod val="75000"/>
                    </a:schemeClr>
                  </a:solidFill>
                  <a:effectLst/>
                  <a:uLnTx/>
                  <a:uFillTx/>
                  <a:latin typeface="#9Slide07 IcielCrocante" panose="02000000000000000000" pitchFamily="2" charset="0"/>
                  <a:ea typeface="字魂95号-手刻宋" panose="00000500000000000000" pitchFamily="2" charset="-122"/>
                  <a:cs typeface="+mn-ea"/>
                  <a:sym typeface="+mn-lt"/>
                </a:rPr>
                <a:t> </a:t>
              </a:r>
              <a:r>
                <a:rPr kumimoji="0" lang="en-US" altLang="zh-CN" sz="2800" b="0" i="0" u="none" strike="noStrike" kern="1200" cap="none" spc="0" normalizeH="0" baseline="0" noProof="0" dirty="0" err="1" smtClean="0">
                  <a:ln>
                    <a:noFill/>
                  </a:ln>
                  <a:solidFill>
                    <a:schemeClr val="accent5">
                      <a:lumMod val="75000"/>
                    </a:schemeClr>
                  </a:solidFill>
                  <a:effectLst/>
                  <a:uLnTx/>
                  <a:uFillTx/>
                  <a:latin typeface="#9Slide07 IcielCrocante" panose="02000000000000000000" pitchFamily="2" charset="0"/>
                  <a:ea typeface="字魂95号-手刻宋" panose="00000500000000000000" pitchFamily="2" charset="-122"/>
                  <a:cs typeface="+mn-ea"/>
                  <a:sym typeface="+mn-lt"/>
                </a:rPr>
                <a:t>luận</a:t>
              </a:r>
              <a:endParaRPr kumimoji="0" lang="en-US" altLang="zh-CN" sz="2800" b="0" i="0" u="none" strike="noStrike" kern="1200" cap="none" spc="0" normalizeH="0" baseline="0" noProof="0" dirty="0" smtClean="0">
                <a:ln>
                  <a:noFill/>
                </a:ln>
                <a:solidFill>
                  <a:schemeClr val="accent5">
                    <a:lumMod val="75000"/>
                  </a:schemeClr>
                </a:solidFill>
                <a:effectLst/>
                <a:uLnTx/>
                <a:uFillTx/>
                <a:latin typeface="#9Slide07 IcielCrocante" panose="02000000000000000000" pitchFamily="2" charset="0"/>
                <a:ea typeface="字魂95号-手刻宋" panose="00000500000000000000" pitchFamily="2" charset="-122"/>
                <a:cs typeface="+mn-ea"/>
                <a:sym typeface="+mn-lt"/>
              </a:endParaRPr>
            </a:p>
            <a:p>
              <a:pPr marL="0" marR="0" lvl="0" indent="0" algn="ctr" defTabSz="914400" rtl="0" eaLnBrk="1" fontAlgn="auto" latinLnBrk="0" hangingPunct="1">
                <a:lnSpc>
                  <a:spcPct val="130000"/>
                </a:lnSpc>
                <a:spcBef>
                  <a:spcPts val="0"/>
                </a:spcBef>
                <a:spcAft>
                  <a:spcPts val="0"/>
                </a:spcAft>
                <a:buClrTx/>
                <a:buSzTx/>
                <a:buFontTx/>
                <a:buNone/>
                <a:tabLst/>
                <a:defRPr/>
              </a:pPr>
              <a:r>
                <a:rPr lang="en-US" altLang="zh-CN" sz="2800" dirty="0" err="1" smtClean="0">
                  <a:solidFill>
                    <a:schemeClr val="accent5">
                      <a:lumMod val="75000"/>
                    </a:schemeClr>
                  </a:solidFill>
                  <a:latin typeface="#9Slide07 IcielCrocante" panose="02000000000000000000" pitchFamily="2" charset="0"/>
                  <a:ea typeface="字魂95号-手刻宋" panose="00000500000000000000" pitchFamily="2" charset="-122"/>
                  <a:cs typeface="+mn-ea"/>
                  <a:sym typeface="+mn-lt"/>
                </a:rPr>
                <a:t>Nhóm</a:t>
              </a:r>
              <a:r>
                <a:rPr lang="en-US" altLang="zh-CN" sz="2800" dirty="0" smtClean="0">
                  <a:solidFill>
                    <a:schemeClr val="accent5">
                      <a:lumMod val="75000"/>
                    </a:schemeClr>
                  </a:solidFill>
                  <a:latin typeface="#9Slide07 IcielCrocante" panose="02000000000000000000" pitchFamily="2" charset="0"/>
                  <a:ea typeface="字魂95号-手刻宋" panose="00000500000000000000" pitchFamily="2" charset="-122"/>
                  <a:cs typeface="+mn-ea"/>
                  <a:sym typeface="+mn-lt"/>
                </a:rPr>
                <a:t> 4</a:t>
              </a:r>
              <a:endParaRPr kumimoji="0" lang="zh-CN" altLang="en-US" sz="2800" b="0" i="0" u="none" strike="noStrike" kern="1200" cap="none" spc="0" normalizeH="0" baseline="0" noProof="0" dirty="0">
                <a:ln>
                  <a:noFill/>
                </a:ln>
                <a:solidFill>
                  <a:schemeClr val="accent5">
                    <a:lumMod val="75000"/>
                  </a:schemeClr>
                </a:solidFill>
                <a:effectLst/>
                <a:uLnTx/>
                <a:uFillTx/>
                <a:latin typeface="#9Slide07 IcielCrocante" panose="02000000000000000000" pitchFamily="2" charset="0"/>
                <a:ea typeface="字魂95号-手刻宋" panose="00000500000000000000" pitchFamily="2" charset="-122"/>
                <a:cs typeface="+mn-ea"/>
                <a:sym typeface="+mn-lt"/>
              </a:endParaRPr>
            </a:p>
          </p:txBody>
        </p:sp>
        <p:sp>
          <p:nvSpPr>
            <p:cNvPr id="15" name="对话气泡: 圆角矩形 16">
              <a:extLst>
                <a:ext uri="{FF2B5EF4-FFF2-40B4-BE49-F238E27FC236}">
                  <a16:creationId xmlns:a16="http://schemas.microsoft.com/office/drawing/2014/main" id="{335ACCBD-867E-4DA0-24BC-41E389FB4B8D}"/>
                </a:ext>
              </a:extLst>
            </p:cNvPr>
            <p:cNvSpPr/>
            <p:nvPr/>
          </p:nvSpPr>
          <p:spPr>
            <a:xfrm>
              <a:off x="4700996" y="3548743"/>
              <a:ext cx="2677885" cy="2155371"/>
            </a:xfrm>
            <a:prstGeom prst="wedgeRoundRectCallout">
              <a:avLst>
                <a:gd name="adj1" fmla="val -101"/>
                <a:gd name="adj2" fmla="val 65026"/>
                <a:gd name="adj3" fmla="val 16667"/>
              </a:avLst>
            </a:prstGeom>
            <a:noFill/>
            <a:ln w="38100">
              <a:solidFill>
                <a:srgbClr val="FF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pic>
          <p:nvPicPr>
            <p:cNvPr id="16" name="图片 19">
              <a:extLst>
                <a:ext uri="{FF2B5EF4-FFF2-40B4-BE49-F238E27FC236}">
                  <a16:creationId xmlns:a16="http://schemas.microsoft.com/office/drawing/2014/main" id="{1B6E3B54-431F-CAC5-C255-286987B633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2700" y="4940871"/>
              <a:ext cx="1498517" cy="1498516"/>
            </a:xfrm>
            <a:prstGeom prst="rect">
              <a:avLst/>
            </a:prstGeom>
          </p:spPr>
        </p:pic>
      </p:grpSp>
      <p:pic>
        <p:nvPicPr>
          <p:cNvPr id="17" name="图片 6">
            <a:extLst>
              <a:ext uri="{FF2B5EF4-FFF2-40B4-BE49-F238E27FC236}">
                <a16:creationId xmlns:a16="http://schemas.microsoft.com/office/drawing/2014/main" id="{8F4BCDA6-BA63-10E1-315E-EF1199D47B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45403" y="3704455"/>
            <a:ext cx="3324226" cy="3324226"/>
          </a:xfrm>
          <a:prstGeom prst="rect">
            <a:avLst/>
          </a:prstGeom>
        </p:spPr>
      </p:pic>
      <p:sp>
        <p:nvSpPr>
          <p:cNvPr id="18" name="Rounded Rectangle 17"/>
          <p:cNvSpPr/>
          <p:nvPr/>
        </p:nvSpPr>
        <p:spPr>
          <a:xfrm>
            <a:off x="1228507" y="1586810"/>
            <a:ext cx="7549661" cy="2553891"/>
          </a:xfrm>
          <a:prstGeom prst="roundRect">
            <a:avLst/>
          </a:prstGeom>
          <a:solidFill>
            <a:schemeClr val="accent4">
              <a:lumMod val="40000"/>
              <a:lumOff val="60000"/>
            </a:schemeClr>
          </a:solidFill>
          <a:ln w="57150">
            <a:solidFill>
              <a:schemeClr val="tx1"/>
            </a:solidFill>
            <a:prstDash val="dash"/>
          </a:ln>
        </p:spPr>
        <p:txBody>
          <a:bodyPr wrap="square">
            <a:spAutoFit/>
          </a:bodyPr>
          <a:lstStyle/>
          <a:p>
            <a:pPr algn="ctr"/>
            <a:r>
              <a:rPr lang="en-US" sz="7200" b="1" dirty="0" smtClean="0">
                <a:latin typeface="#9Slide04 Podkova ExtraBold" panose="00000900000000000000" pitchFamily="2" charset="0"/>
              </a:rPr>
              <a:t>CHIA SẺ </a:t>
            </a:r>
          </a:p>
          <a:p>
            <a:pPr algn="ctr"/>
            <a:r>
              <a:rPr lang="en-US" sz="7200" b="1" dirty="0" smtClean="0">
                <a:latin typeface="#9Slide04 Podkova ExtraBold" panose="00000900000000000000" pitchFamily="2" charset="0"/>
              </a:rPr>
              <a:t>NHAU NGHE</a:t>
            </a:r>
            <a:endParaRPr lang="en-US" sz="8000" dirty="0">
              <a:latin typeface="#9Slide04 Podkova ExtraBold" panose="00000900000000000000" pitchFamily="2" charset="0"/>
            </a:endParaRPr>
          </a:p>
        </p:txBody>
      </p:sp>
    </p:spTree>
    <p:extLst>
      <p:ext uri="{BB962C8B-B14F-4D97-AF65-F5344CB8AC3E}">
        <p14:creationId xmlns:p14="http://schemas.microsoft.com/office/powerpoint/2010/main" val="1112815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0">
            <a:extLst>
              <a:ext uri="{FF2B5EF4-FFF2-40B4-BE49-F238E27FC236}">
                <a16:creationId xmlns:a16="http://schemas.microsoft.com/office/drawing/2014/main" id="{B820D3BE-F7A2-4DB8-336C-0CC6AB02318C}"/>
              </a:ext>
            </a:extLst>
          </p:cNvPr>
          <p:cNvGrpSpPr/>
          <p:nvPr/>
        </p:nvGrpSpPr>
        <p:grpSpPr>
          <a:xfrm>
            <a:off x="6025242" y="-314935"/>
            <a:ext cx="2677885" cy="1955223"/>
            <a:chOff x="1250225" y="2526979"/>
            <a:chExt cx="2677885" cy="1955223"/>
          </a:xfrm>
        </p:grpSpPr>
        <p:sp>
          <p:nvSpPr>
            <p:cNvPr id="18" name="文本框 21">
              <a:extLst>
                <a:ext uri="{FF2B5EF4-FFF2-40B4-BE49-F238E27FC236}">
                  <a16:creationId xmlns:a16="http://schemas.microsoft.com/office/drawing/2014/main" id="{8BA32C2D-2C4B-2D04-88BE-991DF6B36584}"/>
                </a:ext>
              </a:extLst>
            </p:cNvPr>
            <p:cNvSpPr txBox="1"/>
            <p:nvPr/>
          </p:nvSpPr>
          <p:spPr>
            <a:xfrm>
              <a:off x="1503440" y="3760872"/>
              <a:ext cx="2424670" cy="540725"/>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srgbClr val="000000"/>
                  </a:solidFill>
                  <a:effectLst/>
                  <a:uLnTx/>
                  <a:uFillTx/>
                  <a:latin typeface="#9Slide04 Podkova ExtraBold" panose="00000900000000000000" pitchFamily="2" charset="0"/>
                  <a:ea typeface="字魂95号-手刻宋" panose="00000500000000000000" pitchFamily="2" charset="-122"/>
                  <a:cs typeface="+mn-ea"/>
                  <a:sym typeface="+mn-lt"/>
                </a:rPr>
                <a:t>TÌNH</a:t>
              </a:r>
              <a:r>
                <a:rPr kumimoji="0" lang="en-US" altLang="zh-CN" sz="2400" b="0" i="0" u="none" strike="noStrike" kern="1200" cap="none" spc="0" normalizeH="0" noProof="0" dirty="0" smtClean="0">
                  <a:ln>
                    <a:noFill/>
                  </a:ln>
                  <a:solidFill>
                    <a:srgbClr val="000000"/>
                  </a:solidFill>
                  <a:effectLst/>
                  <a:uLnTx/>
                  <a:uFillTx/>
                  <a:latin typeface="#9Slide04 Podkova ExtraBold" panose="00000900000000000000" pitchFamily="2" charset="0"/>
                  <a:ea typeface="字魂95号-手刻宋" panose="00000500000000000000" pitchFamily="2" charset="-122"/>
                  <a:cs typeface="+mn-ea"/>
                  <a:sym typeface="+mn-lt"/>
                </a:rPr>
                <a:t> HUỐNG 1</a:t>
              </a:r>
              <a:endParaRPr kumimoji="0" lang="zh-CN" altLang="en-US" sz="2400" b="0" i="0" u="none" strike="noStrike" kern="1200" cap="none" spc="0" normalizeH="0" baseline="0" noProof="0" dirty="0">
                <a:ln>
                  <a:noFill/>
                </a:ln>
                <a:solidFill>
                  <a:srgbClr val="000000"/>
                </a:solidFill>
                <a:effectLst/>
                <a:uLnTx/>
                <a:uFillTx/>
                <a:latin typeface="#9Slide04 Podkova ExtraBold" panose="00000900000000000000" pitchFamily="2" charset="0"/>
                <a:ea typeface="字魂95号-手刻宋" panose="00000500000000000000" pitchFamily="2" charset="-122"/>
                <a:cs typeface="+mn-ea"/>
                <a:sym typeface="+mn-lt"/>
              </a:endParaRPr>
            </a:p>
          </p:txBody>
        </p:sp>
        <p:sp>
          <p:nvSpPr>
            <p:cNvPr id="19" name="对话气泡: 圆角矩形 22">
              <a:extLst>
                <a:ext uri="{FF2B5EF4-FFF2-40B4-BE49-F238E27FC236}">
                  <a16:creationId xmlns:a16="http://schemas.microsoft.com/office/drawing/2014/main" id="{E8D99A6A-1DC1-CEBA-4D48-1E9980E78567}"/>
                </a:ext>
              </a:extLst>
            </p:cNvPr>
            <p:cNvSpPr/>
            <p:nvPr/>
          </p:nvSpPr>
          <p:spPr>
            <a:xfrm>
              <a:off x="1250225" y="3548744"/>
              <a:ext cx="2677885" cy="933458"/>
            </a:xfrm>
            <a:prstGeom prst="wedgeRoundRectCallout">
              <a:avLst>
                <a:gd name="adj1" fmla="val 29167"/>
                <a:gd name="adj2" fmla="val -73358"/>
                <a:gd name="adj3" fmla="val 16667"/>
              </a:avLst>
            </a:prstGeom>
            <a:noFill/>
            <a:ln w="38100">
              <a:solidFill>
                <a:srgbClr val="FF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grpSp>
          <p:nvGrpSpPr>
            <p:cNvPr id="20" name="组合 23">
              <a:extLst>
                <a:ext uri="{FF2B5EF4-FFF2-40B4-BE49-F238E27FC236}">
                  <a16:creationId xmlns:a16="http://schemas.microsoft.com/office/drawing/2014/main" id="{3507A68D-5900-78EC-09CB-7E756B4DF73D}"/>
                </a:ext>
              </a:extLst>
            </p:cNvPr>
            <p:cNvGrpSpPr/>
            <p:nvPr/>
          </p:nvGrpSpPr>
          <p:grpSpPr>
            <a:xfrm>
              <a:off x="1308478" y="2526979"/>
              <a:ext cx="1564555" cy="1564555"/>
              <a:chOff x="9134833" y="1829429"/>
              <a:chExt cx="1872258" cy="1872258"/>
            </a:xfrm>
          </p:grpSpPr>
          <p:sp>
            <p:nvSpPr>
              <p:cNvPr id="21" name="矩形 24">
                <a:extLst>
                  <a:ext uri="{FF2B5EF4-FFF2-40B4-BE49-F238E27FC236}">
                    <a16:creationId xmlns:a16="http://schemas.microsoft.com/office/drawing/2014/main" id="{3EDA6E96-7159-26AE-3817-75CB22EB48FA}"/>
                  </a:ext>
                </a:extLst>
              </p:cNvPr>
              <p:cNvSpPr/>
              <p:nvPr/>
            </p:nvSpPr>
            <p:spPr>
              <a:xfrm>
                <a:off x="9546771" y="2765558"/>
                <a:ext cx="1088572" cy="467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pic>
            <p:nvPicPr>
              <p:cNvPr id="22" name="图片 25">
                <a:extLst>
                  <a:ext uri="{FF2B5EF4-FFF2-40B4-BE49-F238E27FC236}">
                    <a16:creationId xmlns:a16="http://schemas.microsoft.com/office/drawing/2014/main" id="{03284A14-9F8A-9303-B082-14BAA380DD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34833" y="1829429"/>
                <a:ext cx="1872258" cy="1872258"/>
              </a:xfrm>
              <a:prstGeom prst="rect">
                <a:avLst/>
              </a:prstGeom>
            </p:spPr>
          </p:pic>
        </p:grpSp>
      </p:gr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49948" b="81771" l="38633" r="84453">
                        <a14:foregroundMark x1="60703" y1="54948" x2="43906" y2="51771"/>
                        <a14:foregroundMark x1="57617" y1="68594" x2="55273" y2="64896"/>
                        <a14:foregroundMark x1="44297" y1="59167" x2="49180" y2="55104"/>
                        <a14:foregroundMark x1="82461" y1="56406" x2="81367" y2="51406"/>
                        <a14:foregroundMark x1="71641" y1="51615" x2="63047" y2="52500"/>
                        <a14:foregroundMark x1="40703" y1="59740" x2="40000" y2="53073"/>
                      </a14:backgroundRemoval>
                    </a14:imgEffect>
                    <a14:imgEffect>
                      <a14:saturation sat="200000"/>
                    </a14:imgEffect>
                  </a14:imgLayer>
                </a14:imgProps>
              </a:ext>
            </a:extLst>
          </a:blip>
          <a:srcRect l="39171" t="50113" r="16550" b="18611"/>
          <a:stretch/>
        </p:blipFill>
        <p:spPr>
          <a:xfrm flipH="1" flipV="1">
            <a:off x="972888" y="553510"/>
            <a:ext cx="4861558" cy="35901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4" name="组合 7">
            <a:extLst>
              <a:ext uri="{FF2B5EF4-FFF2-40B4-BE49-F238E27FC236}">
                <a16:creationId xmlns:a16="http://schemas.microsoft.com/office/drawing/2014/main" id="{09578BF0-5381-C37E-9114-E3F287CEA509}"/>
              </a:ext>
            </a:extLst>
          </p:cNvPr>
          <p:cNvGrpSpPr/>
          <p:nvPr/>
        </p:nvGrpSpPr>
        <p:grpSpPr>
          <a:xfrm>
            <a:off x="7267139" y="858666"/>
            <a:ext cx="4827815" cy="4201373"/>
            <a:chOff x="5973238" y="1136055"/>
            <a:chExt cx="5437363" cy="4731828"/>
          </a:xfrm>
        </p:grpSpPr>
        <p:pic>
          <p:nvPicPr>
            <p:cNvPr id="25" name="图片 8">
              <a:extLst>
                <a:ext uri="{FF2B5EF4-FFF2-40B4-BE49-F238E27FC236}">
                  <a16:creationId xmlns:a16="http://schemas.microsoft.com/office/drawing/2014/main" id="{6942CED8-4FE9-19AF-F487-50F58180A3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3238" y="1136055"/>
              <a:ext cx="5437363" cy="4731828"/>
            </a:xfrm>
            <a:prstGeom prst="rect">
              <a:avLst/>
            </a:prstGeom>
            <a:ln>
              <a:noFill/>
            </a:ln>
            <a:effectLst>
              <a:outerShdw blurRad="292100" dist="139700" dir="2700000" algn="tl" rotWithShape="0">
                <a:srgbClr val="333333">
                  <a:alpha val="65000"/>
                </a:srgbClr>
              </a:outerShdw>
            </a:effectLst>
          </p:spPr>
        </p:pic>
        <p:sp>
          <p:nvSpPr>
            <p:cNvPr id="26" name="文本框 9">
              <a:extLst>
                <a:ext uri="{FF2B5EF4-FFF2-40B4-BE49-F238E27FC236}">
                  <a16:creationId xmlns:a16="http://schemas.microsoft.com/office/drawing/2014/main" id="{27E715BC-680F-5EF7-9CE2-2E68269A6D43}"/>
                </a:ext>
              </a:extLst>
            </p:cNvPr>
            <p:cNvSpPr txBox="1"/>
            <p:nvPr/>
          </p:nvSpPr>
          <p:spPr>
            <a:xfrm>
              <a:off x="6661187" y="2535582"/>
              <a:ext cx="3947758" cy="2599767"/>
            </a:xfrm>
            <a:prstGeom prst="rect">
              <a:avLst/>
            </a:prstGeom>
            <a:noFill/>
          </p:spPr>
          <p:txBody>
            <a:bodyPr wrap="square" rtlCol="0">
              <a:spAutoFit/>
            </a:bodyPr>
            <a:lstStyle/>
            <a:p>
              <a:pPr lvl="0" algn="just"/>
              <a:r>
                <a:rPr lang="nl-NL" sz="2400" dirty="0">
                  <a:latin typeface="Cambria" panose="02040503050406030204" pitchFamily="18" charset="0"/>
                  <a:ea typeface="Cambria" panose="02040503050406030204" pitchFamily="18" charset="0"/>
                </a:rPr>
                <a:t>Khi đến giờ đổ rác các bác lao công sẽ gõ kẻng cho mọi người xuống đổ rác. Bạn nam đang vội đi đá bóng nên bạn vứt luôn rác xuống sân.</a:t>
              </a:r>
              <a:endParaRPr kumimoji="0" lang="zh-CN" altLang="en-US" sz="2800" b="0" i="0" u="none" strike="noStrike" kern="1200" cap="none" spc="0" normalizeH="0" baseline="0" noProof="0" dirty="0">
                <a:ln>
                  <a:noFill/>
                </a:ln>
                <a:solidFill>
                  <a:srgbClr val="000000"/>
                </a:solidFill>
                <a:effectLst/>
                <a:uLnTx/>
                <a:uFillTx/>
                <a:latin typeface="Cambria" panose="02040503050406030204" pitchFamily="18" charset="0"/>
                <a:ea typeface="字魂95号-手刻宋" panose="00000500000000000000" pitchFamily="2" charset="-122"/>
                <a:cs typeface="+mn-ea"/>
                <a:sym typeface="+mn-lt"/>
              </a:endParaRPr>
            </a:p>
          </p:txBody>
        </p:sp>
      </p:grpSp>
      <p:pic>
        <p:nvPicPr>
          <p:cNvPr id="27" name="图片 35">
            <a:extLst>
              <a:ext uri="{FF2B5EF4-FFF2-40B4-BE49-F238E27FC236}">
                <a16:creationId xmlns:a16="http://schemas.microsoft.com/office/drawing/2014/main" id="{A317784F-D859-7736-3EB6-13F1615A43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8094" y="3266567"/>
            <a:ext cx="4385826" cy="4385826"/>
          </a:xfrm>
          <a:prstGeom prst="rect">
            <a:avLst/>
          </a:prstGeom>
        </p:spPr>
      </p:pic>
      <p:grpSp>
        <p:nvGrpSpPr>
          <p:cNvPr id="13" name="Group 12">
            <a:extLst>
              <a:ext uri="{FF2B5EF4-FFF2-40B4-BE49-F238E27FC236}">
                <a16:creationId xmlns:a16="http://schemas.microsoft.com/office/drawing/2014/main" id="{D209052D-247A-6FE9-1B9B-35591F9E8E08}"/>
              </a:ext>
            </a:extLst>
          </p:cNvPr>
          <p:cNvGrpSpPr/>
          <p:nvPr/>
        </p:nvGrpSpPr>
        <p:grpSpPr>
          <a:xfrm>
            <a:off x="303058" y="4640659"/>
            <a:ext cx="7724972" cy="1598421"/>
            <a:chOff x="7241876" y="0"/>
            <a:chExt cx="2795772" cy="5109115"/>
          </a:xfrm>
          <a:solidFill>
            <a:schemeClr val="accent6">
              <a:lumMod val="50000"/>
            </a:schemeClr>
          </a:solidFill>
        </p:grpSpPr>
        <p:sp>
          <p:nvSpPr>
            <p:cNvPr id="14" name="Rectangle: Rounded Corners 2">
              <a:extLst>
                <a:ext uri="{FF2B5EF4-FFF2-40B4-BE49-F238E27FC236}">
                  <a16:creationId xmlns:a16="http://schemas.microsoft.com/office/drawing/2014/main" id="{8D605626-B94E-38A7-30BC-3107EDC62D7D}"/>
                </a:ext>
              </a:extLst>
            </p:cNvPr>
            <p:cNvSpPr/>
            <p:nvPr/>
          </p:nvSpPr>
          <p:spPr>
            <a:xfrm>
              <a:off x="7241876" y="0"/>
              <a:ext cx="2795772" cy="5109115"/>
            </a:xfrm>
            <a:prstGeom prst="roundRect">
              <a:avLst/>
            </a:prstGeom>
            <a:grpFill/>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2400">
                <a:solidFill>
                  <a:schemeClr val="bg1"/>
                </a:solidFill>
              </a:endParaRPr>
            </a:p>
          </p:txBody>
        </p:sp>
        <p:sp>
          <p:nvSpPr>
            <p:cNvPr id="15" name="TextBox 60">
              <a:extLst>
                <a:ext uri="{FF2B5EF4-FFF2-40B4-BE49-F238E27FC236}">
                  <a16:creationId xmlns:a16="http://schemas.microsoft.com/office/drawing/2014/main" id="{3E7B8DA8-F29C-F261-35A7-3F1046102E87}"/>
                </a:ext>
              </a:extLst>
            </p:cNvPr>
            <p:cNvSpPr txBox="1"/>
            <p:nvPr/>
          </p:nvSpPr>
          <p:spPr>
            <a:xfrm>
              <a:off x="7250160" y="336138"/>
              <a:ext cx="2787488" cy="3836673"/>
            </a:xfrm>
            <a:prstGeom prst="rect">
              <a:avLst/>
            </a:prstGeom>
            <a:grp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217"/>
              <a:r>
                <a:rPr lang="nl-NL" sz="2400" b="1" dirty="0" smtClean="0">
                  <a:solidFill>
                    <a:schemeClr val="bg1"/>
                  </a:solidFill>
                  <a:latin typeface="UTM Avo" panose="02040603050506020204" pitchFamily="18" charset="0"/>
                  <a:sym typeface="+mn-lt"/>
                </a:rPr>
                <a:t>Hành động của bạn nam là sai. Em sẽ gọi bạn lại và giải thích chúng ta nên tôn trọng công việc của chú nhân viên vệ sinh và yêu cầu bạn phải nhặt rác lên bỏ đúng nơi qui định.</a:t>
              </a:r>
              <a:endParaRPr lang="en-US" sz="2400" b="1" spc="150" dirty="0">
                <a:solidFill>
                  <a:schemeClr val="bg1"/>
                </a:solidFill>
                <a:latin typeface="UTM Avo" panose="02040603050506020204" pitchFamily="18" charset="0"/>
                <a:cs typeface="+mn-ea"/>
                <a:sym typeface="+mn-lt"/>
              </a:endParaRPr>
            </a:p>
          </p:txBody>
        </p:sp>
      </p:grpSp>
    </p:spTree>
    <p:extLst>
      <p:ext uri="{BB962C8B-B14F-4D97-AF65-F5344CB8AC3E}">
        <p14:creationId xmlns:p14="http://schemas.microsoft.com/office/powerpoint/2010/main" val="2631909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DE0B8FA-58C4-EC2A-0953-0F4FD064C3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46" r="11121"/>
          <a:stretch/>
        </p:blipFill>
        <p:spPr>
          <a:xfrm>
            <a:off x="-1" y="0"/>
            <a:ext cx="12192001" cy="6858000"/>
          </a:xfrm>
          <a:prstGeom prst="rect">
            <a:avLst/>
          </a:prstGeom>
        </p:spPr>
      </p:pic>
      <p:sp>
        <p:nvSpPr>
          <p:cNvPr id="11" name="矩形 10">
            <a:extLst>
              <a:ext uri="{FF2B5EF4-FFF2-40B4-BE49-F238E27FC236}">
                <a16:creationId xmlns:a16="http://schemas.microsoft.com/office/drawing/2014/main" id="{F03BC386-E4B6-1B0E-9837-A31E55A6DF15}"/>
              </a:ext>
            </a:extLst>
          </p:cNvPr>
          <p:cNvSpPr/>
          <p:nvPr/>
        </p:nvSpPr>
        <p:spPr>
          <a:xfrm>
            <a:off x="710089" y="702811"/>
            <a:ext cx="11070431" cy="5757861"/>
          </a:xfrm>
          <a:prstGeom prst="rect">
            <a:avLst/>
          </a:prstGeom>
          <a:solidFill>
            <a:srgbClr val="FF6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pic>
        <p:nvPicPr>
          <p:cNvPr id="5" name="图片 4">
            <a:extLst>
              <a:ext uri="{FF2B5EF4-FFF2-40B4-BE49-F238E27FC236}">
                <a16:creationId xmlns:a16="http://schemas.microsoft.com/office/drawing/2014/main" id="{37DCA100-9F09-002F-BCBF-E85BAC50F6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7" t="6111" r="19279"/>
          <a:stretch/>
        </p:blipFill>
        <p:spPr>
          <a:xfrm>
            <a:off x="411480" y="440872"/>
            <a:ext cx="11213782" cy="6438900"/>
          </a:xfrm>
          <a:prstGeom prst="rect">
            <a:avLst/>
          </a:prstGeom>
        </p:spPr>
      </p:pic>
      <p:pic>
        <p:nvPicPr>
          <p:cNvPr id="13" name="图片 12">
            <a:extLst>
              <a:ext uri="{FF2B5EF4-FFF2-40B4-BE49-F238E27FC236}">
                <a16:creationId xmlns:a16="http://schemas.microsoft.com/office/drawing/2014/main" id="{BFD00E50-A395-24AF-BE5A-33FFDE0966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9196"/>
          <a:stretch/>
        </p:blipFill>
        <p:spPr>
          <a:xfrm>
            <a:off x="16255" y="678884"/>
            <a:ext cx="7413171" cy="5805714"/>
          </a:xfrm>
          <a:prstGeom prst="rect">
            <a:avLst/>
          </a:prstGeom>
        </p:spPr>
      </p:pic>
      <p:sp>
        <p:nvSpPr>
          <p:cNvPr id="26" name="TOP-PPT-6-1">
            <a:extLst>
              <a:ext uri="{FF2B5EF4-FFF2-40B4-BE49-F238E27FC236}">
                <a16:creationId xmlns:a16="http://schemas.microsoft.com/office/drawing/2014/main" id="{4AE2C012-6A37-7511-3109-C13B19CD1919}"/>
              </a:ext>
            </a:extLst>
          </p:cNvPr>
          <p:cNvSpPr/>
          <p:nvPr/>
        </p:nvSpPr>
        <p:spPr>
          <a:xfrm>
            <a:off x="6593533" y="906833"/>
            <a:ext cx="3985824" cy="3968183"/>
          </a:xfrm>
          <a:prstGeom prst="rect">
            <a:avLst/>
          </a:prstGeom>
        </p:spPr>
        <p:txBody>
          <a:bodyPr wrap="square">
            <a:prstTxWarp prst="textPlain">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6600" b="1" i="0" u="none" strike="noStrike" kern="1200" cap="none" spc="0" normalizeH="0" baseline="0" noProof="0" dirty="0" smtClean="0">
                <a:ln>
                  <a:solidFill>
                    <a:schemeClr val="tx1"/>
                  </a:solidFill>
                </a:ln>
                <a:solidFill>
                  <a:srgbClr val="C79FB4"/>
                </a:solidFill>
                <a:effectLst/>
                <a:uLnTx/>
                <a:uFillTx/>
                <a:latin typeface="#9Slide07 IcielCrocante" panose="02000000000000000000" pitchFamily="2" charset="0"/>
                <a:ea typeface="字魂100号-方方先锋体" panose="00000500000000000000" pitchFamily="2" charset="-122"/>
                <a:cs typeface="+mn-ea"/>
                <a:sym typeface="+mn-lt"/>
              </a:rPr>
              <a:t>01</a:t>
            </a:r>
          </a:p>
          <a:p>
            <a:pPr marL="0" marR="0" lvl="0" indent="0" algn="ctr" defTabSz="914400" rtl="0" eaLnBrk="1" fontAlgn="auto" latinLnBrk="0" hangingPunct="1">
              <a:spcBef>
                <a:spcPts val="0"/>
              </a:spcBef>
              <a:spcAft>
                <a:spcPts val="0"/>
              </a:spcAft>
              <a:buClrTx/>
              <a:buSzTx/>
              <a:buFontTx/>
              <a:buNone/>
              <a:tabLst/>
              <a:defRPr/>
            </a:pPr>
            <a:r>
              <a:rPr lang="en-US" altLang="zh-CN" sz="6600" b="1" baseline="0" dirty="0" smtClean="0">
                <a:ln>
                  <a:solidFill>
                    <a:schemeClr val="tx1"/>
                  </a:solidFill>
                </a:ln>
                <a:solidFill>
                  <a:srgbClr val="EF7F90"/>
                </a:solidFill>
                <a:latin typeface="#9Slide07 IcielCrocante" panose="02000000000000000000" pitchFamily="2" charset="0"/>
                <a:ea typeface="字魂100号-方方先锋体" panose="00000500000000000000" pitchFamily="2" charset="-122"/>
                <a:cs typeface="+mn-ea"/>
                <a:sym typeface="+mn-lt"/>
              </a:rPr>
              <a:t>KHỞI</a:t>
            </a:r>
          </a:p>
          <a:p>
            <a:pPr marL="0" marR="0" lvl="0" indent="0" algn="ctr" defTabSz="914400" rtl="0" eaLnBrk="1" fontAlgn="auto" latinLnBrk="0" hangingPunct="1">
              <a:spcBef>
                <a:spcPts val="0"/>
              </a:spcBef>
              <a:spcAft>
                <a:spcPts val="0"/>
              </a:spcAft>
              <a:buClrTx/>
              <a:buSzTx/>
              <a:buFontTx/>
              <a:buNone/>
              <a:tabLst/>
              <a:defRPr/>
            </a:pPr>
            <a:r>
              <a:rPr lang="en-US" altLang="zh-CN" sz="6600" b="1" dirty="0" smtClean="0">
                <a:ln>
                  <a:solidFill>
                    <a:schemeClr val="tx1"/>
                  </a:solidFill>
                </a:ln>
                <a:solidFill>
                  <a:srgbClr val="EF7F90"/>
                </a:solidFill>
                <a:latin typeface="#9Slide07 IcielCrocante" panose="02000000000000000000" pitchFamily="2" charset="0"/>
                <a:ea typeface="字魂100号-方方先锋体" panose="00000500000000000000" pitchFamily="2" charset="-122"/>
                <a:cs typeface="+mn-ea"/>
                <a:sym typeface="+mn-lt"/>
              </a:rPr>
              <a:t>ĐỘNG</a:t>
            </a:r>
            <a:endParaRPr kumimoji="0" lang="en-US" altLang="zh-CN" sz="6600" b="1" i="0" u="none" strike="noStrike" kern="1200" cap="none" spc="0" normalizeH="0" baseline="0" noProof="0" dirty="0">
              <a:ln>
                <a:solidFill>
                  <a:schemeClr val="tx1"/>
                </a:solidFill>
              </a:ln>
              <a:solidFill>
                <a:srgbClr val="EF7F90"/>
              </a:solidFill>
              <a:effectLst/>
              <a:uLnTx/>
              <a:uFillTx/>
              <a:latin typeface="#9Slide07 IcielCrocante" panose="02000000000000000000" pitchFamily="2" charset="0"/>
              <a:ea typeface="字魂100号-方方先锋体" panose="00000500000000000000" pitchFamily="2" charset="-122"/>
              <a:cs typeface="+mn-ea"/>
              <a:sym typeface="+mn-lt"/>
            </a:endParaRPr>
          </a:p>
        </p:txBody>
      </p:sp>
      <p:pic>
        <p:nvPicPr>
          <p:cNvPr id="30" name="图片 29">
            <a:extLst>
              <a:ext uri="{FF2B5EF4-FFF2-40B4-BE49-F238E27FC236}">
                <a16:creationId xmlns:a16="http://schemas.microsoft.com/office/drawing/2014/main" id="{2C5D3498-121E-56CB-2B25-A0E11C83A16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3302"/>
          <a:stretch/>
        </p:blipFill>
        <p:spPr>
          <a:xfrm>
            <a:off x="0" y="4146351"/>
            <a:ext cx="4038600" cy="2735636"/>
          </a:xfrm>
          <a:prstGeom prst="rect">
            <a:avLst/>
          </a:prstGeom>
        </p:spPr>
      </p:pic>
      <p:pic>
        <p:nvPicPr>
          <p:cNvPr id="12" name="图片 35">
            <a:extLst>
              <a:ext uri="{FF2B5EF4-FFF2-40B4-BE49-F238E27FC236}">
                <a16:creationId xmlns:a16="http://schemas.microsoft.com/office/drawing/2014/main" id="{A317784F-D859-7736-3EB6-13F1615A43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609" y="112406"/>
            <a:ext cx="5917794" cy="5917794"/>
          </a:xfrm>
          <a:prstGeom prst="rect">
            <a:avLst/>
          </a:prstGeom>
        </p:spPr>
      </p:pic>
      <p:pic>
        <p:nvPicPr>
          <p:cNvPr id="14" name="图片 30">
            <a:extLst>
              <a:ext uri="{FF2B5EF4-FFF2-40B4-BE49-F238E27FC236}">
                <a16:creationId xmlns:a16="http://schemas.microsoft.com/office/drawing/2014/main" id="{A9EEC8CA-2D06-6465-464B-16AB7EC8BE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8074" r="235"/>
          <a:stretch/>
        </p:blipFill>
        <p:spPr>
          <a:xfrm>
            <a:off x="8586445" y="4146351"/>
            <a:ext cx="3605555" cy="2735636"/>
          </a:xfrm>
          <a:prstGeom prst="rect">
            <a:avLst/>
          </a:prstGeom>
        </p:spPr>
      </p:pic>
    </p:spTree>
    <p:extLst>
      <p:ext uri="{BB962C8B-B14F-4D97-AF65-F5344CB8AC3E}">
        <p14:creationId xmlns:p14="http://schemas.microsoft.com/office/powerpoint/2010/main" val="2828863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5A7ABC86-BD72-47F2-4D62-1E7FE0A98FB3}"/>
              </a:ext>
            </a:extLst>
          </p:cNvPr>
          <p:cNvGrpSpPr/>
          <p:nvPr/>
        </p:nvGrpSpPr>
        <p:grpSpPr>
          <a:xfrm>
            <a:off x="8978291" y="553510"/>
            <a:ext cx="2837459" cy="2976457"/>
            <a:chOff x="4695782" y="2799486"/>
            <a:chExt cx="2837459" cy="2976457"/>
          </a:xfrm>
        </p:grpSpPr>
        <p:sp>
          <p:nvSpPr>
            <p:cNvPr id="16" name="文本框 15">
              <a:extLst>
                <a:ext uri="{FF2B5EF4-FFF2-40B4-BE49-F238E27FC236}">
                  <a16:creationId xmlns:a16="http://schemas.microsoft.com/office/drawing/2014/main" id="{BB0C4C74-AE8F-79F9-7C9D-E4027AEF9B91}"/>
                </a:ext>
              </a:extLst>
            </p:cNvPr>
            <p:cNvSpPr txBox="1"/>
            <p:nvPr/>
          </p:nvSpPr>
          <p:spPr>
            <a:xfrm>
              <a:off x="4931623" y="3799666"/>
              <a:ext cx="2378391" cy="572464"/>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srgbClr val="000000"/>
                  </a:solidFill>
                  <a:effectLst/>
                  <a:uLnTx/>
                  <a:uFillTx/>
                  <a:latin typeface="#9Slide04 Podkova ExtraBold" panose="00000900000000000000" pitchFamily="2" charset="0"/>
                  <a:ea typeface="字魂95号-手刻宋" panose="00000500000000000000" pitchFamily="2" charset="-122"/>
                  <a:cs typeface="+mn-ea"/>
                  <a:sym typeface="+mn-lt"/>
                </a:rPr>
                <a:t>TÌNH</a:t>
              </a:r>
              <a:r>
                <a:rPr kumimoji="0" lang="en-US" altLang="zh-CN" sz="2400" b="0" i="0" u="none" strike="noStrike" kern="1200" cap="none" spc="0" normalizeH="0" noProof="0" dirty="0" smtClean="0">
                  <a:ln>
                    <a:noFill/>
                  </a:ln>
                  <a:solidFill>
                    <a:srgbClr val="000000"/>
                  </a:solidFill>
                  <a:effectLst/>
                  <a:uLnTx/>
                  <a:uFillTx/>
                  <a:latin typeface="#9Slide04 Podkova ExtraBold" panose="00000900000000000000" pitchFamily="2" charset="0"/>
                  <a:ea typeface="字魂95号-手刻宋" panose="00000500000000000000" pitchFamily="2" charset="-122"/>
                  <a:cs typeface="+mn-ea"/>
                  <a:sym typeface="+mn-lt"/>
                </a:rPr>
                <a:t> HUỐNG 2</a:t>
              </a:r>
              <a:endParaRPr kumimoji="0" lang="zh-CN" altLang="en-US" sz="2400" b="0" i="0" u="none" strike="noStrike" kern="1200" cap="none" spc="0" normalizeH="0" baseline="0" noProof="0" dirty="0">
                <a:ln>
                  <a:noFill/>
                </a:ln>
                <a:solidFill>
                  <a:srgbClr val="000000"/>
                </a:solidFill>
                <a:effectLst/>
                <a:uLnTx/>
                <a:uFillTx/>
                <a:latin typeface="#9Slide04 Podkova ExtraBold" panose="00000900000000000000" pitchFamily="2" charset="0"/>
                <a:ea typeface="字魂95号-手刻宋" panose="00000500000000000000" pitchFamily="2" charset="-122"/>
                <a:cs typeface="+mn-ea"/>
                <a:sym typeface="+mn-lt"/>
              </a:endParaRPr>
            </a:p>
          </p:txBody>
        </p:sp>
        <p:sp>
          <p:nvSpPr>
            <p:cNvPr id="17" name="对话气泡: 圆角矩形 16">
              <a:extLst>
                <a:ext uri="{FF2B5EF4-FFF2-40B4-BE49-F238E27FC236}">
                  <a16:creationId xmlns:a16="http://schemas.microsoft.com/office/drawing/2014/main" id="{335ACCBD-867E-4DA0-24BC-41E389FB4B8D}"/>
                </a:ext>
              </a:extLst>
            </p:cNvPr>
            <p:cNvSpPr/>
            <p:nvPr/>
          </p:nvSpPr>
          <p:spPr>
            <a:xfrm>
              <a:off x="4695782" y="3547097"/>
              <a:ext cx="2677885" cy="899160"/>
            </a:xfrm>
            <a:prstGeom prst="wedgeRoundRectCallout">
              <a:avLst>
                <a:gd name="adj1" fmla="val -101"/>
                <a:gd name="adj2" fmla="val 65026"/>
                <a:gd name="adj3" fmla="val 16667"/>
              </a:avLst>
            </a:prstGeom>
            <a:noFill/>
            <a:ln w="38100">
              <a:solidFill>
                <a:srgbClr val="FF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grpSp>
          <p:nvGrpSpPr>
            <p:cNvPr id="18" name="组合 17">
              <a:extLst>
                <a:ext uri="{FF2B5EF4-FFF2-40B4-BE49-F238E27FC236}">
                  <a16:creationId xmlns:a16="http://schemas.microsoft.com/office/drawing/2014/main" id="{B1B8BAC6-D238-C0D8-0CC5-BE92A5E188E2}"/>
                </a:ext>
              </a:extLst>
            </p:cNvPr>
            <p:cNvGrpSpPr/>
            <p:nvPr/>
          </p:nvGrpSpPr>
          <p:grpSpPr>
            <a:xfrm>
              <a:off x="6034725" y="2799486"/>
              <a:ext cx="1498516" cy="2976457"/>
              <a:chOff x="9414905" y="-485752"/>
              <a:chExt cx="1872258" cy="3718809"/>
            </a:xfrm>
          </p:grpSpPr>
          <p:sp>
            <p:nvSpPr>
              <p:cNvPr id="19" name="矩形 18">
                <a:extLst>
                  <a:ext uri="{FF2B5EF4-FFF2-40B4-BE49-F238E27FC236}">
                    <a16:creationId xmlns:a16="http://schemas.microsoft.com/office/drawing/2014/main" id="{52FAAC5D-B422-47A4-5A5E-C19C14AEEB82}"/>
                  </a:ext>
                </a:extLst>
              </p:cNvPr>
              <p:cNvSpPr/>
              <p:nvPr/>
            </p:nvSpPr>
            <p:spPr>
              <a:xfrm>
                <a:off x="9546771" y="2765558"/>
                <a:ext cx="1088572" cy="467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pic>
            <p:nvPicPr>
              <p:cNvPr id="20" name="图片 19">
                <a:extLst>
                  <a:ext uri="{FF2B5EF4-FFF2-40B4-BE49-F238E27FC236}">
                    <a16:creationId xmlns:a16="http://schemas.microsoft.com/office/drawing/2014/main" id="{1B6E3B54-431F-CAC5-C255-286987B633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4905" y="-485752"/>
                <a:ext cx="1872258" cy="1872258"/>
              </a:xfrm>
              <a:prstGeom prst="rect">
                <a:avLst/>
              </a:prstGeom>
            </p:spPr>
          </p:pic>
        </p:grpSp>
      </p:grpSp>
      <p:pic>
        <p:nvPicPr>
          <p:cNvPr id="27" name="Picture 26"/>
          <p:cNvPicPr>
            <a:picLocks noChangeAspect="1"/>
          </p:cNvPicPr>
          <p:nvPr/>
        </p:nvPicPr>
        <p:blipFill rotWithShape="1">
          <a:blip r:embed="rId3">
            <a:extLst>
              <a:ext uri="{BEBA8EAE-BF5A-486C-A8C5-ECC9F3942E4B}">
                <a14:imgProps xmlns:a14="http://schemas.microsoft.com/office/drawing/2010/main">
                  <a14:imgLayer r:embed="rId4">
                    <a14:imgEffect>
                      <a14:backgroundRemoval t="9375" b="44010" l="18516" r="66289">
                        <a14:foregroundMark x1="56797" y1="28073" x2="55000" y2="21042"/>
                        <a14:foregroundMark x1="62930" y1="39740" x2="63320" y2="35469"/>
                        <a14:foregroundMark x1="65430" y1="39948" x2="65430" y2="39948"/>
                      </a14:backgroundRemoval>
                    </a14:imgEffect>
                    <a14:imgEffect>
                      <a14:saturation sat="300000"/>
                    </a14:imgEffect>
                  </a14:imgLayer>
                </a14:imgProps>
              </a:ext>
            </a:extLst>
          </a:blip>
          <a:srcRect l="19614" t="13283" r="35692" b="57105"/>
          <a:stretch/>
        </p:blipFill>
        <p:spPr>
          <a:xfrm flipH="1" flipV="1">
            <a:off x="6371458" y="2579991"/>
            <a:ext cx="4907280" cy="3587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p:cNvGrpSpPr/>
          <p:nvPr/>
        </p:nvGrpSpPr>
        <p:grpSpPr>
          <a:xfrm>
            <a:off x="4371008" y="0"/>
            <a:ext cx="4827815" cy="2878059"/>
            <a:chOff x="481496" y="707217"/>
            <a:chExt cx="4827815" cy="2878059"/>
          </a:xfrm>
        </p:grpSpPr>
        <p:pic>
          <p:nvPicPr>
            <p:cNvPr id="28" name="图片 2">
              <a:extLst>
                <a:ext uri="{FF2B5EF4-FFF2-40B4-BE49-F238E27FC236}">
                  <a16:creationId xmlns:a16="http://schemas.microsoft.com/office/drawing/2014/main" id="{9A9AF794-D6D3-45E2-7234-FC9E70BC7B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496" y="707217"/>
              <a:ext cx="4827815" cy="2878059"/>
            </a:xfrm>
            <a:prstGeom prst="rect">
              <a:avLst/>
            </a:prstGeom>
            <a:ln>
              <a:noFill/>
            </a:ln>
            <a:effectLst>
              <a:outerShdw blurRad="292100" dist="139700" dir="2700000" algn="tl" rotWithShape="0">
                <a:srgbClr val="333333">
                  <a:alpha val="65000"/>
                </a:srgbClr>
              </a:outerShdw>
            </a:effectLst>
          </p:spPr>
        </p:pic>
        <p:sp>
          <p:nvSpPr>
            <p:cNvPr id="29" name="文本框 3">
              <a:extLst>
                <a:ext uri="{FF2B5EF4-FFF2-40B4-BE49-F238E27FC236}">
                  <a16:creationId xmlns:a16="http://schemas.microsoft.com/office/drawing/2014/main" id="{B23CD104-0553-CAE7-790C-F8581421D8EE}"/>
                </a:ext>
              </a:extLst>
            </p:cNvPr>
            <p:cNvSpPr txBox="1"/>
            <p:nvPr/>
          </p:nvSpPr>
          <p:spPr>
            <a:xfrm>
              <a:off x="1255587" y="1559157"/>
              <a:ext cx="2975436" cy="1384995"/>
            </a:xfrm>
            <a:prstGeom prst="rect">
              <a:avLst/>
            </a:prstGeom>
            <a:noFill/>
          </p:spPr>
          <p:txBody>
            <a:bodyPr wrap="square" rtlCol="0">
              <a:spAutoFit/>
            </a:bodyPr>
            <a:lstStyle/>
            <a:p>
              <a:pPr lvl="0" algn="ct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đang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vệ</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sinh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đường</a:t>
              </a:r>
              <a:r>
                <a:rPr lang="en-US" sz="2800" dirty="0">
                  <a:latin typeface="Cambria" panose="02040503050406030204" pitchFamily="18" charset="0"/>
                  <a:ea typeface="Cambria" panose="02040503050406030204" pitchFamily="18" charset="0"/>
                </a:rPr>
                <a:t>. </a:t>
              </a:r>
              <a:endParaRPr kumimoji="0" lang="zh-CN" altLang="en-US" sz="3200" b="0" i="0" u="none" strike="noStrike" kern="1200" cap="none" spc="0" normalizeH="0" baseline="0" noProof="0" dirty="0">
                <a:ln>
                  <a:noFill/>
                </a:ln>
                <a:solidFill>
                  <a:srgbClr val="000000"/>
                </a:solidFill>
                <a:effectLst/>
                <a:uLnTx/>
                <a:uFillTx/>
                <a:latin typeface="Cambria" panose="02040503050406030204" pitchFamily="18" charset="0"/>
                <a:ea typeface="字魂95号-手刻宋" panose="00000500000000000000" pitchFamily="2" charset="-122"/>
                <a:cs typeface="+mn-ea"/>
                <a:sym typeface="+mn-lt"/>
              </a:endParaRPr>
            </a:p>
          </p:txBody>
        </p:sp>
      </p:grpSp>
      <p:pic>
        <p:nvPicPr>
          <p:cNvPr id="30" name="图片 35">
            <a:extLst>
              <a:ext uri="{FF2B5EF4-FFF2-40B4-BE49-F238E27FC236}">
                <a16:creationId xmlns:a16="http://schemas.microsoft.com/office/drawing/2014/main" id="{A317784F-D859-7736-3EB6-13F1615A43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83" y="3327240"/>
            <a:ext cx="4385826" cy="4385826"/>
          </a:xfrm>
          <a:prstGeom prst="rect">
            <a:avLst/>
          </a:prstGeom>
        </p:spPr>
      </p:pic>
      <p:grpSp>
        <p:nvGrpSpPr>
          <p:cNvPr id="13" name="Group 12">
            <a:extLst>
              <a:ext uri="{FF2B5EF4-FFF2-40B4-BE49-F238E27FC236}">
                <a16:creationId xmlns:a16="http://schemas.microsoft.com/office/drawing/2014/main" id="{D209052D-247A-6FE9-1B9B-35591F9E8E08}"/>
              </a:ext>
            </a:extLst>
          </p:cNvPr>
          <p:cNvGrpSpPr/>
          <p:nvPr/>
        </p:nvGrpSpPr>
        <p:grpSpPr>
          <a:xfrm>
            <a:off x="444869" y="1079952"/>
            <a:ext cx="4442293" cy="3214256"/>
            <a:chOff x="7241876" y="0"/>
            <a:chExt cx="2895576" cy="5637538"/>
          </a:xfrm>
          <a:solidFill>
            <a:schemeClr val="accent6">
              <a:lumMod val="50000"/>
            </a:schemeClr>
          </a:solidFill>
        </p:grpSpPr>
        <p:sp>
          <p:nvSpPr>
            <p:cNvPr id="14" name="Rectangle: Rounded Corners 2">
              <a:extLst>
                <a:ext uri="{FF2B5EF4-FFF2-40B4-BE49-F238E27FC236}">
                  <a16:creationId xmlns:a16="http://schemas.microsoft.com/office/drawing/2014/main" id="{8D605626-B94E-38A7-30BC-3107EDC62D7D}"/>
                </a:ext>
              </a:extLst>
            </p:cNvPr>
            <p:cNvSpPr/>
            <p:nvPr/>
          </p:nvSpPr>
          <p:spPr>
            <a:xfrm>
              <a:off x="7241876" y="0"/>
              <a:ext cx="2895576" cy="5637538"/>
            </a:xfrm>
            <a:prstGeom prst="roundRect">
              <a:avLst/>
            </a:prstGeom>
            <a:solidFill>
              <a:schemeClr val="accent6">
                <a:lumMod val="50000"/>
              </a:schemeClr>
            </a:solidFill>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2400">
                <a:solidFill>
                  <a:schemeClr val="bg1"/>
                </a:solidFill>
              </a:endParaRPr>
            </a:p>
          </p:txBody>
        </p:sp>
        <p:sp>
          <p:nvSpPr>
            <p:cNvPr id="21" name="TextBox 60">
              <a:extLst>
                <a:ext uri="{FF2B5EF4-FFF2-40B4-BE49-F238E27FC236}">
                  <a16:creationId xmlns:a16="http://schemas.microsoft.com/office/drawing/2014/main" id="{3E7B8DA8-F29C-F261-35A7-3F1046102E87}"/>
                </a:ext>
              </a:extLst>
            </p:cNvPr>
            <p:cNvSpPr txBox="1"/>
            <p:nvPr/>
          </p:nvSpPr>
          <p:spPr>
            <a:xfrm>
              <a:off x="7241876" y="436857"/>
              <a:ext cx="2895576" cy="4696386"/>
            </a:xfrm>
            <a:prstGeom prst="rect">
              <a:avLst/>
            </a:prstGeom>
            <a:grp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217"/>
              <a:r>
                <a:rPr lang="nl-NL" sz="2400" b="1" dirty="0" smtClean="0">
                  <a:solidFill>
                    <a:schemeClr val="bg1"/>
                  </a:solidFill>
                  <a:latin typeface="UTM Avo" panose="02040603050506020204" pitchFamily="18" charset="0"/>
                  <a:sym typeface="+mn-lt"/>
                </a:rPr>
                <a:t>Sẽ nói với bác trai rằng việc chó đi vệ sinh không đúng nơi qui định sẽ làm ảnh hưởng đến môi trường công cộng, gây mùi hôi thối và tạo cho chó một thói quen không tốt.</a:t>
              </a:r>
              <a:endParaRPr lang="en-US" sz="2400" b="1" spc="150" dirty="0">
                <a:solidFill>
                  <a:schemeClr val="bg1"/>
                </a:solidFill>
                <a:latin typeface="UTM Avo" panose="02040603050506020204" pitchFamily="18" charset="0"/>
                <a:cs typeface="+mn-ea"/>
                <a:sym typeface="+mn-lt"/>
              </a:endParaRPr>
            </a:p>
          </p:txBody>
        </p:sp>
      </p:grpSp>
    </p:spTree>
    <p:extLst>
      <p:ext uri="{BB962C8B-B14F-4D97-AF65-F5344CB8AC3E}">
        <p14:creationId xmlns:p14="http://schemas.microsoft.com/office/powerpoint/2010/main" val="2044426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DE0B8FA-58C4-EC2A-0953-0F4FD064C3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46" r="11121"/>
          <a:stretch/>
        </p:blipFill>
        <p:spPr>
          <a:xfrm>
            <a:off x="-1" y="0"/>
            <a:ext cx="12192001" cy="6858000"/>
          </a:xfrm>
          <a:prstGeom prst="rect">
            <a:avLst/>
          </a:prstGeom>
        </p:spPr>
      </p:pic>
      <p:sp>
        <p:nvSpPr>
          <p:cNvPr id="11" name="矩形 10">
            <a:extLst>
              <a:ext uri="{FF2B5EF4-FFF2-40B4-BE49-F238E27FC236}">
                <a16:creationId xmlns:a16="http://schemas.microsoft.com/office/drawing/2014/main" id="{F03BC386-E4B6-1B0E-9837-A31E55A6DF15}"/>
              </a:ext>
            </a:extLst>
          </p:cNvPr>
          <p:cNvSpPr/>
          <p:nvPr/>
        </p:nvSpPr>
        <p:spPr>
          <a:xfrm>
            <a:off x="710089" y="702811"/>
            <a:ext cx="11070431" cy="5757861"/>
          </a:xfrm>
          <a:prstGeom prst="rect">
            <a:avLst/>
          </a:prstGeom>
          <a:solidFill>
            <a:srgbClr val="FF6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pic>
        <p:nvPicPr>
          <p:cNvPr id="5" name="图片 4">
            <a:extLst>
              <a:ext uri="{FF2B5EF4-FFF2-40B4-BE49-F238E27FC236}">
                <a16:creationId xmlns:a16="http://schemas.microsoft.com/office/drawing/2014/main" id="{37DCA100-9F09-002F-BCBF-E85BAC50F6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7" t="6111" r="19279"/>
          <a:stretch/>
        </p:blipFill>
        <p:spPr>
          <a:xfrm>
            <a:off x="411480" y="440872"/>
            <a:ext cx="11213782" cy="6438900"/>
          </a:xfrm>
          <a:prstGeom prst="rect">
            <a:avLst/>
          </a:prstGeom>
        </p:spPr>
      </p:pic>
      <p:pic>
        <p:nvPicPr>
          <p:cNvPr id="30" name="图片 29">
            <a:extLst>
              <a:ext uri="{FF2B5EF4-FFF2-40B4-BE49-F238E27FC236}">
                <a16:creationId xmlns:a16="http://schemas.microsoft.com/office/drawing/2014/main" id="{2C5D3498-121E-56CB-2B25-A0E11C83A1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302"/>
          <a:stretch/>
        </p:blipFill>
        <p:spPr>
          <a:xfrm>
            <a:off x="0" y="4146351"/>
            <a:ext cx="4038600" cy="2735636"/>
          </a:xfrm>
          <a:prstGeom prst="rect">
            <a:avLst/>
          </a:prstGeom>
        </p:spPr>
      </p:pic>
      <p:pic>
        <p:nvPicPr>
          <p:cNvPr id="31" name="图片 30">
            <a:extLst>
              <a:ext uri="{FF2B5EF4-FFF2-40B4-BE49-F238E27FC236}">
                <a16:creationId xmlns:a16="http://schemas.microsoft.com/office/drawing/2014/main" id="{A9EEC8CA-2D06-6465-464B-16AB7EC8BE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074" r="235"/>
          <a:stretch/>
        </p:blipFill>
        <p:spPr>
          <a:xfrm>
            <a:off x="8586445" y="4146351"/>
            <a:ext cx="3605555" cy="2735636"/>
          </a:xfrm>
          <a:prstGeom prst="rect">
            <a:avLst/>
          </a:prstGeom>
        </p:spPr>
      </p:pic>
      <p:sp>
        <p:nvSpPr>
          <p:cNvPr id="22" name="TOP-PPT-6-1">
            <a:extLst>
              <a:ext uri="{FF2B5EF4-FFF2-40B4-BE49-F238E27FC236}">
                <a16:creationId xmlns:a16="http://schemas.microsoft.com/office/drawing/2014/main" id="{BB657707-A812-C554-995E-FF22BEF66BF5}"/>
              </a:ext>
            </a:extLst>
          </p:cNvPr>
          <p:cNvSpPr/>
          <p:nvPr/>
        </p:nvSpPr>
        <p:spPr>
          <a:xfrm>
            <a:off x="3207164" y="2414808"/>
            <a:ext cx="5388801" cy="3046988"/>
          </a:xfrm>
          <a:prstGeom prst="rect">
            <a:avLst/>
          </a:prstGeom>
          <a:solidFill>
            <a:schemeClr val="accent1">
              <a:lumMod val="60000"/>
              <a:lumOff val="40000"/>
            </a:schemeClr>
          </a:solidFill>
          <a:ln w="38100">
            <a:solidFill>
              <a:schemeClr val="tx1"/>
            </a:solidFill>
            <a:prstDash val="dash"/>
          </a:ln>
        </p:spPr>
        <p:txBody>
          <a:bodyPr wrap="square">
            <a:spAutoFit/>
          </a:bodyPr>
          <a:lstStyle/>
          <a:p>
            <a:pPr lvl="0" algn="ctr"/>
            <a:r>
              <a:rPr lang="nl-NL" sz="3200" dirty="0">
                <a:latin typeface="Cambria" panose="02040503050406030204" pitchFamily="18" charset="0"/>
                <a:ea typeface="Cambria" panose="02040503050406030204" pitchFamily="18" charset="0"/>
              </a:rPr>
              <a:t>Chúng ta cần làm những việc phù hợp để giữ gìn vệ sinh xung quanh nhà tạo không gian sống sạch đẹp, bảo vệ sức khỏe, góp phần phòng tránh dịch bệnh,..</a:t>
            </a:r>
            <a:endParaRPr kumimoji="0" lang="en-US" altLang="zh-CN" sz="8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6" name="文本">
            <a:extLst>
              <a:ext uri="{FF2B5EF4-FFF2-40B4-BE49-F238E27FC236}">
                <a16:creationId xmlns:a16="http://schemas.microsoft.com/office/drawing/2014/main" id="{EF41AAE5-B6E8-AA8A-5877-724D87BA9A6B}"/>
              </a:ext>
            </a:extLst>
          </p:cNvPr>
          <p:cNvSpPr/>
          <p:nvPr/>
        </p:nvSpPr>
        <p:spPr>
          <a:xfrm>
            <a:off x="1815375" y="779670"/>
            <a:ext cx="6780590" cy="1384995"/>
          </a:xfrm>
          <a:prstGeom prst="rect">
            <a:avLst/>
          </a:prstGeom>
          <a:solidFill>
            <a:schemeClr val="accent4">
              <a:lumMod val="60000"/>
              <a:lumOff val="40000"/>
            </a:schemeClr>
          </a:solidFill>
          <a:ln>
            <a:solidFill>
              <a:schemeClr val="tx1"/>
            </a:solidFill>
            <a:prstDash val="lgDashDotDot"/>
          </a:ln>
        </p:spPr>
        <p:txBody>
          <a:bodyPr wrap="square">
            <a:spAutoFit/>
          </a:bodyPr>
          <a:lstStyle/>
          <a:p>
            <a:pPr lvl="0" algn="ctr"/>
            <a:r>
              <a:rPr lang="nl-NL" sz="2800" dirty="0">
                <a:latin typeface="Cambria" panose="02040503050406030204" pitchFamily="18" charset="0"/>
                <a:ea typeface="Cambria" panose="02040503050406030204" pitchFamily="18" charset="0"/>
              </a:rPr>
              <a:t>Chúng ta cần phải làm gì để tăng sức đề kháng để phòng chống dịch bệnh Covid - 19 và dịch xuất suất huyết?</a:t>
            </a:r>
            <a:r>
              <a:rPr lang="nl-NL" sz="2800" b="1" i="1" dirty="0">
                <a:latin typeface="Cambria" panose="02040503050406030204" pitchFamily="18" charset="0"/>
                <a:ea typeface="Cambria" panose="02040503050406030204" pitchFamily="18" charset="0"/>
              </a:rPr>
              <a:t> </a:t>
            </a:r>
            <a:endParaRPr kumimoji="0" lang="zh-CN" altLang="en-US" sz="4800" b="0" i="0" u="none" strike="noStrike" kern="1200" cap="none" spc="0" normalizeH="0" baseline="0" noProof="0" dirty="0">
              <a:ln>
                <a:noFill/>
              </a:ln>
              <a:solidFill>
                <a:srgbClr val="FFFFFF"/>
              </a:solidFill>
              <a:effectLst/>
              <a:uLnTx/>
              <a:uFillTx/>
              <a:latin typeface="Cambria" panose="02040503050406030204" pitchFamily="18" charset="0"/>
              <a:ea typeface="字魂100号-方方先锋体" panose="00000500000000000000" pitchFamily="2" charset="-122"/>
              <a:cs typeface="+mn-ea"/>
              <a:sym typeface="+mn-lt"/>
            </a:endParaRPr>
          </a:p>
        </p:txBody>
      </p:sp>
      <p:pic>
        <p:nvPicPr>
          <p:cNvPr id="12" name="图片 7">
            <a:extLst>
              <a:ext uri="{FF2B5EF4-FFF2-40B4-BE49-F238E27FC236}">
                <a16:creationId xmlns:a16="http://schemas.microsoft.com/office/drawing/2014/main" id="{DB2A4923-EE19-45B9-ADA3-8C113EB44C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6352" y="1463040"/>
            <a:ext cx="5435248" cy="5435248"/>
          </a:xfrm>
          <a:prstGeom prst="rect">
            <a:avLst/>
          </a:prstGeom>
        </p:spPr>
      </p:pic>
      <p:grpSp>
        <p:nvGrpSpPr>
          <p:cNvPr id="14" name="组合 20">
            <a:extLst>
              <a:ext uri="{FF2B5EF4-FFF2-40B4-BE49-F238E27FC236}">
                <a16:creationId xmlns:a16="http://schemas.microsoft.com/office/drawing/2014/main" id="{BD0E6D70-6C74-4DF8-8587-9772C09CC392}"/>
              </a:ext>
            </a:extLst>
          </p:cNvPr>
          <p:cNvGrpSpPr/>
          <p:nvPr/>
        </p:nvGrpSpPr>
        <p:grpSpPr>
          <a:xfrm>
            <a:off x="-733087" y="2670342"/>
            <a:ext cx="4883372" cy="4976518"/>
            <a:chOff x="-725764" y="500854"/>
            <a:chExt cx="6690360" cy="6690360"/>
          </a:xfrm>
        </p:grpSpPr>
        <p:pic>
          <p:nvPicPr>
            <p:cNvPr id="15" name="图片 4">
              <a:extLst>
                <a:ext uri="{FF2B5EF4-FFF2-40B4-BE49-F238E27FC236}">
                  <a16:creationId xmlns:a16="http://schemas.microsoft.com/office/drawing/2014/main" id="{0B6BFCBD-EFE9-431E-9BB9-64BBD4A77F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25764" y="500854"/>
              <a:ext cx="6690360" cy="6690360"/>
            </a:xfrm>
            <a:prstGeom prst="rect">
              <a:avLst/>
            </a:prstGeom>
          </p:spPr>
        </p:pic>
        <p:sp>
          <p:nvSpPr>
            <p:cNvPr id="16" name="矩形 5">
              <a:extLst>
                <a:ext uri="{FF2B5EF4-FFF2-40B4-BE49-F238E27FC236}">
                  <a16:creationId xmlns:a16="http://schemas.microsoft.com/office/drawing/2014/main" id="{87061D07-02AE-4AB0-B263-CCF96819DCAB}"/>
                </a:ext>
              </a:extLst>
            </p:cNvPr>
            <p:cNvSpPr/>
            <p:nvPr/>
          </p:nvSpPr>
          <p:spPr>
            <a:xfrm rot="21292941">
              <a:off x="3468892" y="2459573"/>
              <a:ext cx="125393" cy="420933"/>
            </a:xfrm>
            <a:prstGeom prst="rect">
              <a:avLst/>
            </a:prstGeom>
            <a:solidFill>
              <a:srgbClr val="FFE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82795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DE0B8FA-58C4-EC2A-0953-0F4FD064C3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46" r="11121"/>
          <a:stretch/>
        </p:blipFill>
        <p:spPr>
          <a:xfrm>
            <a:off x="-1" y="0"/>
            <a:ext cx="12192001" cy="6858000"/>
          </a:xfrm>
          <a:prstGeom prst="rect">
            <a:avLst/>
          </a:prstGeom>
        </p:spPr>
      </p:pic>
      <p:sp>
        <p:nvSpPr>
          <p:cNvPr id="11" name="矩形 10">
            <a:extLst>
              <a:ext uri="{FF2B5EF4-FFF2-40B4-BE49-F238E27FC236}">
                <a16:creationId xmlns:a16="http://schemas.microsoft.com/office/drawing/2014/main" id="{F03BC386-E4B6-1B0E-9837-A31E55A6DF15}"/>
              </a:ext>
            </a:extLst>
          </p:cNvPr>
          <p:cNvSpPr/>
          <p:nvPr/>
        </p:nvSpPr>
        <p:spPr>
          <a:xfrm>
            <a:off x="710089" y="702811"/>
            <a:ext cx="11070431" cy="5757861"/>
          </a:xfrm>
          <a:prstGeom prst="rect">
            <a:avLst/>
          </a:prstGeom>
          <a:solidFill>
            <a:srgbClr val="FF6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pic>
        <p:nvPicPr>
          <p:cNvPr id="5" name="图片 4">
            <a:extLst>
              <a:ext uri="{FF2B5EF4-FFF2-40B4-BE49-F238E27FC236}">
                <a16:creationId xmlns:a16="http://schemas.microsoft.com/office/drawing/2014/main" id="{37DCA100-9F09-002F-BCBF-E85BAC50F6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7" t="6111" r="19279"/>
          <a:stretch/>
        </p:blipFill>
        <p:spPr>
          <a:xfrm>
            <a:off x="411480" y="440872"/>
            <a:ext cx="11213782" cy="6438900"/>
          </a:xfrm>
          <a:prstGeom prst="rect">
            <a:avLst/>
          </a:prstGeom>
        </p:spPr>
      </p:pic>
      <p:pic>
        <p:nvPicPr>
          <p:cNvPr id="13" name="图片 12">
            <a:extLst>
              <a:ext uri="{FF2B5EF4-FFF2-40B4-BE49-F238E27FC236}">
                <a16:creationId xmlns:a16="http://schemas.microsoft.com/office/drawing/2014/main" id="{BFD00E50-A395-24AF-BE5A-33FFDE0966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9196"/>
          <a:stretch/>
        </p:blipFill>
        <p:spPr>
          <a:xfrm>
            <a:off x="-365954" y="552952"/>
            <a:ext cx="7413171" cy="5805714"/>
          </a:xfrm>
          <a:prstGeom prst="rect">
            <a:avLst/>
          </a:prstGeom>
        </p:spPr>
      </p:pic>
      <p:sp>
        <p:nvSpPr>
          <p:cNvPr id="26" name="TOP-PPT-6-1">
            <a:extLst>
              <a:ext uri="{FF2B5EF4-FFF2-40B4-BE49-F238E27FC236}">
                <a16:creationId xmlns:a16="http://schemas.microsoft.com/office/drawing/2014/main" id="{4AE2C012-6A37-7511-3109-C13B19CD1919}"/>
              </a:ext>
            </a:extLst>
          </p:cNvPr>
          <p:cNvSpPr/>
          <p:nvPr/>
        </p:nvSpPr>
        <p:spPr>
          <a:xfrm>
            <a:off x="6778424" y="1126162"/>
            <a:ext cx="3985824" cy="3968183"/>
          </a:xfrm>
          <a:prstGeom prst="rect">
            <a:avLst/>
          </a:prstGeom>
        </p:spPr>
        <p:txBody>
          <a:bodyPr wrap="square">
            <a:prstTxWarp prst="textPlain">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6600" b="1" i="0" u="none" strike="noStrike" kern="1200" cap="none" spc="0" normalizeH="0" baseline="0" noProof="0" dirty="0" smtClean="0">
                <a:ln>
                  <a:solidFill>
                    <a:schemeClr val="tx1"/>
                  </a:solidFill>
                </a:ln>
                <a:solidFill>
                  <a:schemeClr val="accent3">
                    <a:lumMod val="75000"/>
                  </a:schemeClr>
                </a:solidFill>
                <a:effectLst/>
                <a:uLnTx/>
                <a:uFillTx/>
                <a:latin typeface="#9Slide07 IcielCrocante" panose="02000000000000000000" pitchFamily="2" charset="0"/>
                <a:ea typeface="字魂100号-方方先锋体" panose="00000500000000000000" pitchFamily="2" charset="-122"/>
                <a:cs typeface="+mn-ea"/>
                <a:sym typeface="+mn-lt"/>
              </a:rPr>
              <a:t>DẶN</a:t>
            </a:r>
          </a:p>
          <a:p>
            <a:pPr marL="0" marR="0" lvl="0" indent="0" algn="ctr" defTabSz="914400" rtl="0" eaLnBrk="1" fontAlgn="auto" latinLnBrk="0" hangingPunct="1">
              <a:spcBef>
                <a:spcPts val="0"/>
              </a:spcBef>
              <a:spcAft>
                <a:spcPts val="0"/>
              </a:spcAft>
              <a:buClrTx/>
              <a:buSzTx/>
              <a:buFontTx/>
              <a:buNone/>
              <a:tabLst/>
              <a:defRPr/>
            </a:pPr>
            <a:r>
              <a:rPr lang="en-US" altLang="zh-CN" sz="6600" b="1" dirty="0" smtClean="0">
                <a:ln>
                  <a:solidFill>
                    <a:schemeClr val="tx1"/>
                  </a:solidFill>
                </a:ln>
                <a:solidFill>
                  <a:schemeClr val="accent3">
                    <a:lumMod val="75000"/>
                  </a:schemeClr>
                </a:solidFill>
                <a:latin typeface="#9Slide07 IcielCrocante" panose="02000000000000000000" pitchFamily="2" charset="0"/>
                <a:ea typeface="字魂100号-方方先锋体" panose="00000500000000000000" pitchFamily="2" charset="-122"/>
                <a:cs typeface="+mn-ea"/>
                <a:sym typeface="+mn-lt"/>
              </a:rPr>
              <a:t>DÒ</a:t>
            </a:r>
            <a:endParaRPr kumimoji="0" lang="en-US" altLang="zh-CN" sz="6600" b="1" i="0" u="none" strike="noStrike" kern="1200" cap="none" spc="0" normalizeH="0" baseline="0" noProof="0" dirty="0">
              <a:ln>
                <a:solidFill>
                  <a:schemeClr val="tx1"/>
                </a:solidFill>
              </a:ln>
              <a:solidFill>
                <a:schemeClr val="accent4">
                  <a:lumMod val="75000"/>
                </a:schemeClr>
              </a:solidFill>
              <a:effectLst/>
              <a:uLnTx/>
              <a:uFillTx/>
              <a:latin typeface="#9Slide07 IcielCrocante" panose="02000000000000000000" pitchFamily="2" charset="0"/>
              <a:ea typeface="字魂100号-方方先锋体" panose="00000500000000000000" pitchFamily="2" charset="-122"/>
              <a:cs typeface="+mn-ea"/>
              <a:sym typeface="+mn-lt"/>
            </a:endParaRPr>
          </a:p>
        </p:txBody>
      </p:sp>
      <p:pic>
        <p:nvPicPr>
          <p:cNvPr id="30" name="图片 29">
            <a:extLst>
              <a:ext uri="{FF2B5EF4-FFF2-40B4-BE49-F238E27FC236}">
                <a16:creationId xmlns:a16="http://schemas.microsoft.com/office/drawing/2014/main" id="{2C5D3498-121E-56CB-2B25-A0E11C83A16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3302"/>
          <a:stretch/>
        </p:blipFill>
        <p:spPr>
          <a:xfrm>
            <a:off x="0" y="4146351"/>
            <a:ext cx="4038600" cy="2735636"/>
          </a:xfrm>
          <a:prstGeom prst="rect">
            <a:avLst/>
          </a:prstGeom>
        </p:spPr>
      </p:pic>
      <p:pic>
        <p:nvPicPr>
          <p:cNvPr id="12" name="图片 35">
            <a:extLst>
              <a:ext uri="{FF2B5EF4-FFF2-40B4-BE49-F238E27FC236}">
                <a16:creationId xmlns:a16="http://schemas.microsoft.com/office/drawing/2014/main" id="{A317784F-D859-7736-3EB6-13F1615A43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609" y="112406"/>
            <a:ext cx="5917794" cy="5917794"/>
          </a:xfrm>
          <a:prstGeom prst="rect">
            <a:avLst/>
          </a:prstGeom>
        </p:spPr>
      </p:pic>
      <p:pic>
        <p:nvPicPr>
          <p:cNvPr id="14" name="图片 30">
            <a:extLst>
              <a:ext uri="{FF2B5EF4-FFF2-40B4-BE49-F238E27FC236}">
                <a16:creationId xmlns:a16="http://schemas.microsoft.com/office/drawing/2014/main" id="{A9EEC8CA-2D06-6465-464B-16AB7EC8BE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8074" r="235"/>
          <a:stretch/>
        </p:blipFill>
        <p:spPr>
          <a:xfrm>
            <a:off x="8586445" y="4146351"/>
            <a:ext cx="3605555" cy="2735636"/>
          </a:xfrm>
          <a:prstGeom prst="rect">
            <a:avLst/>
          </a:prstGeom>
        </p:spPr>
      </p:pic>
      <p:sp>
        <p:nvSpPr>
          <p:cNvPr id="10" name="文本">
            <a:extLst>
              <a:ext uri="{FF2B5EF4-FFF2-40B4-BE49-F238E27FC236}">
                <a16:creationId xmlns:a16="http://schemas.microsoft.com/office/drawing/2014/main" id="{EF41AAE5-B6E8-AA8A-5877-724D87BA9A6B}"/>
              </a:ext>
            </a:extLst>
          </p:cNvPr>
          <p:cNvSpPr/>
          <p:nvPr/>
        </p:nvSpPr>
        <p:spPr>
          <a:xfrm>
            <a:off x="1835091" y="5063884"/>
            <a:ext cx="6780590" cy="954107"/>
          </a:xfrm>
          <a:prstGeom prst="rect">
            <a:avLst/>
          </a:prstGeom>
          <a:noFill/>
          <a:ln>
            <a:noFill/>
            <a:prstDash val="lgDashDotDot"/>
          </a:ln>
        </p:spPr>
        <p:txBody>
          <a:bodyPr wrap="square">
            <a:spAutoFit/>
          </a:bodyPr>
          <a:lstStyle/>
          <a:p>
            <a:pPr lvl="0" algn="ctr"/>
            <a:r>
              <a:rPr lang="nl-NL" sz="2800" i="1" dirty="0" smtClean="0">
                <a:solidFill>
                  <a:schemeClr val="tx1">
                    <a:lumMod val="65000"/>
                    <a:lumOff val="35000"/>
                  </a:schemeClr>
                </a:solidFill>
                <a:latin typeface="Cambria" panose="02040503050406030204" pitchFamily="18" charset="0"/>
                <a:ea typeface="Cambria" panose="02040503050406030204" pitchFamily="18" charset="0"/>
              </a:rPr>
              <a:t>Nhà sạch thì mát</a:t>
            </a:r>
          </a:p>
          <a:p>
            <a:pPr lvl="0" algn="ctr"/>
            <a:r>
              <a:rPr kumimoji="0" lang="nl-NL" altLang="zh-CN" sz="2800" b="0" i="1" u="none" strike="noStrike" kern="1200" cap="none" spc="0" normalizeH="0" baseline="0" noProof="0" dirty="0" smtClean="0">
                <a:ln>
                  <a:noFill/>
                </a:ln>
                <a:solidFill>
                  <a:schemeClr val="tx1">
                    <a:lumMod val="65000"/>
                    <a:lumOff val="35000"/>
                  </a:schemeClr>
                </a:solidFill>
                <a:effectLst/>
                <a:uLnTx/>
                <a:uFillTx/>
                <a:latin typeface="Cambria" panose="02040503050406030204" pitchFamily="18" charset="0"/>
                <a:ea typeface="Cambria" panose="02040503050406030204" pitchFamily="18" charset="0"/>
                <a:cs typeface="+mn-ea"/>
                <a:sym typeface="+mn-lt"/>
              </a:rPr>
              <a:t>Bát</a:t>
            </a:r>
            <a:r>
              <a:rPr kumimoji="0" lang="nl-NL" altLang="zh-CN" sz="2800" b="0" i="1" u="none" strike="noStrike" kern="1200" cap="none" spc="0" normalizeH="0" noProof="0" dirty="0" smtClean="0">
                <a:ln>
                  <a:noFill/>
                </a:ln>
                <a:solidFill>
                  <a:schemeClr val="tx1">
                    <a:lumMod val="65000"/>
                    <a:lumOff val="35000"/>
                  </a:schemeClr>
                </a:solidFill>
                <a:effectLst/>
                <a:uLnTx/>
                <a:uFillTx/>
                <a:latin typeface="Cambria" panose="02040503050406030204" pitchFamily="18" charset="0"/>
                <a:ea typeface="Cambria" panose="02040503050406030204" pitchFamily="18" charset="0"/>
                <a:cs typeface="+mn-ea"/>
                <a:sym typeface="+mn-lt"/>
              </a:rPr>
              <a:t> sạch ngon cơm</a:t>
            </a:r>
            <a:endParaRPr kumimoji="0" lang="zh-CN" altLang="en-US" sz="4800" b="0" i="1" u="none" strike="noStrike" kern="1200" cap="none" spc="0" normalizeH="0" baseline="0" noProof="0" dirty="0">
              <a:ln>
                <a:noFill/>
              </a:ln>
              <a:solidFill>
                <a:schemeClr val="tx1">
                  <a:lumMod val="65000"/>
                  <a:lumOff val="35000"/>
                </a:schemeClr>
              </a:solidFill>
              <a:effectLst/>
              <a:uLnTx/>
              <a:uFillTx/>
              <a:latin typeface="Cambria" panose="02040503050406030204" pitchFamily="18" charset="0"/>
              <a:ea typeface="字魂100号-方方先锋体" panose="00000500000000000000" pitchFamily="2" charset="-122"/>
              <a:cs typeface="+mn-ea"/>
              <a:sym typeface="+mn-lt"/>
            </a:endParaRPr>
          </a:p>
        </p:txBody>
      </p:sp>
    </p:spTree>
    <p:extLst>
      <p:ext uri="{BB962C8B-B14F-4D97-AF65-F5344CB8AC3E}">
        <p14:creationId xmlns:p14="http://schemas.microsoft.com/office/powerpoint/2010/main" val="2708333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5380" y="1519535"/>
            <a:ext cx="6300123" cy="1323439"/>
          </a:xfrm>
          <a:prstGeom prst="rect">
            <a:avLst/>
          </a:prstGeom>
          <a:noFill/>
        </p:spPr>
        <p:txBody>
          <a:bodyPr wrap="none" lIns="91440" tIns="45720" rIns="91440" bIns="45720">
            <a:spAutoFit/>
          </a:bodyPr>
          <a:lstStyle/>
          <a:p>
            <a:pPr algn="ctr"/>
            <a:r>
              <a:rPr lang="en-US" sz="8000" b="1" cap="none" spc="0" dirty="0" smtClean="0">
                <a:ln w="12700" cmpd="sng">
                  <a:solidFill>
                    <a:schemeClr val="tx1"/>
                  </a:solidFill>
                  <a:prstDash val="solid"/>
                </a:ln>
                <a:solidFill>
                  <a:srgbClr val="00B0F0"/>
                </a:solidFill>
                <a:effectLst/>
                <a:latin typeface="#9Slide06 SVNBlow Brush" pitchFamily="2" charset="0"/>
              </a:rPr>
              <a:t>TẠM BIỆT NHÉ!</a:t>
            </a:r>
            <a:endParaRPr lang="en-US" sz="8000" b="1" cap="none" spc="0" dirty="0">
              <a:ln w="12700" cmpd="sng">
                <a:solidFill>
                  <a:schemeClr val="tx1"/>
                </a:solidFill>
                <a:prstDash val="solid"/>
              </a:ln>
              <a:solidFill>
                <a:srgbClr val="00B0F0"/>
              </a:solidFill>
              <a:effectLst/>
              <a:latin typeface="#9Slide06 SVNBlow Brush" pitchFamily="2" charset="0"/>
            </a:endParaRPr>
          </a:p>
        </p:txBody>
      </p:sp>
    </p:spTree>
    <p:extLst>
      <p:ext uri="{BB962C8B-B14F-4D97-AF65-F5344CB8AC3E}">
        <p14:creationId xmlns:p14="http://schemas.microsoft.com/office/powerpoint/2010/main" val="38196289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990058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620676" y="143037"/>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Việc</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nào</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sau</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đây</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gây</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mất</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vệ</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sinh</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xung</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quanh</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nhà</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ở?</a:t>
            </a:r>
            <a:endParaRPr kumimoji="0" lang="en-GB" sz="4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947103" y="2814467"/>
              <a:ext cx="360387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663300"/>
                  </a:solidFill>
                  <a:effectLst/>
                  <a:uLnTx/>
                  <a:uFillTx/>
                  <a:latin typeface="UTM Avo" panose="02040603050506020204" pitchFamily="18" charset="0"/>
                  <a:ea typeface="+mn-ea"/>
                  <a:cs typeface="+mn-cs"/>
                </a:rPr>
                <a:t>Vứt</a:t>
              </a:r>
              <a:r>
                <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663300"/>
                  </a:solidFill>
                  <a:effectLst/>
                  <a:uLnTx/>
                  <a:uFillTx/>
                  <a:latin typeface="UTM Avo" panose="02040603050506020204" pitchFamily="18" charset="0"/>
                  <a:ea typeface="+mn-ea"/>
                  <a:cs typeface="+mn-cs"/>
                </a:rPr>
                <a:t>rác</a:t>
              </a:r>
              <a:r>
                <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663300"/>
                  </a:solidFill>
                  <a:effectLst/>
                  <a:uLnTx/>
                  <a:uFillTx/>
                  <a:latin typeface="UTM Avo" panose="02040603050506020204" pitchFamily="18" charset="0"/>
                  <a:ea typeface="+mn-ea"/>
                  <a:cs typeface="+mn-cs"/>
                </a:rPr>
                <a:t>ra</a:t>
              </a:r>
              <a:r>
                <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663300"/>
                  </a:solidFill>
                  <a:effectLst/>
                  <a:uLnTx/>
                  <a:uFillTx/>
                  <a:latin typeface="UTM Avo" panose="02040603050506020204" pitchFamily="18" charset="0"/>
                  <a:ea typeface="+mn-ea"/>
                  <a:cs typeface="+mn-cs"/>
                </a:rPr>
                <a:t>đường</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9" name="Rectangle 18"/>
            <p:cNvSpPr/>
            <p:nvPr/>
          </p:nvSpPr>
          <p:spPr>
            <a:xfrm>
              <a:off x="7529535" y="2587937"/>
              <a:ext cx="3454890" cy="1077218"/>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663300"/>
                  </a:solidFill>
                  <a:effectLst/>
                  <a:uLnTx/>
                  <a:uFillTx/>
                  <a:latin typeface="UTM Avo" panose="02040603050506020204" pitchFamily="18" charset="0"/>
                  <a:ea typeface="+mn-ea"/>
                  <a:cs typeface="+mn-cs"/>
                </a:rPr>
                <a:t>Bỏ</a:t>
              </a:r>
              <a:r>
                <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663300"/>
                  </a:solidFill>
                  <a:effectLst/>
                  <a:uLnTx/>
                  <a:uFillTx/>
                  <a:latin typeface="UTM Avo" panose="02040603050506020204" pitchFamily="18" charset="0"/>
                  <a:ea typeface="+mn-ea"/>
                  <a:cs typeface="+mn-cs"/>
                </a:rPr>
                <a:t>rác</a:t>
              </a:r>
              <a:r>
                <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663300"/>
                  </a:solidFill>
                  <a:effectLst/>
                  <a:uLnTx/>
                  <a:uFillTx/>
                  <a:latin typeface="UTM Avo" panose="02040603050506020204" pitchFamily="18" charset="0"/>
                  <a:ea typeface="+mn-ea"/>
                  <a:cs typeface="+mn-cs"/>
                </a:rPr>
                <a:t>đúng</a:t>
              </a:r>
              <a:r>
                <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663300"/>
                  </a:solidFill>
                  <a:effectLst/>
                  <a:uLnTx/>
                  <a:uFillTx/>
                  <a:latin typeface="UTM Avo" panose="02040603050506020204" pitchFamily="18" charset="0"/>
                  <a:ea typeface="+mn-ea"/>
                  <a:cs typeface="+mn-cs"/>
                </a:rPr>
                <a:t>nơi</a:t>
              </a:r>
              <a:r>
                <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 qui </a:t>
              </a:r>
              <a:r>
                <a:rPr kumimoji="0" lang="en-GB" sz="3200" b="0" i="0" u="none" strike="noStrike" kern="1200" cap="none" spc="0" normalizeH="0" baseline="0" noProof="0" dirty="0" err="1">
                  <a:ln>
                    <a:noFill/>
                  </a:ln>
                  <a:solidFill>
                    <a:srgbClr val="663300"/>
                  </a:solidFill>
                  <a:effectLst/>
                  <a:uLnTx/>
                  <a:uFillTx/>
                  <a:latin typeface="UTM Avo" panose="02040603050506020204" pitchFamily="18" charset="0"/>
                  <a:ea typeface="+mn-ea"/>
                  <a:cs typeface="+mn-cs"/>
                </a:rPr>
                <a:t>định</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ectangle 22"/>
            <p:cNvSpPr/>
            <p:nvPr/>
          </p:nvSpPr>
          <p:spPr>
            <a:xfrm>
              <a:off x="1832149" y="4268727"/>
              <a:ext cx="367903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663300"/>
                  </a:solidFill>
                  <a:effectLst/>
                  <a:uLnTx/>
                  <a:uFillTx/>
                  <a:latin typeface="UTM Avo" panose="02040603050506020204" pitchFamily="18" charset="0"/>
                  <a:ea typeface="+mn-ea"/>
                  <a:cs typeface="+mn-cs"/>
                </a:rPr>
                <a:t>Sửa</a:t>
              </a:r>
              <a:r>
                <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663300"/>
                  </a:solidFill>
                  <a:effectLst/>
                  <a:uLnTx/>
                  <a:uFillTx/>
                  <a:latin typeface="UTM Avo" panose="02040603050506020204" pitchFamily="18" charset="0"/>
                  <a:ea typeface="+mn-ea"/>
                  <a:cs typeface="+mn-cs"/>
                </a:rPr>
                <a:t>đường</a:t>
              </a:r>
              <a:r>
                <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663300"/>
                  </a:solidFill>
                  <a:effectLst/>
                  <a:uLnTx/>
                  <a:uFillTx/>
                  <a:latin typeface="UTM Avo" panose="02040603050506020204" pitchFamily="18" charset="0"/>
                  <a:ea typeface="+mn-ea"/>
                  <a:cs typeface="+mn-cs"/>
                </a:rPr>
                <a:t>ống</a:t>
              </a:r>
              <a:r>
                <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663300"/>
                  </a:solidFill>
                  <a:effectLst/>
                  <a:uLnTx/>
                  <a:uFillTx/>
                  <a:latin typeface="UTM Avo" panose="02040603050506020204" pitchFamily="18" charset="0"/>
                  <a:ea typeface="+mn-ea"/>
                  <a:cs typeface="+mn-cs"/>
                </a:rPr>
                <a:t>nước</a:t>
              </a:r>
              <a:r>
                <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663300"/>
                  </a:solidFill>
                  <a:effectLst/>
                  <a:uLnTx/>
                  <a:uFillTx/>
                  <a:latin typeface="UTM Avo" panose="02040603050506020204" pitchFamily="18" charset="0"/>
                  <a:ea typeface="+mn-ea"/>
                  <a:cs typeface="+mn-cs"/>
                </a:rPr>
                <a:t>thải</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69040" cy="1607727"/>
            <a:chOff x="6207202" y="4021354"/>
            <a:chExt cx="5269040"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7" name="Rectangle 26"/>
            <p:cNvSpPr/>
            <p:nvPr/>
          </p:nvSpPr>
          <p:spPr>
            <a:xfrm>
              <a:off x="6896163" y="4238772"/>
              <a:ext cx="458007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663300"/>
                  </a:solidFill>
                  <a:effectLst/>
                  <a:uLnTx/>
                  <a:uFillTx/>
                  <a:latin typeface="UTM Avo" panose="02040603050506020204" pitchFamily="18" charset="0"/>
                  <a:ea typeface="+mn-ea"/>
                  <a:cs typeface="+mn-cs"/>
                </a:rPr>
                <a:t>Thải</a:t>
              </a:r>
              <a:r>
                <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663300"/>
                  </a:solidFill>
                  <a:effectLst/>
                  <a:uLnTx/>
                  <a:uFillTx/>
                  <a:latin typeface="UTM Avo" panose="02040603050506020204" pitchFamily="18" charset="0"/>
                  <a:ea typeface="+mn-ea"/>
                  <a:cs typeface="+mn-cs"/>
                </a:rPr>
                <a:t>nước</a:t>
              </a:r>
              <a:r>
                <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663300"/>
                  </a:solidFill>
                  <a:effectLst/>
                  <a:uLnTx/>
                  <a:uFillTx/>
                  <a:latin typeface="UTM Avo" panose="02040603050506020204" pitchFamily="18" charset="0"/>
                  <a:ea typeface="+mn-ea"/>
                  <a:cs typeface="+mn-cs"/>
                </a:rPr>
                <a:t>sinh</a:t>
              </a:r>
              <a:r>
                <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663300"/>
                  </a:solidFill>
                  <a:effectLst/>
                  <a:uLnTx/>
                  <a:uFillTx/>
                  <a:latin typeface="UTM Avo" panose="02040603050506020204" pitchFamily="18" charset="0"/>
                  <a:ea typeface="+mn-ea"/>
                  <a:cs typeface="+mn-cs"/>
                </a:rPr>
                <a:t>hoạt</a:t>
              </a:r>
              <a:r>
                <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663300"/>
                  </a:solidFill>
                  <a:effectLst/>
                  <a:uLnTx/>
                  <a:uFillTx/>
                  <a:latin typeface="UTM Avo" panose="02040603050506020204" pitchFamily="18" charset="0"/>
                  <a:ea typeface="+mn-ea"/>
                  <a:cs typeface="+mn-cs"/>
                </a:rPr>
                <a:t>đúng</a:t>
              </a:r>
              <a:r>
                <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 qui </a:t>
              </a:r>
              <a:r>
                <a:rPr kumimoji="0" lang="en-GB" sz="3200" b="0" i="0" u="none" strike="noStrike" kern="1200" cap="none" spc="0" normalizeH="0" baseline="0" noProof="0" dirty="0" err="1">
                  <a:ln>
                    <a:noFill/>
                  </a:ln>
                  <a:solidFill>
                    <a:srgbClr val="663300"/>
                  </a:solidFill>
                  <a:effectLst/>
                  <a:uLnTx/>
                  <a:uFillTx/>
                  <a:latin typeface="UTM Avo" panose="02040603050506020204" pitchFamily="18" charset="0"/>
                  <a:ea typeface="+mn-ea"/>
                  <a:cs typeface="+mn-cs"/>
                </a:rPr>
                <a:t>định</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9" name="Picture 48">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6603" t="18977" r="31299" b="16874"/>
          <a:stretch/>
        </p:blipFill>
        <p:spPr>
          <a:xfrm flipH="1">
            <a:off x="824345" y="110234"/>
            <a:ext cx="2245515" cy="1787481"/>
          </a:xfrm>
          <a:prstGeom prst="rect">
            <a:avLst/>
          </a:prstGeom>
        </p:spPr>
      </p:pic>
    </p:spTree>
    <p:extLst>
      <p:ext uri="{BB962C8B-B14F-4D97-AF65-F5344CB8AC3E}">
        <p14:creationId xmlns:p14="http://schemas.microsoft.com/office/powerpoint/2010/main" val="2213309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22" presetClass="entr" presetSubtype="4"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476110" y="100781"/>
            <a:ext cx="8134632" cy="1539520"/>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Việc</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làm</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nào</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sau</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đây</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giúp</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giữ</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vệ</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sinh</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xung</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quanh</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nhà</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ở?</a:t>
            </a:r>
            <a:endParaRPr kumimoji="0" lang="en-GB" sz="4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970271" y="2581918"/>
              <a:ext cx="3275951"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Thả</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động</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vật</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ra</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đường</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9" name="Rectangle 18"/>
            <p:cNvSpPr/>
            <p:nvPr/>
          </p:nvSpPr>
          <p:spPr>
            <a:xfrm>
              <a:off x="7529535" y="2587937"/>
              <a:ext cx="3454890" cy="1077218"/>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Đổ</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nước</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thải</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ra</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đường</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5"/>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ectangle 22"/>
            <p:cNvSpPr/>
            <p:nvPr/>
          </p:nvSpPr>
          <p:spPr>
            <a:xfrm>
              <a:off x="1791082" y="4228195"/>
              <a:ext cx="367903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Thường</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xuyên</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dọn</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nhà</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cửa</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02135" cy="1607727"/>
            <a:chOff x="6207202" y="4021354"/>
            <a:chExt cx="5202135"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7" name="Rectangle 26"/>
            <p:cNvSpPr/>
            <p:nvPr/>
          </p:nvSpPr>
          <p:spPr>
            <a:xfrm>
              <a:off x="7703898" y="4238772"/>
              <a:ext cx="327141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Đốt</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rác</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thải</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sinh</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hoạt</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6" name="Picture 25"/>
            <p:cNvPicPr>
              <a:picLocks noChangeAspect="1"/>
            </p:cNvPicPr>
            <p:nvPr/>
          </p:nvPicPr>
          <p:blipFill rotWithShape="1">
            <a:blip r:embed="rId6">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4983405" y="4602136"/>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4975537" y="2148010"/>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9" name="Picture 48">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14080" y="-191241"/>
            <a:ext cx="2123563" cy="2123563"/>
          </a:xfrm>
          <a:prstGeom prst="rect">
            <a:avLst/>
          </a:prstGeom>
        </p:spPr>
      </p:pic>
    </p:spTree>
    <p:extLst>
      <p:ext uri="{BB962C8B-B14F-4D97-AF65-F5344CB8AC3E}">
        <p14:creationId xmlns:p14="http://schemas.microsoft.com/office/powerpoint/2010/main" val="2562355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1000" fill="hold"/>
                                        <p:tgtEl>
                                          <p:spTgt spid="45"/>
                                        </p:tgtEl>
                                        <p:attrNameLst>
                                          <p:attrName>ppt_w</p:attrName>
                                        </p:attrNameLst>
                                      </p:cBhvr>
                                      <p:tavLst>
                                        <p:tav tm="0">
                                          <p:val>
                                            <p:strVal val="#ppt_w+.3"/>
                                          </p:val>
                                        </p:tav>
                                        <p:tav tm="100000">
                                          <p:val>
                                            <p:strVal val="#ppt_w"/>
                                          </p:val>
                                        </p:tav>
                                      </p:tavLst>
                                    </p:anim>
                                    <p:anim calcmode="lin" valueType="num">
                                      <p:cBhvr>
                                        <p:cTn id="29" dur="1000" fill="hold"/>
                                        <p:tgtEl>
                                          <p:spTgt spid="45"/>
                                        </p:tgtEl>
                                        <p:attrNameLst>
                                          <p:attrName>ppt_h</p:attrName>
                                        </p:attrNameLst>
                                      </p:cBhvr>
                                      <p:tavLst>
                                        <p:tav tm="0">
                                          <p:val>
                                            <p:strVal val="#ppt_h"/>
                                          </p:val>
                                        </p:tav>
                                        <p:tav tm="100000">
                                          <p:val>
                                            <p:strVal val="#ppt_h"/>
                                          </p:val>
                                        </p:tav>
                                      </p:tavLst>
                                    </p:anim>
                                    <p:animEffect transition="in" filter="fade">
                                      <p:cBhvr>
                                        <p:cTn id="30" dur="1000"/>
                                        <p:tgtEl>
                                          <p:spTgt spid="45"/>
                                        </p:tgtEl>
                                      </p:cBhvr>
                                    </p:animEffect>
                                  </p:childTnLst>
                                  <p:subTnLst>
                                    <p:audio>
                                      <p:cMediaNode>
                                        <p:cTn display="0" masterRel="sameClick">
                                          <p:stCondLst>
                                            <p:cond evt="begin" delay="0">
                                              <p:tn val="26"/>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1000" fill="hold"/>
                                        <p:tgtEl>
                                          <p:spTgt spid="30"/>
                                        </p:tgtEl>
                                        <p:attrNameLst>
                                          <p:attrName>ppt_w</p:attrName>
                                        </p:attrNameLst>
                                      </p:cBhvr>
                                      <p:tavLst>
                                        <p:tav tm="0">
                                          <p:val>
                                            <p:strVal val="#ppt_w+.3"/>
                                          </p:val>
                                        </p:tav>
                                        <p:tav tm="100000">
                                          <p:val>
                                            <p:strVal val="#ppt_w"/>
                                          </p:val>
                                        </p:tav>
                                      </p:tavLst>
                                    </p:anim>
                                    <p:anim calcmode="lin" valueType="num">
                                      <p:cBhvr>
                                        <p:cTn id="37" dur="1000" fill="hold"/>
                                        <p:tgtEl>
                                          <p:spTgt spid="30"/>
                                        </p:tgtEl>
                                        <p:attrNameLst>
                                          <p:attrName>ppt_h</p:attrName>
                                        </p:attrNameLst>
                                      </p:cBhvr>
                                      <p:tavLst>
                                        <p:tav tm="0">
                                          <p:val>
                                            <p:strVal val="#ppt_h"/>
                                          </p:val>
                                        </p:tav>
                                        <p:tav tm="100000">
                                          <p:val>
                                            <p:strVal val="#ppt_h"/>
                                          </p:val>
                                        </p:tav>
                                      </p:tavLst>
                                    </p:anim>
                                    <p:animEffect transition="in" filter="fade">
                                      <p:cBhvr>
                                        <p:cTn id="38" dur="1000"/>
                                        <p:tgtEl>
                                          <p:spTgt spid="30"/>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1000" fill="hold"/>
                                        <p:tgtEl>
                                          <p:spTgt spid="46"/>
                                        </p:tgtEl>
                                        <p:attrNameLst>
                                          <p:attrName>ppt_w</p:attrName>
                                        </p:attrNameLst>
                                      </p:cBhvr>
                                      <p:tavLst>
                                        <p:tav tm="0">
                                          <p:val>
                                            <p:strVal val="#ppt_w+.3"/>
                                          </p:val>
                                        </p:tav>
                                        <p:tav tm="100000">
                                          <p:val>
                                            <p:strVal val="#ppt_w"/>
                                          </p:val>
                                        </p:tav>
                                      </p:tavLst>
                                    </p:anim>
                                    <p:anim calcmode="lin" valueType="num">
                                      <p:cBhvr>
                                        <p:cTn id="45" dur="1000" fill="hold"/>
                                        <p:tgtEl>
                                          <p:spTgt spid="46"/>
                                        </p:tgtEl>
                                        <p:attrNameLst>
                                          <p:attrName>ppt_h</p:attrName>
                                        </p:attrNameLst>
                                      </p:cBhvr>
                                      <p:tavLst>
                                        <p:tav tm="0">
                                          <p:val>
                                            <p:strVal val="#ppt_h"/>
                                          </p:val>
                                        </p:tav>
                                        <p:tav tm="100000">
                                          <p:val>
                                            <p:strVal val="#ppt_h"/>
                                          </p:val>
                                        </p:tav>
                                      </p:tavLst>
                                    </p:anim>
                                    <p:animEffect transition="in" filter="fade">
                                      <p:cBhvr>
                                        <p:cTn id="46" dur="1000"/>
                                        <p:tgtEl>
                                          <p:spTgt spid="46"/>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strVal val="#ppt_w+.3"/>
                                          </p:val>
                                        </p:tav>
                                        <p:tav tm="100000">
                                          <p:val>
                                            <p:strVal val="#ppt_w"/>
                                          </p:val>
                                        </p:tav>
                                      </p:tavLst>
                                    </p:anim>
                                    <p:anim calcmode="lin" valueType="num">
                                      <p:cBhvr>
                                        <p:cTn id="53" dur="1000" fill="hold"/>
                                        <p:tgtEl>
                                          <p:spTgt spid="47"/>
                                        </p:tgtEl>
                                        <p:attrNameLst>
                                          <p:attrName>ppt_h</p:attrName>
                                        </p:attrNameLst>
                                      </p:cBhvr>
                                      <p:tavLst>
                                        <p:tav tm="0">
                                          <p:val>
                                            <p:strVal val="#ppt_h"/>
                                          </p:val>
                                        </p:tav>
                                        <p:tav tm="100000">
                                          <p:val>
                                            <p:strVal val="#ppt_h"/>
                                          </p:val>
                                        </p:tav>
                                      </p:tavLst>
                                    </p:anim>
                                    <p:animEffect transition="in" filter="fade">
                                      <p:cBhvr>
                                        <p:cTn id="54" dur="10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4" grpId="0" animBg="1"/>
      <p:bldP spid="45" grpId="0" animBg="1"/>
      <p:bldP spid="46"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849793" y="156201"/>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Vệ</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sinh</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xung</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quanh</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nhà</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ở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đem</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lại</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lợi</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ích</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gì</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18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a:t>
            </a:r>
            <a:r>
              <a:rPr kumimoji="0" lang="en-GB" sz="18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chọn</a:t>
            </a:r>
            <a:r>
              <a:rPr kumimoji="0" lang="en-GB" sz="18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18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nhiều</a:t>
            </a:r>
            <a:r>
              <a:rPr kumimoji="0" lang="en-GB" sz="18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18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đáp</a:t>
            </a:r>
            <a:r>
              <a:rPr kumimoji="0" lang="en-GB" sz="18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18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án</a:t>
            </a:r>
            <a:r>
              <a:rPr kumimoji="0" lang="en-GB" sz="18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a:t>
            </a:r>
            <a:endParaRPr kumimoji="0" lang="en-GB" sz="1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2412779" y="2814467"/>
              <a:ext cx="267252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Sức</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khỏe</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tốt</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9" name="Rectangle 18"/>
            <p:cNvSpPr/>
            <p:nvPr/>
          </p:nvSpPr>
          <p:spPr>
            <a:xfrm>
              <a:off x="7529535" y="2587937"/>
              <a:ext cx="3454890" cy="1077218"/>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Không</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có</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lợi</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ích</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gì</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ectangle 22"/>
            <p:cNvSpPr/>
            <p:nvPr/>
          </p:nvSpPr>
          <p:spPr>
            <a:xfrm>
              <a:off x="1832149" y="4268727"/>
              <a:ext cx="367903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Ngôi</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nhà</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trở</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nên</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đẹp</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hơn</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69040" cy="1607727"/>
            <a:chOff x="6207202" y="4021354"/>
            <a:chExt cx="5269040"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7" name="Rectangle 26"/>
            <p:cNvSpPr/>
            <p:nvPr/>
          </p:nvSpPr>
          <p:spPr>
            <a:xfrm>
              <a:off x="6896163" y="4238772"/>
              <a:ext cx="458007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Phòng</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tránh</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nhiều</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bệnh</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tật</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mattroi">
            <a:extLst>
              <a:ext uri="{FF2B5EF4-FFF2-40B4-BE49-F238E27FC236}">
                <a16:creationId xmlns:a16="http://schemas.microsoft.com/office/drawing/2014/main" id="{C2478A37-2BF7-8F3F-2FAE-9BDF35EBD811}"/>
              </a:ext>
            </a:extLst>
          </p:cNvPr>
          <p:cNvGrpSpPr/>
          <p:nvPr/>
        </p:nvGrpSpPr>
        <p:grpSpPr>
          <a:xfrm flipH="1">
            <a:off x="10910055" y="4490612"/>
            <a:ext cx="1242915" cy="1262779"/>
            <a:chOff x="2178000" y="1370575"/>
            <a:chExt cx="1417475" cy="1417450"/>
          </a:xfrm>
        </p:grpSpPr>
        <p:sp>
          <p:nvSpPr>
            <p:cNvPr id="50"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 name="mattroi">
            <a:extLst>
              <a:ext uri="{FF2B5EF4-FFF2-40B4-BE49-F238E27FC236}">
                <a16:creationId xmlns:a16="http://schemas.microsoft.com/office/drawing/2014/main" id="{C2478A37-2BF7-8F3F-2FAE-9BDF35EBD811}"/>
              </a:ext>
            </a:extLst>
          </p:cNvPr>
          <p:cNvGrpSpPr/>
          <p:nvPr/>
        </p:nvGrpSpPr>
        <p:grpSpPr>
          <a:xfrm flipH="1">
            <a:off x="5087306" y="4564867"/>
            <a:ext cx="1242915" cy="1262779"/>
            <a:chOff x="2178000" y="1370575"/>
            <a:chExt cx="1417475" cy="1417450"/>
          </a:xfrm>
        </p:grpSpPr>
        <p:sp>
          <p:nvSpPr>
            <p:cNvPr id="65"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9" name="Picture 78">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6250" b="96719" l="10000" r="96094"/>
                    </a14:imgEffect>
                  </a14:imgLayer>
                </a14:imgProps>
              </a:ext>
              <a:ext uri="{28A0092B-C50C-407E-A947-70E740481C1C}">
                <a14:useLocalDpi xmlns:a14="http://schemas.microsoft.com/office/drawing/2010/main" val="0"/>
              </a:ext>
            </a:extLst>
          </a:blip>
          <a:stretch>
            <a:fillRect/>
          </a:stretch>
        </p:blipFill>
        <p:spPr>
          <a:xfrm>
            <a:off x="1051257" y="-168174"/>
            <a:ext cx="2249209" cy="2065889"/>
          </a:xfrm>
          <a:prstGeom prst="rect">
            <a:avLst/>
          </a:prstGeom>
        </p:spPr>
      </p:pic>
    </p:spTree>
    <p:extLst>
      <p:ext uri="{BB962C8B-B14F-4D97-AF65-F5344CB8AC3E}">
        <p14:creationId xmlns:p14="http://schemas.microsoft.com/office/powerpoint/2010/main" val="1827062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barn(inVertical)">
                                      <p:cBhvr>
                                        <p:cTn id="2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nodeType="clickEffect">
                                  <p:stCondLst>
                                    <p:cond delay="0"/>
                                  </p:stCondLst>
                                  <p:childTnLst>
                                    <p:set>
                                      <p:cBhvr>
                                        <p:cTn id="43" dur="1" fill="hold">
                                          <p:stCondLst>
                                            <p:cond delay="0"/>
                                          </p:stCondLst>
                                        </p:cTn>
                                        <p:tgtEl>
                                          <p:spTgt spid="64"/>
                                        </p:tgtEl>
                                        <p:attrNameLst>
                                          <p:attrName>style.visibility</p:attrName>
                                        </p:attrNameLst>
                                      </p:cBhvr>
                                      <p:to>
                                        <p:strVal val="visible"/>
                                      </p:to>
                                    </p:set>
                                    <p:anim calcmode="lin" valueType="num">
                                      <p:cBhvr>
                                        <p:cTn id="44" dur="1000" fill="hold"/>
                                        <p:tgtEl>
                                          <p:spTgt spid="64"/>
                                        </p:tgtEl>
                                        <p:attrNameLst>
                                          <p:attrName>ppt_w</p:attrName>
                                        </p:attrNameLst>
                                      </p:cBhvr>
                                      <p:tavLst>
                                        <p:tav tm="0">
                                          <p:val>
                                            <p:strVal val="#ppt_w+.3"/>
                                          </p:val>
                                        </p:tav>
                                        <p:tav tm="100000">
                                          <p:val>
                                            <p:strVal val="#ppt_w"/>
                                          </p:val>
                                        </p:tav>
                                      </p:tavLst>
                                    </p:anim>
                                    <p:anim calcmode="lin" valueType="num">
                                      <p:cBhvr>
                                        <p:cTn id="45" dur="1000" fill="hold"/>
                                        <p:tgtEl>
                                          <p:spTgt spid="64"/>
                                        </p:tgtEl>
                                        <p:attrNameLst>
                                          <p:attrName>ppt_h</p:attrName>
                                        </p:attrNameLst>
                                      </p:cBhvr>
                                      <p:tavLst>
                                        <p:tav tm="0">
                                          <p:val>
                                            <p:strVal val="#ppt_h"/>
                                          </p:val>
                                        </p:tav>
                                        <p:tav tm="100000">
                                          <p:val>
                                            <p:strVal val="#ppt_h"/>
                                          </p:val>
                                        </p:tav>
                                      </p:tavLst>
                                    </p:anim>
                                    <p:animEffect transition="in" filter="fade">
                                      <p:cBhvr>
                                        <p:cTn id="46" dur="1000"/>
                                        <p:tgtEl>
                                          <p:spTgt spid="64"/>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 calcmode="lin" valueType="num">
                                      <p:cBhvr>
                                        <p:cTn id="52" dur="1000" fill="hold"/>
                                        <p:tgtEl>
                                          <p:spTgt spid="49"/>
                                        </p:tgtEl>
                                        <p:attrNameLst>
                                          <p:attrName>ppt_w</p:attrName>
                                        </p:attrNameLst>
                                      </p:cBhvr>
                                      <p:tavLst>
                                        <p:tav tm="0">
                                          <p:val>
                                            <p:strVal val="#ppt_w+.3"/>
                                          </p:val>
                                        </p:tav>
                                        <p:tav tm="100000">
                                          <p:val>
                                            <p:strVal val="#ppt_w"/>
                                          </p:val>
                                        </p:tav>
                                      </p:tavLst>
                                    </p:anim>
                                    <p:anim calcmode="lin" valueType="num">
                                      <p:cBhvr>
                                        <p:cTn id="53" dur="1000" fill="hold"/>
                                        <p:tgtEl>
                                          <p:spTgt spid="49"/>
                                        </p:tgtEl>
                                        <p:attrNameLst>
                                          <p:attrName>ppt_h</p:attrName>
                                        </p:attrNameLst>
                                      </p:cBhvr>
                                      <p:tavLst>
                                        <p:tav tm="0">
                                          <p:val>
                                            <p:strVal val="#ppt_h"/>
                                          </p:val>
                                        </p:tav>
                                        <p:tav tm="100000">
                                          <p:val>
                                            <p:strVal val="#ppt_h"/>
                                          </p:val>
                                        </p:tav>
                                      </p:tavLst>
                                    </p:anim>
                                    <p:animEffect transition="in" filter="fade">
                                      <p:cBhvr>
                                        <p:cTn id="54" dur="1000"/>
                                        <p:tgtEl>
                                          <p:spTgt spid="49"/>
                                        </p:tgtEl>
                                      </p:cBhvr>
                                    </p:animEffect>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849793" y="156201"/>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Ai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có</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nhiệm</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vụ</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giữ</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vệ</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sinh</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xung</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quanh</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nhà</a:t>
            </a:r>
            <a:r>
              <a:rPr kumimoji="0" lang="en-GB"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ở?</a:t>
            </a:r>
            <a:endParaRPr kumimoji="0" lang="en-GB" sz="4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813968" y="2560020"/>
              <a:ext cx="380571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Tất</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cả</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thành</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viên</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trong</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gia</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đình</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9" name="Rectangle 18"/>
            <p:cNvSpPr/>
            <p:nvPr/>
          </p:nvSpPr>
          <p:spPr>
            <a:xfrm>
              <a:off x="7529535" y="2524754"/>
              <a:ext cx="3454890" cy="1077218"/>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Người</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lớn</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trong</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gia</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đình</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ectangle 22"/>
            <p:cNvSpPr/>
            <p:nvPr/>
          </p:nvSpPr>
          <p:spPr>
            <a:xfrm>
              <a:off x="1895806" y="4254313"/>
              <a:ext cx="367903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Nhân</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viên</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vệ</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sinh</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môi</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trường</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339817" cy="1607727"/>
            <a:chOff x="6207202" y="4021354"/>
            <a:chExt cx="5339817" cy="1607727"/>
          </a:xfrm>
        </p:grpSpPr>
        <p:sp>
          <p:nvSpPr>
            <p:cNvPr id="7" name="Rounded Rectangle 6"/>
            <p:cNvSpPr/>
            <p:nvPr/>
          </p:nvSpPr>
          <p:spPr>
            <a:xfrm>
              <a:off x="7056265" y="4269546"/>
              <a:ext cx="4304713" cy="1111347"/>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7" name="Rectangle 26"/>
            <p:cNvSpPr/>
            <p:nvPr/>
          </p:nvSpPr>
          <p:spPr>
            <a:xfrm>
              <a:off x="6966940" y="4281422"/>
              <a:ext cx="458007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Trẻ</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em</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trong</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gia</a:t>
              </a:r>
              <a:r>
                <a:rPr kumimoji="0" lang="en-GB" sz="32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 </a:t>
              </a:r>
              <a:r>
                <a:rPr kumimoji="0" lang="en-GB" sz="3200" b="0" i="0" u="none" strike="noStrike" kern="1200" cap="none" spc="0" normalizeH="0" baseline="0" noProof="0" dirty="0" err="1" smtClean="0">
                  <a:ln>
                    <a:noFill/>
                  </a:ln>
                  <a:solidFill>
                    <a:srgbClr val="663300"/>
                  </a:solidFill>
                  <a:effectLst/>
                  <a:uLnTx/>
                  <a:uFillTx/>
                  <a:latin typeface="UTM Avo" panose="02040603050506020204" pitchFamily="18" charset="0"/>
                  <a:ea typeface="+mn-ea"/>
                  <a:cs typeface="+mn-cs"/>
                </a:rPr>
                <a:t>đình</a:t>
              </a: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8" name="Rounded Rectangle 27"/>
            <p:cNvSpPr/>
            <p:nvPr/>
          </p:nvSpPr>
          <p:spPr>
            <a:xfrm>
              <a:off x="7104624" y="4199650"/>
              <a:ext cx="4304713" cy="111134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0" name="Picture 49">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71688">
            <a:off x="1570540" y="-161993"/>
            <a:ext cx="2405710" cy="2405710"/>
          </a:xfrm>
          <a:prstGeom prst="rect">
            <a:avLst/>
          </a:prstGeom>
        </p:spPr>
      </p:pic>
    </p:spTree>
    <p:extLst>
      <p:ext uri="{BB962C8B-B14F-4D97-AF65-F5344CB8AC3E}">
        <p14:creationId xmlns:p14="http://schemas.microsoft.com/office/powerpoint/2010/main" val="3492830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DE0B8FA-58C4-EC2A-0953-0F4FD064C3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46" r="11121"/>
          <a:stretch/>
        </p:blipFill>
        <p:spPr>
          <a:xfrm>
            <a:off x="-1" y="0"/>
            <a:ext cx="12192001" cy="6858000"/>
          </a:xfrm>
          <a:prstGeom prst="rect">
            <a:avLst/>
          </a:prstGeom>
        </p:spPr>
      </p:pic>
      <p:sp>
        <p:nvSpPr>
          <p:cNvPr id="11" name="矩形 10">
            <a:extLst>
              <a:ext uri="{FF2B5EF4-FFF2-40B4-BE49-F238E27FC236}">
                <a16:creationId xmlns:a16="http://schemas.microsoft.com/office/drawing/2014/main" id="{F03BC386-E4B6-1B0E-9837-A31E55A6DF15}"/>
              </a:ext>
            </a:extLst>
          </p:cNvPr>
          <p:cNvSpPr/>
          <p:nvPr/>
        </p:nvSpPr>
        <p:spPr>
          <a:xfrm>
            <a:off x="710089" y="702811"/>
            <a:ext cx="11070431" cy="5757861"/>
          </a:xfrm>
          <a:prstGeom prst="rect">
            <a:avLst/>
          </a:prstGeom>
          <a:solidFill>
            <a:srgbClr val="FF6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pic>
        <p:nvPicPr>
          <p:cNvPr id="5" name="图片 4">
            <a:extLst>
              <a:ext uri="{FF2B5EF4-FFF2-40B4-BE49-F238E27FC236}">
                <a16:creationId xmlns:a16="http://schemas.microsoft.com/office/drawing/2014/main" id="{37DCA100-9F09-002F-BCBF-E85BAC50F6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7" t="6111" r="19279"/>
          <a:stretch/>
        </p:blipFill>
        <p:spPr>
          <a:xfrm>
            <a:off x="411480" y="440872"/>
            <a:ext cx="11213782" cy="6438900"/>
          </a:xfrm>
          <a:prstGeom prst="rect">
            <a:avLst/>
          </a:prstGeom>
        </p:spPr>
      </p:pic>
      <p:pic>
        <p:nvPicPr>
          <p:cNvPr id="13" name="图片 12">
            <a:extLst>
              <a:ext uri="{FF2B5EF4-FFF2-40B4-BE49-F238E27FC236}">
                <a16:creationId xmlns:a16="http://schemas.microsoft.com/office/drawing/2014/main" id="{BFD00E50-A395-24AF-BE5A-33FFDE0966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9196"/>
          <a:stretch/>
        </p:blipFill>
        <p:spPr>
          <a:xfrm>
            <a:off x="16255" y="678884"/>
            <a:ext cx="7413171" cy="5805714"/>
          </a:xfrm>
          <a:prstGeom prst="rect">
            <a:avLst/>
          </a:prstGeom>
        </p:spPr>
      </p:pic>
      <p:sp>
        <p:nvSpPr>
          <p:cNvPr id="26" name="TOP-PPT-6-1">
            <a:extLst>
              <a:ext uri="{FF2B5EF4-FFF2-40B4-BE49-F238E27FC236}">
                <a16:creationId xmlns:a16="http://schemas.microsoft.com/office/drawing/2014/main" id="{4AE2C012-6A37-7511-3109-C13B19CD1919}"/>
              </a:ext>
            </a:extLst>
          </p:cNvPr>
          <p:cNvSpPr/>
          <p:nvPr/>
        </p:nvSpPr>
        <p:spPr>
          <a:xfrm>
            <a:off x="6593533" y="906833"/>
            <a:ext cx="3985824" cy="3968183"/>
          </a:xfrm>
          <a:prstGeom prst="rect">
            <a:avLst/>
          </a:prstGeom>
        </p:spPr>
        <p:txBody>
          <a:bodyPr wrap="square">
            <a:prstTxWarp prst="textPlain">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lang="en-US" altLang="zh-CN" sz="6600" b="1" dirty="0" smtClean="0">
                <a:ln>
                  <a:solidFill>
                    <a:schemeClr val="tx1"/>
                  </a:solidFill>
                </a:ln>
                <a:solidFill>
                  <a:schemeClr val="accent3">
                    <a:lumMod val="75000"/>
                  </a:schemeClr>
                </a:solidFill>
                <a:latin typeface="#9Slide07 IcielCrocante" panose="02000000000000000000" pitchFamily="2" charset="0"/>
                <a:ea typeface="字魂100号-方方先锋体" panose="00000500000000000000" pitchFamily="2" charset="-122"/>
                <a:cs typeface="+mn-ea"/>
                <a:sym typeface="+mn-lt"/>
              </a:rPr>
              <a:t>02</a:t>
            </a:r>
            <a:endParaRPr kumimoji="0" lang="en-US" altLang="zh-CN" sz="6600" b="1" i="0" u="none" strike="noStrike" kern="1200" cap="none" spc="0" normalizeH="0" baseline="0" noProof="0" dirty="0" smtClean="0">
              <a:ln>
                <a:solidFill>
                  <a:schemeClr val="tx1"/>
                </a:solidFill>
              </a:ln>
              <a:solidFill>
                <a:schemeClr val="accent3">
                  <a:lumMod val="75000"/>
                </a:schemeClr>
              </a:solidFill>
              <a:effectLst/>
              <a:uLnTx/>
              <a:uFillTx/>
              <a:latin typeface="#9Slide07 IcielCrocante" panose="02000000000000000000" pitchFamily="2" charset="0"/>
              <a:ea typeface="字魂100号-方方先锋体" panose="00000500000000000000" pitchFamily="2" charset="-122"/>
              <a:cs typeface="+mn-ea"/>
              <a:sym typeface="+mn-lt"/>
            </a:endParaRPr>
          </a:p>
          <a:p>
            <a:pPr marL="0" marR="0" lvl="0" indent="0" algn="ctr" defTabSz="914400" rtl="0" eaLnBrk="1" fontAlgn="auto" latinLnBrk="0" hangingPunct="1">
              <a:spcBef>
                <a:spcPts val="0"/>
              </a:spcBef>
              <a:spcAft>
                <a:spcPts val="0"/>
              </a:spcAft>
              <a:buClrTx/>
              <a:buSzTx/>
              <a:buFontTx/>
              <a:buNone/>
              <a:tabLst/>
              <a:defRPr/>
            </a:pPr>
            <a:r>
              <a:rPr lang="en-US" altLang="zh-CN" sz="6600" b="1" baseline="0" dirty="0" err="1" smtClean="0">
                <a:ln>
                  <a:solidFill>
                    <a:schemeClr val="tx1"/>
                  </a:solidFill>
                </a:ln>
                <a:solidFill>
                  <a:schemeClr val="accent4">
                    <a:lumMod val="75000"/>
                  </a:schemeClr>
                </a:solidFill>
                <a:latin typeface="#9Slide07 IcielCrocante" panose="02000000000000000000" pitchFamily="2" charset="0"/>
                <a:ea typeface="字魂100号-方方先锋体" panose="00000500000000000000" pitchFamily="2" charset="-122"/>
                <a:cs typeface="+mn-ea"/>
                <a:sym typeface="+mn-lt"/>
              </a:rPr>
              <a:t>Thực</a:t>
            </a:r>
            <a:r>
              <a:rPr lang="en-US" altLang="zh-CN" sz="6600" b="1" baseline="0" dirty="0" smtClean="0">
                <a:ln>
                  <a:solidFill>
                    <a:schemeClr val="tx1"/>
                  </a:solidFill>
                </a:ln>
                <a:solidFill>
                  <a:schemeClr val="accent4">
                    <a:lumMod val="75000"/>
                  </a:schemeClr>
                </a:solidFill>
                <a:latin typeface="#9Slide07 IcielCrocante" panose="02000000000000000000" pitchFamily="2" charset="0"/>
                <a:ea typeface="字魂100号-方方先锋体" panose="00000500000000000000" pitchFamily="2" charset="-122"/>
                <a:cs typeface="+mn-ea"/>
                <a:sym typeface="+mn-lt"/>
              </a:rPr>
              <a:t> </a:t>
            </a:r>
          </a:p>
          <a:p>
            <a:pPr marL="0" marR="0" lvl="0" indent="0" algn="ctr" defTabSz="914400" rtl="0" eaLnBrk="1" fontAlgn="auto" latinLnBrk="0" hangingPunct="1">
              <a:spcBef>
                <a:spcPts val="0"/>
              </a:spcBef>
              <a:spcAft>
                <a:spcPts val="0"/>
              </a:spcAft>
              <a:buClrTx/>
              <a:buSzTx/>
              <a:buFontTx/>
              <a:buNone/>
              <a:tabLst/>
              <a:defRPr/>
            </a:pPr>
            <a:r>
              <a:rPr lang="en-US" altLang="zh-CN" sz="6600" b="1" baseline="0" dirty="0" err="1" smtClean="0">
                <a:ln>
                  <a:solidFill>
                    <a:schemeClr val="tx1"/>
                  </a:solidFill>
                </a:ln>
                <a:solidFill>
                  <a:schemeClr val="accent4">
                    <a:lumMod val="75000"/>
                  </a:schemeClr>
                </a:solidFill>
                <a:latin typeface="#9Slide07 IcielCrocante" panose="02000000000000000000" pitchFamily="2" charset="0"/>
                <a:ea typeface="字魂100号-方方先锋体" panose="00000500000000000000" pitchFamily="2" charset="-122"/>
                <a:cs typeface="+mn-ea"/>
                <a:sym typeface="+mn-lt"/>
              </a:rPr>
              <a:t>hành</a:t>
            </a:r>
            <a:endParaRPr kumimoji="0" lang="en-US" altLang="zh-CN" sz="6600" b="1" i="0" u="none" strike="noStrike" kern="1200" cap="none" spc="0" normalizeH="0" baseline="0" noProof="0" dirty="0">
              <a:ln>
                <a:solidFill>
                  <a:schemeClr val="tx1"/>
                </a:solidFill>
              </a:ln>
              <a:solidFill>
                <a:schemeClr val="accent4">
                  <a:lumMod val="75000"/>
                </a:schemeClr>
              </a:solidFill>
              <a:effectLst/>
              <a:uLnTx/>
              <a:uFillTx/>
              <a:latin typeface="#9Slide07 IcielCrocante" panose="02000000000000000000" pitchFamily="2" charset="0"/>
              <a:ea typeface="字魂100号-方方先锋体" panose="00000500000000000000" pitchFamily="2" charset="-122"/>
              <a:cs typeface="+mn-ea"/>
              <a:sym typeface="+mn-lt"/>
            </a:endParaRPr>
          </a:p>
        </p:txBody>
      </p:sp>
      <p:pic>
        <p:nvPicPr>
          <p:cNvPr id="30" name="图片 29">
            <a:extLst>
              <a:ext uri="{FF2B5EF4-FFF2-40B4-BE49-F238E27FC236}">
                <a16:creationId xmlns:a16="http://schemas.microsoft.com/office/drawing/2014/main" id="{2C5D3498-121E-56CB-2B25-A0E11C83A16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3302"/>
          <a:stretch/>
        </p:blipFill>
        <p:spPr>
          <a:xfrm>
            <a:off x="0" y="4146351"/>
            <a:ext cx="4038600" cy="2735636"/>
          </a:xfrm>
          <a:prstGeom prst="rect">
            <a:avLst/>
          </a:prstGeom>
        </p:spPr>
      </p:pic>
      <p:pic>
        <p:nvPicPr>
          <p:cNvPr id="12" name="图片 35">
            <a:extLst>
              <a:ext uri="{FF2B5EF4-FFF2-40B4-BE49-F238E27FC236}">
                <a16:creationId xmlns:a16="http://schemas.microsoft.com/office/drawing/2014/main" id="{A317784F-D859-7736-3EB6-13F1615A43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609" y="112406"/>
            <a:ext cx="5917794" cy="5917794"/>
          </a:xfrm>
          <a:prstGeom prst="rect">
            <a:avLst/>
          </a:prstGeom>
        </p:spPr>
      </p:pic>
      <p:pic>
        <p:nvPicPr>
          <p:cNvPr id="14" name="图片 30">
            <a:extLst>
              <a:ext uri="{FF2B5EF4-FFF2-40B4-BE49-F238E27FC236}">
                <a16:creationId xmlns:a16="http://schemas.microsoft.com/office/drawing/2014/main" id="{A9EEC8CA-2D06-6465-464B-16AB7EC8BE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8074" r="235"/>
          <a:stretch/>
        </p:blipFill>
        <p:spPr>
          <a:xfrm>
            <a:off x="8586445" y="4146351"/>
            <a:ext cx="3605555" cy="2735636"/>
          </a:xfrm>
          <a:prstGeom prst="rect">
            <a:avLst/>
          </a:prstGeom>
        </p:spPr>
      </p:pic>
    </p:spTree>
    <p:extLst>
      <p:ext uri="{BB962C8B-B14F-4D97-AF65-F5344CB8AC3E}">
        <p14:creationId xmlns:p14="http://schemas.microsoft.com/office/powerpoint/2010/main" val="1327320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文本框 7"/>
          <p:cNvSpPr txBox="1"/>
          <p:nvPr/>
        </p:nvSpPr>
        <p:spPr>
          <a:xfrm>
            <a:off x="4569179" y="946129"/>
            <a:ext cx="2828082" cy="830997"/>
          </a:xfrm>
          <a:prstGeom prst="rect">
            <a:avLst/>
          </a:prstGeom>
          <a:solidFill>
            <a:schemeClr val="bg1"/>
          </a:solidFill>
          <a:ln w="28575">
            <a:solidFill>
              <a:schemeClr val="tx1"/>
            </a:solidFill>
            <a:prstDash val="dashDot"/>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800" b="1" i="0" u="none" strike="noStrike" kern="1200" cap="none" spc="0" normalizeH="0" baseline="0" noProof="0" dirty="0" err="1" smtClean="0">
                <a:ln>
                  <a:noFill/>
                </a:ln>
                <a:solidFill>
                  <a:schemeClr val="tx1">
                    <a:lumMod val="65000"/>
                    <a:lumOff val="35000"/>
                  </a:schemeClr>
                </a:solidFill>
                <a:effectLst/>
                <a:uLnTx/>
                <a:uFillTx/>
                <a:latin typeface="#9Slide05 SVNAngellife" panose="02000500000000020003" pitchFamily="2" charset="0"/>
                <a:ea typeface="字魂59号-创粗黑" panose="00000500000000000000" charset="-122"/>
                <a:cs typeface="字魂59号-创粗黑" panose="00000500000000000000" charset="-122"/>
              </a:rPr>
              <a:t>Hoạt</a:t>
            </a:r>
            <a:r>
              <a:rPr kumimoji="1" lang="en-US" altLang="zh-CN" sz="4800" b="1" i="0" u="none" strike="noStrike" kern="1200" cap="none" spc="0" normalizeH="0" noProof="0" dirty="0" smtClean="0">
                <a:ln>
                  <a:noFill/>
                </a:ln>
                <a:solidFill>
                  <a:schemeClr val="tx1">
                    <a:lumMod val="65000"/>
                    <a:lumOff val="35000"/>
                  </a:schemeClr>
                </a:solidFill>
                <a:effectLst/>
                <a:uLnTx/>
                <a:uFillTx/>
                <a:latin typeface="#9Slide05 SVNAngellife" panose="02000500000000020003" pitchFamily="2" charset="0"/>
                <a:ea typeface="字魂59号-创粗黑" panose="00000500000000000000" charset="-122"/>
                <a:cs typeface="字魂59号-创粗黑" panose="00000500000000000000" charset="-122"/>
              </a:rPr>
              <a:t> </a:t>
            </a:r>
            <a:r>
              <a:rPr kumimoji="1" lang="en-US" altLang="zh-CN" sz="4800" b="1" i="0" u="none" strike="noStrike" kern="1200" cap="none" spc="0" normalizeH="0" noProof="0" dirty="0" err="1" smtClean="0">
                <a:ln>
                  <a:noFill/>
                </a:ln>
                <a:solidFill>
                  <a:schemeClr val="tx1">
                    <a:lumMod val="65000"/>
                    <a:lumOff val="35000"/>
                  </a:schemeClr>
                </a:solidFill>
                <a:effectLst/>
                <a:uLnTx/>
                <a:uFillTx/>
                <a:latin typeface="#9Slide05 SVNAngellife" panose="02000500000000020003" pitchFamily="2" charset="0"/>
                <a:ea typeface="字魂59号-创粗黑" panose="00000500000000000000" charset="-122"/>
                <a:cs typeface="字魂59号-创粗黑" panose="00000500000000000000" charset="-122"/>
              </a:rPr>
              <a:t>động</a:t>
            </a:r>
            <a:r>
              <a:rPr kumimoji="1" lang="en-US" altLang="zh-CN" sz="4800" b="1" i="0" u="none" strike="noStrike" kern="1200" cap="none" spc="0" normalizeH="0" noProof="0" dirty="0" smtClean="0">
                <a:ln>
                  <a:noFill/>
                </a:ln>
                <a:solidFill>
                  <a:schemeClr val="tx1">
                    <a:lumMod val="65000"/>
                    <a:lumOff val="35000"/>
                  </a:schemeClr>
                </a:solidFill>
                <a:effectLst/>
                <a:uLnTx/>
                <a:uFillTx/>
                <a:latin typeface="#9Slide05 SVNAngellife" panose="02000500000000020003" pitchFamily="2" charset="0"/>
                <a:ea typeface="字魂59号-创粗黑" panose="00000500000000000000" charset="-122"/>
                <a:cs typeface="字魂59号-创粗黑" panose="00000500000000000000" charset="-122"/>
              </a:rPr>
              <a:t> 1</a:t>
            </a:r>
            <a:endParaRPr kumimoji="1" lang="zh-CN" altLang="en-US" sz="4800" b="1" i="0" u="none" strike="noStrike" kern="1200" cap="none" spc="0" normalizeH="0" baseline="0" noProof="0" dirty="0">
              <a:ln>
                <a:noFill/>
              </a:ln>
              <a:solidFill>
                <a:schemeClr val="tx1">
                  <a:lumMod val="65000"/>
                  <a:lumOff val="35000"/>
                </a:schemeClr>
              </a:solidFill>
              <a:effectLst/>
              <a:uLnTx/>
              <a:uFillTx/>
              <a:latin typeface="#9Slide05 SVNAngellife" panose="02000500000000020003" pitchFamily="2" charset="0"/>
              <a:ea typeface="字魂59号-创粗黑" panose="00000500000000000000" charset="-122"/>
              <a:cs typeface="字魂59号-创粗黑" panose="00000500000000000000" charset="-122"/>
            </a:endParaRPr>
          </a:p>
        </p:txBody>
      </p:sp>
      <p:sp>
        <p:nvSpPr>
          <p:cNvPr id="2" name="Rounded Rectangle 1"/>
          <p:cNvSpPr/>
          <p:nvPr/>
        </p:nvSpPr>
        <p:spPr>
          <a:xfrm>
            <a:off x="2039815" y="2006396"/>
            <a:ext cx="7549661" cy="3779758"/>
          </a:xfrm>
          <a:prstGeom prst="roundRect">
            <a:avLst/>
          </a:prstGeom>
          <a:solidFill>
            <a:schemeClr val="bg1"/>
          </a:solidFill>
          <a:ln w="57150">
            <a:solidFill>
              <a:schemeClr val="tx1"/>
            </a:solidFill>
            <a:prstDash val="dash"/>
          </a:ln>
        </p:spPr>
        <p:txBody>
          <a:bodyPr wrap="square">
            <a:spAutoFit/>
          </a:bodyPr>
          <a:lstStyle/>
          <a:p>
            <a:pPr algn="ctr"/>
            <a:r>
              <a:rPr lang="en-US" sz="5400" b="1" dirty="0" err="1" smtClean="0">
                <a:solidFill>
                  <a:srgbClr val="C00000"/>
                </a:solidFill>
                <a:latin typeface="#9Slide05 SVNAngellife" panose="02000500000000020003" pitchFamily="2" charset="0"/>
                <a:ea typeface="Cambria" panose="02040503050406030204" pitchFamily="18" charset="0"/>
              </a:rPr>
              <a:t>Hoàn</a:t>
            </a:r>
            <a:r>
              <a:rPr lang="en-US" sz="5400" b="1" dirty="0" smtClean="0">
                <a:solidFill>
                  <a:srgbClr val="C00000"/>
                </a:solidFill>
                <a:latin typeface="#9Slide05 SVNAngellife" panose="02000500000000020003" pitchFamily="2" charset="0"/>
                <a:ea typeface="Cambria" panose="02040503050406030204" pitchFamily="18" charset="0"/>
              </a:rPr>
              <a:t> </a:t>
            </a:r>
            <a:r>
              <a:rPr lang="en-US" sz="5400" b="1" dirty="0" err="1">
                <a:solidFill>
                  <a:srgbClr val="C00000"/>
                </a:solidFill>
                <a:latin typeface="#9Slide05 SVNAngellife" panose="02000500000000020003" pitchFamily="2" charset="0"/>
                <a:ea typeface="Cambria" panose="02040503050406030204" pitchFamily="18" charset="0"/>
              </a:rPr>
              <a:t>thành</a:t>
            </a:r>
            <a:r>
              <a:rPr lang="en-US" sz="5400" b="1" dirty="0">
                <a:solidFill>
                  <a:srgbClr val="C00000"/>
                </a:solidFill>
                <a:latin typeface="#9Slide05 SVNAngellife" panose="02000500000000020003" pitchFamily="2" charset="0"/>
                <a:ea typeface="Cambria" panose="02040503050406030204" pitchFamily="18" charset="0"/>
              </a:rPr>
              <a:t> </a:t>
            </a:r>
            <a:r>
              <a:rPr lang="en-US" sz="5400" b="1" dirty="0" err="1">
                <a:solidFill>
                  <a:srgbClr val="C00000"/>
                </a:solidFill>
                <a:latin typeface="#9Slide05 SVNAngellife" panose="02000500000000020003" pitchFamily="2" charset="0"/>
                <a:ea typeface="Cambria" panose="02040503050406030204" pitchFamily="18" charset="0"/>
              </a:rPr>
              <a:t>sơ</a:t>
            </a:r>
            <a:r>
              <a:rPr lang="en-US" sz="5400" b="1" dirty="0">
                <a:solidFill>
                  <a:srgbClr val="C00000"/>
                </a:solidFill>
                <a:latin typeface="#9Slide05 SVNAngellife" panose="02000500000000020003" pitchFamily="2" charset="0"/>
                <a:ea typeface="Cambria" panose="02040503050406030204" pitchFamily="18" charset="0"/>
              </a:rPr>
              <a:t> </a:t>
            </a:r>
            <a:r>
              <a:rPr lang="en-US" sz="5400" b="1" dirty="0" err="1">
                <a:solidFill>
                  <a:srgbClr val="C00000"/>
                </a:solidFill>
                <a:latin typeface="#9Slide05 SVNAngellife" panose="02000500000000020003" pitchFamily="2" charset="0"/>
                <a:ea typeface="Cambria" panose="02040503050406030204" pitchFamily="18" charset="0"/>
              </a:rPr>
              <a:t>đồ</a:t>
            </a:r>
            <a:r>
              <a:rPr lang="en-US" sz="5400" b="1" dirty="0">
                <a:solidFill>
                  <a:srgbClr val="C00000"/>
                </a:solidFill>
                <a:latin typeface="#9Slide05 SVNAngellife" panose="02000500000000020003" pitchFamily="2" charset="0"/>
                <a:ea typeface="Cambria" panose="02040503050406030204" pitchFamily="18" charset="0"/>
              </a:rPr>
              <a:t> </a:t>
            </a:r>
            <a:r>
              <a:rPr lang="en-US" sz="5400" b="1" dirty="0" err="1">
                <a:solidFill>
                  <a:srgbClr val="C00000"/>
                </a:solidFill>
                <a:latin typeface="#9Slide05 SVNAngellife" panose="02000500000000020003" pitchFamily="2" charset="0"/>
                <a:ea typeface="Cambria" panose="02040503050406030204" pitchFamily="18" charset="0"/>
              </a:rPr>
              <a:t>những</a:t>
            </a:r>
            <a:r>
              <a:rPr lang="en-US" sz="5400" b="1" dirty="0">
                <a:solidFill>
                  <a:srgbClr val="C00000"/>
                </a:solidFill>
                <a:latin typeface="#9Slide05 SVNAngellife" panose="02000500000000020003" pitchFamily="2" charset="0"/>
                <a:ea typeface="Cambria" panose="02040503050406030204" pitchFamily="18" charset="0"/>
              </a:rPr>
              <a:t> </a:t>
            </a:r>
            <a:r>
              <a:rPr lang="en-US" sz="5400" b="1" dirty="0" err="1">
                <a:solidFill>
                  <a:srgbClr val="C00000"/>
                </a:solidFill>
                <a:latin typeface="#9Slide05 SVNAngellife" panose="02000500000000020003" pitchFamily="2" charset="0"/>
                <a:ea typeface="Cambria" panose="02040503050406030204" pitchFamily="18" charset="0"/>
              </a:rPr>
              <a:t>việc</a:t>
            </a:r>
            <a:r>
              <a:rPr lang="en-US" sz="5400" b="1" dirty="0">
                <a:solidFill>
                  <a:srgbClr val="C00000"/>
                </a:solidFill>
                <a:latin typeface="#9Slide05 SVNAngellife" panose="02000500000000020003" pitchFamily="2" charset="0"/>
                <a:ea typeface="Cambria" panose="02040503050406030204" pitchFamily="18" charset="0"/>
              </a:rPr>
              <a:t> </a:t>
            </a:r>
            <a:r>
              <a:rPr lang="en-US" sz="5400" b="1" dirty="0" err="1">
                <a:solidFill>
                  <a:srgbClr val="C00000"/>
                </a:solidFill>
                <a:latin typeface="#9Slide05 SVNAngellife" panose="02000500000000020003" pitchFamily="2" charset="0"/>
                <a:ea typeface="Cambria" panose="02040503050406030204" pitchFamily="18" charset="0"/>
              </a:rPr>
              <a:t>nên</a:t>
            </a:r>
            <a:r>
              <a:rPr lang="en-US" sz="5400" b="1" dirty="0">
                <a:solidFill>
                  <a:srgbClr val="C00000"/>
                </a:solidFill>
                <a:latin typeface="#9Slide05 SVNAngellife" panose="02000500000000020003" pitchFamily="2" charset="0"/>
                <a:ea typeface="Cambria" panose="02040503050406030204" pitchFamily="18" charset="0"/>
              </a:rPr>
              <a:t> </a:t>
            </a:r>
            <a:r>
              <a:rPr lang="en-US" sz="5400" b="1" dirty="0" err="1">
                <a:solidFill>
                  <a:srgbClr val="C00000"/>
                </a:solidFill>
                <a:latin typeface="#9Slide05 SVNAngellife" panose="02000500000000020003" pitchFamily="2" charset="0"/>
                <a:ea typeface="Cambria" panose="02040503050406030204" pitchFamily="18" charset="0"/>
              </a:rPr>
              <a:t>làm</a:t>
            </a:r>
            <a:r>
              <a:rPr lang="en-US" sz="5400" b="1" dirty="0">
                <a:solidFill>
                  <a:srgbClr val="C00000"/>
                </a:solidFill>
                <a:latin typeface="#9Slide05 SVNAngellife" panose="02000500000000020003" pitchFamily="2" charset="0"/>
                <a:ea typeface="Cambria" panose="02040503050406030204" pitchFamily="18" charset="0"/>
              </a:rPr>
              <a:t> </a:t>
            </a:r>
            <a:r>
              <a:rPr lang="en-US" sz="5400" b="1" dirty="0" err="1">
                <a:solidFill>
                  <a:srgbClr val="C00000"/>
                </a:solidFill>
                <a:latin typeface="#9Slide05 SVNAngellife" panose="02000500000000020003" pitchFamily="2" charset="0"/>
                <a:ea typeface="Cambria" panose="02040503050406030204" pitchFamily="18" charset="0"/>
              </a:rPr>
              <a:t>hoặc</a:t>
            </a:r>
            <a:r>
              <a:rPr lang="en-US" sz="5400" b="1" dirty="0">
                <a:solidFill>
                  <a:srgbClr val="C00000"/>
                </a:solidFill>
                <a:latin typeface="#9Slide05 SVNAngellife" panose="02000500000000020003" pitchFamily="2" charset="0"/>
                <a:ea typeface="Cambria" panose="02040503050406030204" pitchFamily="18" charset="0"/>
              </a:rPr>
              <a:t> </a:t>
            </a:r>
            <a:r>
              <a:rPr lang="en-US" sz="5400" b="1" dirty="0" err="1">
                <a:solidFill>
                  <a:srgbClr val="C00000"/>
                </a:solidFill>
                <a:latin typeface="#9Slide05 SVNAngellife" panose="02000500000000020003" pitchFamily="2" charset="0"/>
                <a:ea typeface="Cambria" panose="02040503050406030204" pitchFamily="18" charset="0"/>
              </a:rPr>
              <a:t>không</a:t>
            </a:r>
            <a:r>
              <a:rPr lang="en-US" sz="5400" b="1" dirty="0">
                <a:solidFill>
                  <a:srgbClr val="C00000"/>
                </a:solidFill>
                <a:latin typeface="#9Slide05 SVNAngellife" panose="02000500000000020003" pitchFamily="2" charset="0"/>
                <a:ea typeface="Cambria" panose="02040503050406030204" pitchFamily="18" charset="0"/>
              </a:rPr>
              <a:t> </a:t>
            </a:r>
            <a:r>
              <a:rPr lang="en-US" sz="5400" b="1" dirty="0" err="1">
                <a:solidFill>
                  <a:srgbClr val="C00000"/>
                </a:solidFill>
                <a:latin typeface="#9Slide05 SVNAngellife" panose="02000500000000020003" pitchFamily="2" charset="0"/>
                <a:ea typeface="Cambria" panose="02040503050406030204" pitchFamily="18" charset="0"/>
              </a:rPr>
              <a:t>nên</a:t>
            </a:r>
            <a:r>
              <a:rPr lang="en-US" sz="5400" b="1" dirty="0">
                <a:solidFill>
                  <a:srgbClr val="C00000"/>
                </a:solidFill>
                <a:latin typeface="#9Slide05 SVNAngellife" panose="02000500000000020003" pitchFamily="2" charset="0"/>
                <a:ea typeface="Cambria" panose="02040503050406030204" pitchFamily="18" charset="0"/>
              </a:rPr>
              <a:t> </a:t>
            </a:r>
            <a:r>
              <a:rPr lang="en-US" sz="5400" b="1" dirty="0" err="1">
                <a:solidFill>
                  <a:srgbClr val="C00000"/>
                </a:solidFill>
                <a:latin typeface="#9Slide05 SVNAngellife" panose="02000500000000020003" pitchFamily="2" charset="0"/>
                <a:ea typeface="Cambria" panose="02040503050406030204" pitchFamily="18" charset="0"/>
              </a:rPr>
              <a:t>làm</a:t>
            </a:r>
            <a:r>
              <a:rPr lang="en-US" sz="5400" b="1" dirty="0">
                <a:solidFill>
                  <a:srgbClr val="C00000"/>
                </a:solidFill>
                <a:latin typeface="#9Slide05 SVNAngellife" panose="02000500000000020003" pitchFamily="2" charset="0"/>
                <a:ea typeface="Cambria" panose="02040503050406030204" pitchFamily="18" charset="0"/>
              </a:rPr>
              <a:t> </a:t>
            </a:r>
            <a:r>
              <a:rPr lang="en-US" sz="5400" b="1" dirty="0" err="1">
                <a:solidFill>
                  <a:srgbClr val="C00000"/>
                </a:solidFill>
                <a:latin typeface="#9Slide05 SVNAngellife" panose="02000500000000020003" pitchFamily="2" charset="0"/>
                <a:ea typeface="Cambria" panose="02040503050406030204" pitchFamily="18" charset="0"/>
              </a:rPr>
              <a:t>để</a:t>
            </a:r>
            <a:r>
              <a:rPr lang="en-US" sz="5400" b="1" dirty="0">
                <a:solidFill>
                  <a:srgbClr val="C00000"/>
                </a:solidFill>
                <a:latin typeface="#9Slide05 SVNAngellife" panose="02000500000000020003" pitchFamily="2" charset="0"/>
                <a:ea typeface="Cambria" panose="02040503050406030204" pitchFamily="18" charset="0"/>
              </a:rPr>
              <a:t> </a:t>
            </a:r>
            <a:r>
              <a:rPr lang="en-US" sz="5400" b="1" dirty="0" err="1">
                <a:solidFill>
                  <a:srgbClr val="C00000"/>
                </a:solidFill>
                <a:latin typeface="#9Slide05 SVNAngellife" panose="02000500000000020003" pitchFamily="2" charset="0"/>
                <a:ea typeface="Cambria" panose="02040503050406030204" pitchFamily="18" charset="0"/>
              </a:rPr>
              <a:t>giữ</a:t>
            </a:r>
            <a:r>
              <a:rPr lang="en-US" sz="5400" b="1" dirty="0">
                <a:solidFill>
                  <a:srgbClr val="C00000"/>
                </a:solidFill>
                <a:latin typeface="#9Slide05 SVNAngellife" panose="02000500000000020003" pitchFamily="2" charset="0"/>
                <a:ea typeface="Cambria" panose="02040503050406030204" pitchFamily="18" charset="0"/>
              </a:rPr>
              <a:t> </a:t>
            </a:r>
            <a:r>
              <a:rPr lang="en-US" sz="5400" b="1" dirty="0" err="1">
                <a:solidFill>
                  <a:srgbClr val="C00000"/>
                </a:solidFill>
                <a:latin typeface="#9Slide05 SVNAngellife" panose="02000500000000020003" pitchFamily="2" charset="0"/>
                <a:ea typeface="Cambria" panose="02040503050406030204" pitchFamily="18" charset="0"/>
              </a:rPr>
              <a:t>gìn</a:t>
            </a:r>
            <a:r>
              <a:rPr lang="en-US" sz="5400" b="1" dirty="0">
                <a:solidFill>
                  <a:srgbClr val="C00000"/>
                </a:solidFill>
                <a:latin typeface="#9Slide05 SVNAngellife" panose="02000500000000020003" pitchFamily="2" charset="0"/>
                <a:ea typeface="Cambria" panose="02040503050406030204" pitchFamily="18" charset="0"/>
              </a:rPr>
              <a:t> </a:t>
            </a:r>
            <a:r>
              <a:rPr lang="en-US" sz="5400" b="1" dirty="0" err="1">
                <a:solidFill>
                  <a:srgbClr val="C00000"/>
                </a:solidFill>
                <a:latin typeface="#9Slide05 SVNAngellife" panose="02000500000000020003" pitchFamily="2" charset="0"/>
                <a:ea typeface="Cambria" panose="02040503050406030204" pitchFamily="18" charset="0"/>
              </a:rPr>
              <a:t>vệ</a:t>
            </a:r>
            <a:r>
              <a:rPr lang="en-US" sz="5400" b="1" dirty="0">
                <a:solidFill>
                  <a:srgbClr val="C00000"/>
                </a:solidFill>
                <a:latin typeface="#9Slide05 SVNAngellife" panose="02000500000000020003" pitchFamily="2" charset="0"/>
                <a:ea typeface="Cambria" panose="02040503050406030204" pitchFamily="18" charset="0"/>
              </a:rPr>
              <a:t> </a:t>
            </a:r>
            <a:r>
              <a:rPr lang="en-US" sz="5400" b="1" dirty="0" err="1">
                <a:solidFill>
                  <a:srgbClr val="C00000"/>
                </a:solidFill>
                <a:latin typeface="#9Slide05 SVNAngellife" panose="02000500000000020003" pitchFamily="2" charset="0"/>
                <a:ea typeface="Cambria" panose="02040503050406030204" pitchFamily="18" charset="0"/>
              </a:rPr>
              <a:t>sinh</a:t>
            </a:r>
            <a:r>
              <a:rPr lang="en-US" sz="5400" b="1" dirty="0">
                <a:solidFill>
                  <a:srgbClr val="C00000"/>
                </a:solidFill>
                <a:latin typeface="#9Slide05 SVNAngellife" panose="02000500000000020003" pitchFamily="2" charset="0"/>
                <a:ea typeface="Cambria" panose="02040503050406030204" pitchFamily="18" charset="0"/>
              </a:rPr>
              <a:t> </a:t>
            </a:r>
            <a:r>
              <a:rPr lang="en-US" sz="5400" b="1" dirty="0" err="1">
                <a:solidFill>
                  <a:srgbClr val="C00000"/>
                </a:solidFill>
                <a:latin typeface="#9Slide05 SVNAngellife" panose="02000500000000020003" pitchFamily="2" charset="0"/>
                <a:ea typeface="Cambria" panose="02040503050406030204" pitchFamily="18" charset="0"/>
              </a:rPr>
              <a:t>xung</a:t>
            </a:r>
            <a:r>
              <a:rPr lang="en-US" sz="5400" b="1" dirty="0">
                <a:solidFill>
                  <a:srgbClr val="C00000"/>
                </a:solidFill>
                <a:latin typeface="#9Slide05 SVNAngellife" panose="02000500000000020003" pitchFamily="2" charset="0"/>
                <a:ea typeface="Cambria" panose="02040503050406030204" pitchFamily="18" charset="0"/>
              </a:rPr>
              <a:t> </a:t>
            </a:r>
            <a:r>
              <a:rPr lang="en-US" sz="5400" b="1" dirty="0" err="1">
                <a:solidFill>
                  <a:srgbClr val="C00000"/>
                </a:solidFill>
                <a:latin typeface="#9Slide05 SVNAngellife" panose="02000500000000020003" pitchFamily="2" charset="0"/>
                <a:ea typeface="Cambria" panose="02040503050406030204" pitchFamily="18" charset="0"/>
              </a:rPr>
              <a:t>quanh</a:t>
            </a:r>
            <a:r>
              <a:rPr lang="en-US" sz="5400" b="1" dirty="0">
                <a:solidFill>
                  <a:srgbClr val="C00000"/>
                </a:solidFill>
                <a:latin typeface="#9Slide05 SVNAngellife" panose="02000500000000020003" pitchFamily="2" charset="0"/>
                <a:ea typeface="Cambria" panose="02040503050406030204" pitchFamily="18" charset="0"/>
              </a:rPr>
              <a:t> </a:t>
            </a:r>
            <a:r>
              <a:rPr lang="en-US" sz="5400" b="1" dirty="0" err="1">
                <a:solidFill>
                  <a:srgbClr val="C00000"/>
                </a:solidFill>
                <a:latin typeface="#9Slide05 SVNAngellife" panose="02000500000000020003" pitchFamily="2" charset="0"/>
                <a:ea typeface="Cambria" panose="02040503050406030204" pitchFamily="18" charset="0"/>
              </a:rPr>
              <a:t>nhà</a:t>
            </a:r>
            <a:endParaRPr lang="en-US" sz="5400" dirty="0">
              <a:solidFill>
                <a:srgbClr val="C00000"/>
              </a:solidFill>
              <a:latin typeface="#9Slide05 SVNAngellife" panose="02000500000000020003" pitchFamily="2" charset="0"/>
              <a:ea typeface="Cambria" panose="02040503050406030204" pitchFamily="18" charset="0"/>
            </a:endParaRPr>
          </a:p>
        </p:txBody>
      </p:sp>
    </p:spTree>
    <p:extLst>
      <p:ext uri="{BB962C8B-B14F-4D97-AF65-F5344CB8AC3E}">
        <p14:creationId xmlns:p14="http://schemas.microsoft.com/office/powerpoint/2010/main" val="1718400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DE0B8FA-58C4-EC2A-0953-0F4FD064C3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46" r="11121"/>
          <a:stretch/>
        </p:blipFill>
        <p:spPr>
          <a:xfrm>
            <a:off x="-1" y="0"/>
            <a:ext cx="12192001" cy="6858000"/>
          </a:xfrm>
          <a:prstGeom prst="rect">
            <a:avLst/>
          </a:prstGeom>
        </p:spPr>
      </p:pic>
      <p:sp>
        <p:nvSpPr>
          <p:cNvPr id="11" name="矩形 10">
            <a:extLst>
              <a:ext uri="{FF2B5EF4-FFF2-40B4-BE49-F238E27FC236}">
                <a16:creationId xmlns:a16="http://schemas.microsoft.com/office/drawing/2014/main" id="{F03BC386-E4B6-1B0E-9837-A31E55A6DF15}"/>
              </a:ext>
            </a:extLst>
          </p:cNvPr>
          <p:cNvSpPr/>
          <p:nvPr/>
        </p:nvSpPr>
        <p:spPr>
          <a:xfrm>
            <a:off x="710089" y="702811"/>
            <a:ext cx="11070431" cy="5757861"/>
          </a:xfrm>
          <a:prstGeom prst="rect">
            <a:avLst/>
          </a:prstGeom>
          <a:solidFill>
            <a:srgbClr val="FF6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pic>
        <p:nvPicPr>
          <p:cNvPr id="5" name="图片 4">
            <a:extLst>
              <a:ext uri="{FF2B5EF4-FFF2-40B4-BE49-F238E27FC236}">
                <a16:creationId xmlns:a16="http://schemas.microsoft.com/office/drawing/2014/main" id="{37DCA100-9F09-002F-BCBF-E85BAC50F6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7" t="6111" r="19279"/>
          <a:stretch/>
        </p:blipFill>
        <p:spPr>
          <a:xfrm>
            <a:off x="411480" y="440872"/>
            <a:ext cx="11213782" cy="6438900"/>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Lst>
          </a:blip>
          <a:srcRect l="12177" t="3037" r="22895" b="15224"/>
          <a:stretch/>
        </p:blipFill>
        <p:spPr>
          <a:xfrm rot="16200000">
            <a:off x="2502034" y="-414137"/>
            <a:ext cx="5281529" cy="8865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图片 9">
            <a:extLst>
              <a:ext uri="{FF2B5EF4-FFF2-40B4-BE49-F238E27FC236}">
                <a16:creationId xmlns:a16="http://schemas.microsoft.com/office/drawing/2014/main" id="{39CCEE42-DD99-D39A-9DE5-43CDB8B565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1231" y="3541342"/>
            <a:ext cx="3477567" cy="3477567"/>
          </a:xfrm>
          <a:prstGeom prst="rect">
            <a:avLst/>
          </a:prstGeom>
        </p:spPr>
      </p:pic>
      <p:sp>
        <p:nvSpPr>
          <p:cNvPr id="6" name="Rectangle 5"/>
          <p:cNvSpPr/>
          <p:nvPr/>
        </p:nvSpPr>
        <p:spPr>
          <a:xfrm>
            <a:off x="256222" y="164202"/>
            <a:ext cx="9887829" cy="1077218"/>
          </a:xfrm>
          <a:prstGeom prst="rect">
            <a:avLst/>
          </a:prstGeom>
          <a:solidFill>
            <a:schemeClr val="accent6">
              <a:lumMod val="75000"/>
            </a:schemeClr>
          </a:solidFill>
          <a:ln w="38100">
            <a:solidFill>
              <a:schemeClr val="tx1"/>
            </a:solidFill>
            <a:prstDash val="dash"/>
          </a:ln>
        </p:spPr>
        <p:txBody>
          <a:bodyPr wrap="square">
            <a:spAutoFit/>
          </a:bodyPr>
          <a:lstStyle/>
          <a:p>
            <a:r>
              <a:rPr lang="en-US" sz="3200" b="1" dirty="0" err="1" smtClean="0">
                <a:solidFill>
                  <a:schemeClr val="bg1"/>
                </a:solidFill>
                <a:latin typeface="Cambria" panose="02040503050406030204" pitchFamily="18" charset="0"/>
                <a:ea typeface="Cambria" panose="02040503050406030204" pitchFamily="18" charset="0"/>
              </a:rPr>
              <a:t>Em</a:t>
            </a:r>
            <a:r>
              <a:rPr lang="en-US" sz="3200" b="1" dirty="0" smtClean="0">
                <a:solidFill>
                  <a:schemeClr val="bg1"/>
                </a:solidFill>
                <a:latin typeface="Cambria" panose="02040503050406030204" pitchFamily="18" charset="0"/>
                <a:ea typeface="Cambria" panose="02040503050406030204" pitchFamily="18" charset="0"/>
              </a:rPr>
              <a:t> </a:t>
            </a:r>
            <a:r>
              <a:rPr lang="en-US" sz="3200" b="1" dirty="0" err="1" smtClean="0">
                <a:solidFill>
                  <a:schemeClr val="bg1"/>
                </a:solidFill>
                <a:latin typeface="Cambria" panose="02040503050406030204" pitchFamily="18" charset="0"/>
                <a:ea typeface="Cambria" panose="02040503050406030204" pitchFamily="18" charset="0"/>
              </a:rPr>
              <a:t>hãy</a:t>
            </a:r>
            <a:r>
              <a:rPr lang="en-US" sz="3200" b="1" dirty="0" smtClean="0">
                <a:solidFill>
                  <a:schemeClr val="bg1"/>
                </a:solidFill>
                <a:latin typeface="Cambria" panose="02040503050406030204" pitchFamily="18" charset="0"/>
                <a:ea typeface="Cambria" panose="02040503050406030204" pitchFamily="18" charset="0"/>
              </a:rPr>
              <a:t> </a:t>
            </a:r>
            <a:r>
              <a:rPr lang="en-US" sz="3200" b="1" dirty="0" err="1" smtClean="0">
                <a:solidFill>
                  <a:schemeClr val="bg1"/>
                </a:solidFill>
                <a:latin typeface="Cambria" panose="02040503050406030204" pitchFamily="18" charset="0"/>
                <a:ea typeface="Cambria" panose="02040503050406030204" pitchFamily="18" charset="0"/>
              </a:rPr>
              <a:t>hoàn</a:t>
            </a:r>
            <a:r>
              <a:rPr lang="en-US" sz="3200" b="1" dirty="0" smtClean="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thành</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sơ</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đồ</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những</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việc</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nên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làm</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hoặc</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không</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nên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làm</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để</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giữ</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gìn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vệ</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sinh</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xung</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quanh</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nhà</a:t>
            </a:r>
            <a:endParaRPr lang="en-US" sz="3200" dirty="0">
              <a:solidFill>
                <a:schemeClr val="bg1"/>
              </a:solidFill>
              <a:latin typeface="Cambria" panose="02040503050406030204" pitchFamily="18" charset="0"/>
              <a:ea typeface="Cambria" panose="02040503050406030204" pitchFamily="18" charset="0"/>
            </a:endParaRPr>
          </a:p>
        </p:txBody>
      </p:sp>
      <p:grpSp>
        <p:nvGrpSpPr>
          <p:cNvPr id="23" name="组合 14">
            <a:extLst>
              <a:ext uri="{FF2B5EF4-FFF2-40B4-BE49-F238E27FC236}">
                <a16:creationId xmlns:a16="http://schemas.microsoft.com/office/drawing/2014/main" id="{5A7ABC86-BD72-47F2-4D62-1E7FE0A98FB3}"/>
              </a:ext>
            </a:extLst>
          </p:cNvPr>
          <p:cNvGrpSpPr/>
          <p:nvPr/>
        </p:nvGrpSpPr>
        <p:grpSpPr>
          <a:xfrm>
            <a:off x="9661071" y="1750831"/>
            <a:ext cx="2418058" cy="2261453"/>
            <a:chOff x="4700996" y="3548743"/>
            <a:chExt cx="2677885" cy="2890644"/>
          </a:xfrm>
        </p:grpSpPr>
        <p:sp>
          <p:nvSpPr>
            <p:cNvPr id="24" name="文本框 15">
              <a:extLst>
                <a:ext uri="{FF2B5EF4-FFF2-40B4-BE49-F238E27FC236}">
                  <a16:creationId xmlns:a16="http://schemas.microsoft.com/office/drawing/2014/main" id="{BB0C4C74-AE8F-79F9-7C9D-E4027AEF9B91}"/>
                </a:ext>
              </a:extLst>
            </p:cNvPr>
            <p:cNvSpPr txBox="1"/>
            <p:nvPr/>
          </p:nvSpPr>
          <p:spPr>
            <a:xfrm>
              <a:off x="4899735" y="3638437"/>
              <a:ext cx="2062480" cy="1550026"/>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0" i="0" u="none" strike="noStrike" kern="1200" cap="none" spc="0" normalizeH="0" baseline="0" noProof="0" dirty="0" smtClean="0">
                  <a:ln>
                    <a:noFill/>
                  </a:ln>
                  <a:solidFill>
                    <a:schemeClr val="accent5">
                      <a:lumMod val="75000"/>
                    </a:schemeClr>
                  </a:solidFill>
                  <a:effectLst/>
                  <a:uLnTx/>
                  <a:uFillTx/>
                  <a:latin typeface="#9Slide07 IcielCrocante" panose="02000000000000000000" pitchFamily="2" charset="0"/>
                  <a:ea typeface="字魂95号-手刻宋" panose="00000500000000000000" pitchFamily="2" charset="-122"/>
                  <a:cs typeface="+mn-ea"/>
                  <a:sym typeface="+mn-lt"/>
                </a:rPr>
                <a:t>LÀM</a:t>
              </a:r>
              <a:r>
                <a:rPr kumimoji="0" lang="en-US" altLang="zh-CN" sz="2800" b="0" i="0" u="none" strike="noStrike" kern="1200" cap="none" spc="0" normalizeH="0" noProof="0" dirty="0" smtClean="0">
                  <a:ln>
                    <a:noFill/>
                  </a:ln>
                  <a:solidFill>
                    <a:schemeClr val="accent5">
                      <a:lumMod val="75000"/>
                    </a:schemeClr>
                  </a:solidFill>
                  <a:effectLst/>
                  <a:uLnTx/>
                  <a:uFillTx/>
                  <a:latin typeface="#9Slide07 IcielCrocante" panose="02000000000000000000" pitchFamily="2" charset="0"/>
                  <a:ea typeface="字魂95号-手刻宋" panose="00000500000000000000" pitchFamily="2" charset="-122"/>
                  <a:cs typeface="+mn-ea"/>
                  <a:sym typeface="+mn-lt"/>
                </a:rPr>
                <a:t> VIỆC</a:t>
              </a:r>
            </a:p>
            <a:p>
              <a:pPr marL="0" marR="0" lvl="0" indent="0" algn="ctr" defTabSz="914400" rtl="0" eaLnBrk="1" fontAlgn="auto" latinLnBrk="0" hangingPunct="1">
                <a:lnSpc>
                  <a:spcPct val="130000"/>
                </a:lnSpc>
                <a:spcBef>
                  <a:spcPts val="0"/>
                </a:spcBef>
                <a:spcAft>
                  <a:spcPts val="0"/>
                </a:spcAft>
                <a:buClrTx/>
                <a:buSzTx/>
                <a:buFontTx/>
                <a:buNone/>
                <a:tabLst/>
                <a:defRPr/>
              </a:pPr>
              <a:r>
                <a:rPr lang="en-US" altLang="zh-CN" sz="2800" baseline="0" dirty="0" smtClean="0">
                  <a:solidFill>
                    <a:schemeClr val="accent5">
                      <a:lumMod val="75000"/>
                    </a:schemeClr>
                  </a:solidFill>
                  <a:latin typeface="#9Slide07 IcielCrocante" panose="02000000000000000000" pitchFamily="2" charset="0"/>
                  <a:ea typeface="字魂95号-手刻宋" panose="00000500000000000000" pitchFamily="2" charset="-122"/>
                  <a:cs typeface="+mn-ea"/>
                  <a:sym typeface="+mn-lt"/>
                </a:rPr>
                <a:t>CÁ</a:t>
              </a:r>
              <a:r>
                <a:rPr lang="en-US" altLang="zh-CN" sz="2800" dirty="0" smtClean="0">
                  <a:solidFill>
                    <a:schemeClr val="accent5">
                      <a:lumMod val="75000"/>
                    </a:schemeClr>
                  </a:solidFill>
                  <a:latin typeface="#9Slide07 IcielCrocante" panose="02000000000000000000" pitchFamily="2" charset="0"/>
                  <a:ea typeface="字魂95号-手刻宋" panose="00000500000000000000" pitchFamily="2" charset="-122"/>
                  <a:cs typeface="+mn-ea"/>
                  <a:sym typeface="+mn-lt"/>
                </a:rPr>
                <a:t> NHÂN</a:t>
              </a:r>
              <a:endParaRPr kumimoji="0" lang="zh-CN" altLang="en-US" sz="2800" b="0" i="0" u="none" strike="noStrike" kern="1200" cap="none" spc="0" normalizeH="0" baseline="0" noProof="0" dirty="0">
                <a:ln>
                  <a:noFill/>
                </a:ln>
                <a:solidFill>
                  <a:schemeClr val="accent5">
                    <a:lumMod val="75000"/>
                  </a:schemeClr>
                </a:solidFill>
                <a:effectLst/>
                <a:uLnTx/>
                <a:uFillTx/>
                <a:latin typeface="#9Slide07 IcielCrocante" panose="02000000000000000000" pitchFamily="2" charset="0"/>
                <a:ea typeface="字魂95号-手刻宋" panose="00000500000000000000" pitchFamily="2" charset="-122"/>
                <a:cs typeface="+mn-ea"/>
                <a:sym typeface="+mn-lt"/>
              </a:endParaRPr>
            </a:p>
          </p:txBody>
        </p:sp>
        <p:sp>
          <p:nvSpPr>
            <p:cNvPr id="25" name="对话气泡: 圆角矩形 16">
              <a:extLst>
                <a:ext uri="{FF2B5EF4-FFF2-40B4-BE49-F238E27FC236}">
                  <a16:creationId xmlns:a16="http://schemas.microsoft.com/office/drawing/2014/main" id="{335ACCBD-867E-4DA0-24BC-41E389FB4B8D}"/>
                </a:ext>
              </a:extLst>
            </p:cNvPr>
            <p:cNvSpPr/>
            <p:nvPr/>
          </p:nvSpPr>
          <p:spPr>
            <a:xfrm>
              <a:off x="4700996" y="3548743"/>
              <a:ext cx="2677885" cy="2155371"/>
            </a:xfrm>
            <a:prstGeom prst="wedgeRoundRectCallout">
              <a:avLst>
                <a:gd name="adj1" fmla="val -101"/>
                <a:gd name="adj2" fmla="val 65026"/>
                <a:gd name="adj3" fmla="val 16667"/>
              </a:avLst>
            </a:prstGeom>
            <a:noFill/>
            <a:ln w="38100">
              <a:solidFill>
                <a:srgbClr val="FF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pic>
          <p:nvPicPr>
            <p:cNvPr id="28" name="图片 19">
              <a:extLst>
                <a:ext uri="{FF2B5EF4-FFF2-40B4-BE49-F238E27FC236}">
                  <a16:creationId xmlns:a16="http://schemas.microsoft.com/office/drawing/2014/main" id="{1B6E3B54-431F-CAC5-C255-286987B633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72700" y="4940871"/>
              <a:ext cx="1498517" cy="1498516"/>
            </a:xfrm>
            <a:prstGeom prst="rect">
              <a:avLst/>
            </a:prstGeom>
          </p:spPr>
        </p:pic>
      </p:grpSp>
    </p:spTree>
    <p:extLst>
      <p:ext uri="{BB962C8B-B14F-4D97-AF65-F5344CB8AC3E}">
        <p14:creationId xmlns:p14="http://schemas.microsoft.com/office/powerpoint/2010/main" val="3028085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45744087"/>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vzytviwc">
      <a:majorFont>
        <a:latin typeface=""/>
        <a:ea typeface="黑体"/>
        <a:cs typeface=""/>
      </a:majorFont>
      <a:minorFont>
        <a:latin typeface=""/>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lang="zh-CN" altLang="en-US">
            <a:latin typeface="汉仪劲楷简" panose="00020600040101010101" charset="-122"/>
            <a:ea typeface="汉仪劲楷简" panose="00020600040101010101" charset="-122"/>
            <a:cs typeface="汉仪劲楷简" panose="00020600040101010101"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74">
      <a:dk1>
        <a:srgbClr val="000000"/>
      </a:dk1>
      <a:lt1>
        <a:srgbClr val="FFFFFF"/>
      </a:lt1>
      <a:dk2>
        <a:srgbClr val="44546A"/>
      </a:dk2>
      <a:lt2>
        <a:srgbClr val="E7E6E6"/>
      </a:lt2>
      <a:accent1>
        <a:srgbClr val="3CA535"/>
      </a:accent1>
      <a:accent2>
        <a:srgbClr val="3CA535"/>
      </a:accent2>
      <a:accent3>
        <a:srgbClr val="107100"/>
      </a:accent3>
      <a:accent4>
        <a:srgbClr val="3CA535"/>
      </a:accent4>
      <a:accent5>
        <a:srgbClr val="3CA535"/>
      </a:accent5>
      <a:accent6>
        <a:srgbClr val="3CA535"/>
      </a:accent6>
      <a:hlink>
        <a:srgbClr val="107100"/>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174">
      <a:dk1>
        <a:srgbClr val="000000"/>
      </a:dk1>
      <a:lt1>
        <a:srgbClr val="FFFFFF"/>
      </a:lt1>
      <a:dk2>
        <a:srgbClr val="44546A"/>
      </a:dk2>
      <a:lt2>
        <a:srgbClr val="E7E6E6"/>
      </a:lt2>
      <a:accent1>
        <a:srgbClr val="3CA535"/>
      </a:accent1>
      <a:accent2>
        <a:srgbClr val="3CA535"/>
      </a:accent2>
      <a:accent3>
        <a:srgbClr val="107100"/>
      </a:accent3>
      <a:accent4>
        <a:srgbClr val="3CA535"/>
      </a:accent4>
      <a:accent5>
        <a:srgbClr val="3CA535"/>
      </a:accent5>
      <a:accent6>
        <a:srgbClr val="3CA535"/>
      </a:accent6>
      <a:hlink>
        <a:srgbClr val="107100"/>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718</Words>
  <Application>Microsoft Office PowerPoint</Application>
  <PresentationFormat>Widescreen</PresentationFormat>
  <Paragraphs>98</Paragraphs>
  <Slides>24</Slides>
  <Notes>14</Notes>
  <HiddenSlides>0</HiddenSlides>
  <MMClips>0</MMClips>
  <ScaleCrop>false</ScaleCrop>
  <HeadingPairs>
    <vt:vector size="6" baseType="variant">
      <vt:variant>
        <vt:lpstr>Fonts Used</vt:lpstr>
      </vt:variant>
      <vt:variant>
        <vt:i4>25</vt:i4>
      </vt:variant>
      <vt:variant>
        <vt:lpstr>Theme</vt:lpstr>
      </vt:variant>
      <vt:variant>
        <vt:i4>6</vt:i4>
      </vt:variant>
      <vt:variant>
        <vt:lpstr>Slide Titles</vt:lpstr>
      </vt:variant>
      <vt:variant>
        <vt:i4>24</vt:i4>
      </vt:variant>
    </vt:vector>
  </HeadingPairs>
  <TitlesOfParts>
    <vt:vector size="55" baseType="lpstr">
      <vt:lpstr>#9Slide04 Podkova ExtraBold</vt:lpstr>
      <vt:lpstr>Calibri</vt:lpstr>
      <vt:lpstr>DengXian</vt:lpstr>
      <vt:lpstr>字魂59号-创粗黑</vt:lpstr>
      <vt:lpstr>#9Slide07 HoneyCream</vt:lpstr>
      <vt:lpstr>SVN-Newton</vt:lpstr>
      <vt:lpstr>#9Slide06 SVNBlow Brush</vt:lpstr>
      <vt:lpstr>Wingdings</vt:lpstr>
      <vt:lpstr>汉仪劲楷简</vt:lpstr>
      <vt:lpstr>字魂95号-手刻宋</vt:lpstr>
      <vt:lpstr>DengXian</vt:lpstr>
      <vt:lpstr>#9Slide05 Bodega Script</vt:lpstr>
      <vt:lpstr>#9Slide07 Altus</vt:lpstr>
      <vt:lpstr>Cambria</vt:lpstr>
      <vt:lpstr>Calibri Light</vt:lpstr>
      <vt:lpstr>#9Slide05 SVNAngellife</vt:lpstr>
      <vt:lpstr>黑体</vt:lpstr>
      <vt:lpstr>#9Slide07 IcielCrocante</vt:lpstr>
      <vt:lpstr>#9Slide05 Aphrodite Pro</vt:lpstr>
      <vt:lpstr>SVN-Dancing Script</vt:lpstr>
      <vt:lpstr>Times New Roman</vt:lpstr>
      <vt:lpstr>Arial</vt:lpstr>
      <vt:lpstr>DengXian Light</vt:lpstr>
      <vt:lpstr>字魂100号-方方先锋体</vt:lpstr>
      <vt:lpstr>UTM Avo</vt:lpstr>
      <vt:lpstr>Office Theme</vt:lpstr>
      <vt:lpstr>Office 主题​​</vt:lpstr>
      <vt:lpstr>Office 主题</vt:lpstr>
      <vt:lpstr>1_Office Theme</vt:lpstr>
      <vt:lpstr>1_Office 主题</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Nguyễn Thị Hồng Linh</cp:lastModifiedBy>
  <cp:revision>14</cp:revision>
  <dcterms:created xsi:type="dcterms:W3CDTF">2022-09-03T03:38:42Z</dcterms:created>
  <dcterms:modified xsi:type="dcterms:W3CDTF">2022-09-03T08:52:45Z</dcterms:modified>
</cp:coreProperties>
</file>