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0" r:id="rId3"/>
  </p:sldMasterIdLst>
  <p:notesMasterIdLst>
    <p:notesMasterId r:id="rId30"/>
  </p:notesMasterIdLst>
  <p:sldIdLst>
    <p:sldId id="8625" r:id="rId4"/>
    <p:sldId id="8609" r:id="rId5"/>
    <p:sldId id="8619" r:id="rId6"/>
    <p:sldId id="8499" r:id="rId7"/>
    <p:sldId id="3571" r:id="rId8"/>
    <p:sldId id="8622" r:id="rId9"/>
    <p:sldId id="8623" r:id="rId10"/>
    <p:sldId id="8624" r:id="rId11"/>
    <p:sldId id="8634" r:id="rId12"/>
    <p:sldId id="8626" r:id="rId13"/>
    <p:sldId id="8627" r:id="rId14"/>
    <p:sldId id="8628" r:id="rId15"/>
    <p:sldId id="8629" r:id="rId16"/>
    <p:sldId id="8630" r:id="rId17"/>
    <p:sldId id="8632" r:id="rId18"/>
    <p:sldId id="8631" r:id="rId19"/>
    <p:sldId id="8633" r:id="rId20"/>
    <p:sldId id="8635" r:id="rId21"/>
    <p:sldId id="271" r:id="rId22"/>
    <p:sldId id="258" r:id="rId23"/>
    <p:sldId id="273" r:id="rId24"/>
    <p:sldId id="8620" r:id="rId25"/>
    <p:sldId id="8621" r:id="rId26"/>
    <p:sldId id="8636" r:id="rId27"/>
    <p:sldId id="8347" r:id="rId28"/>
    <p:sldId id="317"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F59D"/>
    <a:srgbClr val="9AE8F8"/>
    <a:srgbClr val="FFFF99"/>
    <a:srgbClr val="FFFF00"/>
    <a:srgbClr val="FFD961"/>
    <a:srgbClr val="14E6E6"/>
    <a:srgbClr val="BF6351"/>
    <a:srgbClr val="93452F"/>
    <a:srgbClr val="FFC7A6"/>
    <a:srgbClr val="EE99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89744" autoAdjust="0"/>
  </p:normalViewPr>
  <p:slideViewPr>
    <p:cSldViewPr snapToGrid="0">
      <p:cViewPr varScale="1">
        <p:scale>
          <a:sx n="75" d="100"/>
          <a:sy n="75" d="100"/>
        </p:scale>
        <p:origin x="1056" y="67"/>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2022/9/3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80458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A2CAD8-F91A-409A-B778-AA74111763F6}" type="slidenum">
              <a:rPr lang="zh-CN" altLang="en-US" smtClean="0"/>
              <a:t>18</a:t>
            </a:fld>
            <a:endParaRPr lang="zh-CN" altLang="en-US"/>
          </a:p>
        </p:txBody>
      </p:sp>
    </p:spTree>
    <p:extLst>
      <p:ext uri="{BB962C8B-B14F-4D97-AF65-F5344CB8AC3E}">
        <p14:creationId xmlns:p14="http://schemas.microsoft.com/office/powerpoint/2010/main" val="2394679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trái tim để đến phần dặn dò</a:t>
            </a:r>
          </a:p>
        </p:txBody>
      </p:sp>
      <p:sp>
        <p:nvSpPr>
          <p:cNvPr id="4" name="Slide Number Placeholder 3"/>
          <p:cNvSpPr>
            <a:spLocks noGrp="1"/>
          </p:cNvSpPr>
          <p:nvPr>
            <p:ph type="sldNum" sz="quarter" idx="5"/>
          </p:nvPr>
        </p:nvSpPr>
        <p:spPr/>
        <p:txBody>
          <a:bodyPr/>
          <a:lstStyle/>
          <a:p>
            <a:fld id="{32A2CAD8-F91A-409A-B778-AA74111763F6}" type="slidenum">
              <a:rPr lang="zh-CN" altLang="en-US" smtClean="0"/>
              <a:t>19</a:t>
            </a:fld>
            <a:endParaRPr lang="zh-CN" altLang="en-US"/>
          </a:p>
        </p:txBody>
      </p:sp>
    </p:spTree>
    <p:extLst>
      <p:ext uri="{BB962C8B-B14F-4D97-AF65-F5344CB8AC3E}">
        <p14:creationId xmlns:p14="http://schemas.microsoft.com/office/powerpoint/2010/main" val="398888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A2CAD8-F91A-409A-B778-AA74111763F6}" type="slidenum">
              <a:rPr lang="zh-CN" altLang="en-US" smtClean="0"/>
              <a:t>24</a:t>
            </a:fld>
            <a:endParaRPr lang="zh-CN" altLang="en-US"/>
          </a:p>
        </p:txBody>
      </p:sp>
    </p:spTree>
    <p:extLst>
      <p:ext uri="{BB962C8B-B14F-4D97-AF65-F5344CB8AC3E}">
        <p14:creationId xmlns:p14="http://schemas.microsoft.com/office/powerpoint/2010/main" val="2237429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9B2E6E-5889-4D30-AE35-1CE0EE728D68}" type="slidenum">
              <a:rPr lang="zh-CN" altLang="en-US" smtClean="0"/>
              <a:t>25</a:t>
            </a:fld>
            <a:endParaRPr lang="zh-CN" altLang="en-US"/>
          </a:p>
        </p:txBody>
      </p:sp>
    </p:spTree>
    <p:extLst>
      <p:ext uri="{BB962C8B-B14F-4D97-AF65-F5344CB8AC3E}">
        <p14:creationId xmlns:p14="http://schemas.microsoft.com/office/powerpoint/2010/main" val="402564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A2CAD8-F91A-409A-B778-AA74111763F6}" type="slidenum">
              <a:rPr lang="zh-CN" altLang="en-US" smtClean="0"/>
              <a:t>2</a:t>
            </a:fld>
            <a:endParaRPr lang="zh-CN" altLang="en-US"/>
          </a:p>
        </p:txBody>
      </p:sp>
    </p:spTree>
    <p:extLst>
      <p:ext uri="{BB962C8B-B14F-4D97-AF65-F5344CB8AC3E}">
        <p14:creationId xmlns:p14="http://schemas.microsoft.com/office/powerpoint/2010/main" val="271116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A2CAD8-F91A-409A-B778-AA74111763F6}" type="slidenum">
              <a:rPr lang="zh-CN" altLang="en-US" smtClean="0"/>
              <a:t>3</a:t>
            </a:fld>
            <a:endParaRPr lang="zh-CN" altLang="en-US"/>
          </a:p>
        </p:txBody>
      </p:sp>
    </p:spTree>
    <p:extLst>
      <p:ext uri="{BB962C8B-B14F-4D97-AF65-F5344CB8AC3E}">
        <p14:creationId xmlns:p14="http://schemas.microsoft.com/office/powerpoint/2010/main" val="396622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016975-1D4D-491B-8EC5-CCC6AF49DF07}" type="slidenum">
              <a:rPr lang="zh-CN" altLang="en-US" smtClean="0"/>
              <a:t>4</a:t>
            </a:fld>
            <a:endParaRPr lang="zh-CN" altLang="en-US"/>
          </a:p>
        </p:txBody>
      </p:sp>
    </p:spTree>
    <p:extLst>
      <p:ext uri="{BB962C8B-B14F-4D97-AF65-F5344CB8AC3E}">
        <p14:creationId xmlns:p14="http://schemas.microsoft.com/office/powerpoint/2010/main" val="2180271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57784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28226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4106359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A2CAD8-F91A-409A-B778-AA74111763F6}" type="slidenum">
              <a:rPr lang="zh-CN" altLang="en-US" smtClean="0"/>
              <a:t>8</a:t>
            </a:fld>
            <a:endParaRPr lang="zh-CN" altLang="en-US"/>
          </a:p>
        </p:txBody>
      </p:sp>
    </p:spTree>
    <p:extLst>
      <p:ext uri="{BB962C8B-B14F-4D97-AF65-F5344CB8AC3E}">
        <p14:creationId xmlns:p14="http://schemas.microsoft.com/office/powerpoint/2010/main" val="71735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A2CAD8-F91A-409A-B778-AA74111763F6}" type="slidenum">
              <a:rPr lang="zh-CN" altLang="en-US" smtClean="0"/>
              <a:t>9</a:t>
            </a:fld>
            <a:endParaRPr lang="zh-CN" altLang="en-US"/>
          </a:p>
        </p:txBody>
      </p:sp>
    </p:spTree>
    <p:extLst>
      <p:ext uri="{BB962C8B-B14F-4D97-AF65-F5344CB8AC3E}">
        <p14:creationId xmlns:p14="http://schemas.microsoft.com/office/powerpoint/2010/main" val="299951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p:transition spd="med" advClick="0" advTm="3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p:transition spd="med" advClick="0"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p:transition spd="med" advClick="0"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p:transition spd="med" advClick="0"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p:transition spd="med" advClick="0"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p:transition spd="med" advClick="0"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p:transition spd="med" advClick="0"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p:transition spd="med" advClick="0"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p:transition spd="med" advClick="0"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p:transition spd="med" advClick="0"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320786"/>
      </p:ext>
    </p:extLst>
  </p:cSld>
  <p:clrMapOvr>
    <a:masterClrMapping/>
  </p:clrMapOvr>
  <p:transition spd="med"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97411373"/>
      </p:ext>
    </p:extLst>
  </p:cSld>
  <p:clrMapOvr>
    <a:masterClrMapping/>
  </p:clrMapOvr>
  <p:transition spd="med" advClick="0" advTm="3000">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93274397"/>
      </p:ext>
    </p:extLst>
  </p:cSld>
  <p:clrMapOvr>
    <a:masterClrMapping/>
  </p:clrMapOvr>
  <p:transition spd="med" advClick="0"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1576621002"/>
      </p:ext>
    </p:extLst>
  </p:cSld>
  <p:clrMapOvr>
    <a:masterClrMapping/>
  </p:clrMapOvr>
  <p:transition spd="med" advClick="0" advTm="3000">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2158735084"/>
      </p:ext>
    </p:extLst>
  </p:cSld>
  <p:clrMapOvr>
    <a:masterClrMapping/>
  </p:clrMapOvr>
  <p:transition spd="med" advClick="0" advTm="3000">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4029841618"/>
      </p:ext>
    </p:extLst>
  </p:cSld>
  <p:clrMapOvr>
    <a:masterClrMapping/>
  </p:clrMapOvr>
  <p:transition spd="med" advClick="0" advTm="3000">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2210840891"/>
      </p:ext>
    </p:extLst>
  </p:cSld>
  <p:clrMapOvr>
    <a:masterClrMapping/>
  </p:clrMapOvr>
  <p:transition spd="med" advClick="0" advTm="3000">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3038772677"/>
      </p:ext>
    </p:extLst>
  </p:cSld>
  <p:clrMapOvr>
    <a:masterClrMapping/>
  </p:clrMapOvr>
  <p:transition spd="med" advClick="0" advTm="3000">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2630171856"/>
      </p:ext>
    </p:extLst>
  </p:cSld>
  <p:clrMapOvr>
    <a:masterClrMapping/>
  </p:clrMapOvr>
  <p:transition spd="med" advClick="0" advTm="3000">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3780222729"/>
      </p:ext>
    </p:extLst>
  </p:cSld>
  <p:clrMapOvr>
    <a:masterClrMapping/>
  </p:clrMapOvr>
  <p:transition spd="med" advClick="0" advTm="3000">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3571888026"/>
      </p:ext>
    </p:extLst>
  </p:cSld>
  <p:clrMapOvr>
    <a:masterClrMapping/>
  </p:clrMapOvr>
  <p:transition spd="med" advClick="0" advTm="3000">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2053679165"/>
      </p:ext>
    </p:extLst>
  </p:cSld>
  <p:clrMapOvr>
    <a:masterClrMapping/>
  </p:clrMapOvr>
  <p:transition spd="med" advClick="0" advTm="3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66889128"/>
      </p:ext>
    </p:extLst>
  </p:cSld>
  <p:clrMapOvr>
    <a:masterClrMapping/>
  </p:clrMapOvr>
  <p:transition spd="med" advClick="0" advTm="3000">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1337349739"/>
      </p:ext>
    </p:extLst>
  </p:cSld>
  <p:clrMapOvr>
    <a:masterClrMapping/>
  </p:clrMapOvr>
  <p:transition spd="med" advClick="0" advTm="3000">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C3D76D-3280-4739-B8E7-6794D81C2F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253" b="54815"/>
          <a:stretch/>
        </p:blipFill>
        <p:spPr>
          <a:xfrm>
            <a:off x="3078866" y="41"/>
            <a:ext cx="9113134" cy="3098760"/>
          </a:xfrm>
          <a:prstGeom prst="rect">
            <a:avLst/>
          </a:prstGeom>
        </p:spPr>
      </p:pic>
      <p:pic>
        <p:nvPicPr>
          <p:cNvPr id="6" name="图片 5">
            <a:extLst>
              <a:ext uri="{FF2B5EF4-FFF2-40B4-BE49-F238E27FC236}">
                <a16:creationId xmlns:a16="http://schemas.microsoft.com/office/drawing/2014/main" id="{293DFD6A-C5FD-48E4-A213-E547D91CD7A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53" b="54815"/>
          <a:stretch/>
        </p:blipFill>
        <p:spPr>
          <a:xfrm flipV="1">
            <a:off x="0" y="4064040"/>
            <a:ext cx="9113134" cy="2793960"/>
          </a:xfrm>
          <a:prstGeom prst="rect">
            <a:avLst/>
          </a:prstGeom>
        </p:spPr>
      </p:pic>
    </p:spTree>
    <p:extLst>
      <p:ext uri="{BB962C8B-B14F-4D97-AF65-F5344CB8AC3E}">
        <p14:creationId xmlns:p14="http://schemas.microsoft.com/office/powerpoint/2010/main" val="47845770"/>
      </p:ext>
    </p:extLst>
  </p:cSld>
  <p:clrMapOvr>
    <a:masterClrMapping/>
  </p:clrMapOvr>
  <p:transition spd="med" advClick="0" advTm="3000">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4548652"/>
      </p:ext>
    </p:extLst>
  </p:cSld>
  <p:clrMapOvr>
    <a:masterClrMapping/>
  </p:clrMapOvr>
  <p:transition spd="med" advClick="0" advTm="3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29548"/>
      </p:ext>
    </p:extLst>
  </p:cSld>
  <p:clrMapOvr>
    <a:masterClrMapping/>
  </p:clrMapOvr>
  <p:transition spd="med" advClick="0" advTm="3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38086692"/>
      </p:ext>
    </p:extLst>
  </p:cSld>
  <p:clrMapOvr>
    <a:masterClrMapping/>
  </p:clrMapOvr>
  <p:transition spd="med" advClick="0" advTm="3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32363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128335820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218061896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229225103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18760070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55290155"/>
      </p:ext>
    </p:extLst>
  </p:cSld>
  <p:clrMapOvr>
    <a:masterClrMapping/>
  </p:clrMapOvr>
  <p:transition spd="med" advClick="0" advTm="3000">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36964649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340218862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588677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2371204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p:txBody>
          <a:bodyPr/>
          <a:lstStyle/>
          <a:p>
            <a:endParaRPr lang="th-TH"/>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492551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p:txBody>
          <a:bodyPr/>
          <a:lstStyle/>
          <a:p>
            <a:endParaRPr lang="th-TH"/>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1302031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p:txBody>
          <a:bodyPr/>
          <a:lstStyle/>
          <a:p>
            <a:endParaRPr lang="th-TH"/>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307683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1467923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4136004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1979099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04872677"/>
      </p:ext>
    </p:extLst>
  </p:cSld>
  <p:clrMapOvr>
    <a:masterClrMapping/>
  </p:clrMapOvr>
  <p:transition spd="med" advClick="0" advTm="3000">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p:txBody>
          <a:body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p:txBody>
          <a:bodyPr/>
          <a:lstStyle/>
          <a:p>
            <a:fld id="{0ADE3E73-529D-4785-B373-6D2918DF8B60}" type="slidenum">
              <a:rPr lang="th-TH" smtClean="0"/>
              <a:t>‹#›</a:t>
            </a:fld>
            <a:endParaRPr lang="th-TH"/>
          </a:p>
        </p:txBody>
      </p:sp>
    </p:spTree>
    <p:extLst>
      <p:ext uri="{BB962C8B-B14F-4D97-AF65-F5344CB8AC3E}">
        <p14:creationId xmlns:p14="http://schemas.microsoft.com/office/powerpoint/2010/main" val="1811446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858630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702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15818288"/>
      </p:ext>
    </p:extLst>
  </p:cSld>
  <p:clrMapOvr>
    <a:masterClrMapping/>
  </p:clrMapOvr>
  <p:transition spd="med" advClick="0" advTm="3000">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42469540"/>
      </p:ext>
    </p:extLst>
  </p:cSld>
  <p:clrMapOvr>
    <a:masterClrMapping/>
  </p:clrMapOvr>
  <p:transition spd="med" advClick="0" advTm="300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543815358"/>
      </p:ext>
    </p:extLst>
  </p:cSld>
  <p:clrMapOvr>
    <a:masterClrMapping/>
  </p:clrMapOvr>
  <p:transition spd="med" advClick="0" advTm="3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2022/9/3</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p:transition spd="med" advClick="0" advTm="3000">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6.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28DEB6-A323-482B-1BE3-4A7E2710629A}"/>
              </a:ext>
            </a:extLst>
          </p:cNvPr>
          <p:cNvPicPr>
            <a:picLocks noChangeAspect="1"/>
          </p:cNvPicPr>
          <p:nvPr userDrawn="1"/>
        </p:nvPicPr>
        <p:blipFill rotWithShape="1">
          <a:blip r:embed="rId3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BCF7A05-2990-6346-751C-B68ED9155E5A}"/>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9" name="TextBox 3">
            <a:extLst>
              <a:ext uri="{FF2B5EF4-FFF2-40B4-BE49-F238E27FC236}">
                <a16:creationId xmlns:a16="http://schemas.microsoft.com/office/drawing/2014/main" id="{2060D1BD-7C31-1940-2091-CD96616FA0B0}"/>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52F801A0-980E-7BCB-2BBE-DA219E12D1AA}"/>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119EE579-3C91-55A2-C9C8-E1A69821D4D9}"/>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2" name="Picture 11">
            <a:extLst>
              <a:ext uri="{FF2B5EF4-FFF2-40B4-BE49-F238E27FC236}">
                <a16:creationId xmlns:a16="http://schemas.microsoft.com/office/drawing/2014/main" id="{797199EE-2BA1-0391-42A9-9CC9B3E58793}"/>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3" name="Picture 12">
            <a:extLst>
              <a:ext uri="{FF2B5EF4-FFF2-40B4-BE49-F238E27FC236}">
                <a16:creationId xmlns:a16="http://schemas.microsoft.com/office/drawing/2014/main" id="{F420D957-ED9B-C7F5-8F11-28A264474779}"/>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550E19F3-59B8-634F-4C14-DD0D93F37033}"/>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5" name="Title 1">
            <a:extLst>
              <a:ext uri="{FF2B5EF4-FFF2-40B4-BE49-F238E27FC236}">
                <a16:creationId xmlns:a16="http://schemas.microsoft.com/office/drawing/2014/main" id="{6F668BD1-EE47-2987-8EC4-F03F4DBB8850}"/>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6" name="Title 1">
            <a:extLst>
              <a:ext uri="{FF2B5EF4-FFF2-40B4-BE49-F238E27FC236}">
                <a16:creationId xmlns:a16="http://schemas.microsoft.com/office/drawing/2014/main" id="{0025EBF7-3EE8-7E39-3710-8E30AE7C8BD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extBox 16">
            <a:extLst>
              <a:ext uri="{FF2B5EF4-FFF2-40B4-BE49-F238E27FC236}">
                <a16:creationId xmlns:a16="http://schemas.microsoft.com/office/drawing/2014/main" id="{8BF8B7A9-F54F-9CCD-D74B-8072B1FBA87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FC9C2686-5A9C-7AC6-95B2-0A7784F9CABF}"/>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9" name="TextBox 18">
            <a:extLst>
              <a:ext uri="{FF2B5EF4-FFF2-40B4-BE49-F238E27FC236}">
                <a16:creationId xmlns:a16="http://schemas.microsoft.com/office/drawing/2014/main" id="{31AE4F90-05E3-7D99-4FDF-6B31D92C8076}"/>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92" r:id="rId3"/>
    <p:sldLayoutId id="2147483691" r:id="rId4"/>
    <p:sldLayoutId id="2147483686" r:id="rId5"/>
    <p:sldLayoutId id="2147483685" r:id="rId6"/>
    <p:sldLayoutId id="2147483684" r:id="rId7"/>
    <p:sldLayoutId id="2147483683"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 id="2147483662" r:id="rId20"/>
    <p:sldLayoutId id="2147483663" r:id="rId21"/>
    <p:sldLayoutId id="2147483698" r:id="rId22"/>
    <p:sldLayoutId id="2147483697" r:id="rId23"/>
    <p:sldLayoutId id="2147483696" r:id="rId24"/>
    <p:sldLayoutId id="2147483695" r:id="rId25"/>
    <p:sldLayoutId id="2147483694" r:id="rId26"/>
    <p:sldLayoutId id="2147483693" r:id="rId27"/>
    <p:sldLayoutId id="2147483690" r:id="rId28"/>
    <p:sldLayoutId id="2147483689" r:id="rId29"/>
    <p:sldLayoutId id="2147483688" r:id="rId30"/>
    <p:sldLayoutId id="2147483687" r:id="rId31"/>
    <p:sldLayoutId id="2147483664" r:id="rId32"/>
    <p:sldLayoutId id="2147483665" r:id="rId33"/>
    <p:sldLayoutId id="2147483666" r:id="rId34"/>
  </p:sldLayoutIdLst>
  <p:transition spd="med"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1C602-129F-47F6-BADC-FBB6B97885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AE4FC991-3C37-4477-85BA-7EA2858D5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3A729B7-F9E8-4E1B-9A04-F540741CE2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825DB-64EC-4ACE-BAF3-E7CDE54060F6}" type="datetimeFigureOut">
              <a:rPr lang="th-TH" smtClean="0"/>
              <a:t>03/09/65</a:t>
            </a:fld>
            <a:endParaRPr lang="th-TH"/>
          </a:p>
        </p:txBody>
      </p:sp>
      <p:sp>
        <p:nvSpPr>
          <p:cNvPr id="5" name="Footer Placeholder 4">
            <a:extLst>
              <a:ext uri="{FF2B5EF4-FFF2-40B4-BE49-F238E27FC236}">
                <a16:creationId xmlns:a16="http://schemas.microsoft.com/office/drawing/2014/main" id="{76B7329B-E287-4636-A8FD-8E333EC239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a:extLst>
              <a:ext uri="{FF2B5EF4-FFF2-40B4-BE49-F238E27FC236}">
                <a16:creationId xmlns:a16="http://schemas.microsoft.com/office/drawing/2014/main" id="{2383472E-1D3E-46C4-88B9-B410A8526C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E3E73-529D-4785-B373-6D2918DF8B60}" type="slidenum">
              <a:rPr lang="th-TH" smtClean="0"/>
              <a:t>‹#›</a:t>
            </a:fld>
            <a:endParaRPr lang="th-TH"/>
          </a:p>
        </p:txBody>
      </p:sp>
    </p:spTree>
    <p:extLst>
      <p:ext uri="{BB962C8B-B14F-4D97-AF65-F5344CB8AC3E}">
        <p14:creationId xmlns:p14="http://schemas.microsoft.com/office/powerpoint/2010/main" val="10850843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704" r:id="rId3"/>
    <p:sldLayoutId id="2147483703" r:id="rId4"/>
    <p:sldLayoutId id="2147483702" r:id="rId5"/>
    <p:sldLayoutId id="2147483701" r:id="rId6"/>
    <p:sldLayoutId id="214748370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757919599"/>
      </p:ext>
    </p:extLst>
  </p:cSld>
  <p:clrMap bg1="lt1" tx1="dk1" bg2="dk2" tx2="lt2" accent1="accent1" accent2="accent2" accent3="accent3" accent4="accent4" accent5="accent5" accent6="accent6" hlink="hlink" folHlink="folHlink"/>
  <p:sldLayoutIdLst>
    <p:sldLayoutId id="2147483681" r:id="rId1"/>
    <p:sldLayoutId id="214748368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22.png"/><Relationship Id="rId4" Type="http://schemas.openxmlformats.org/officeDocument/2006/relationships/slide" Target="slide24.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4.png"/><Relationship Id="rId12" Type="http://schemas.openxmlformats.org/officeDocument/2006/relationships/slide" Target="slide2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slideLayout" Target="../slideLayouts/slideLayout36.xml"/><Relationship Id="rId10" Type="http://schemas.openxmlformats.org/officeDocument/2006/relationships/slide" Target="slide23.xml"/><Relationship Id="rId4" Type="http://schemas.openxmlformats.org/officeDocument/2006/relationships/audio" Target="../media/media2.mp3"/><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NULL" TargetMode="External"/><Relationship Id="rId7" Type="http://schemas.openxmlformats.org/officeDocument/2006/relationships/image" Target="../media/image28.png"/><Relationship Id="rId12"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0.xml"/><Relationship Id="rId5" Type="http://schemas.openxmlformats.org/officeDocument/2006/relationships/slideLayout" Target="../slideLayouts/slideLayout36.xml"/><Relationship Id="rId10" Type="http://schemas.openxmlformats.org/officeDocument/2006/relationships/image" Target="../media/image30.png"/><Relationship Id="rId4" Type="http://schemas.microsoft.com/office/2007/relationships/media" Target="../media/media1.mp3"/><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NULL" TargetMode="External"/><Relationship Id="rId7" Type="http://schemas.openxmlformats.org/officeDocument/2006/relationships/image" Target="../media/image28.png"/><Relationship Id="rId12"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0.xml"/><Relationship Id="rId5" Type="http://schemas.openxmlformats.org/officeDocument/2006/relationships/slideLayout" Target="../slideLayouts/slideLayout36.xml"/><Relationship Id="rId10" Type="http://schemas.openxmlformats.org/officeDocument/2006/relationships/image" Target="../media/image30.png"/><Relationship Id="rId4" Type="http://schemas.microsoft.com/office/2007/relationships/media" Target="../media/media1.mp3"/><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NULL" TargetMode="External"/><Relationship Id="rId7" Type="http://schemas.openxmlformats.org/officeDocument/2006/relationships/image" Target="../media/image28.png"/><Relationship Id="rId12"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0.xml"/><Relationship Id="rId5" Type="http://schemas.openxmlformats.org/officeDocument/2006/relationships/slideLayout" Target="../slideLayouts/slideLayout36.xml"/><Relationship Id="rId10" Type="http://schemas.openxmlformats.org/officeDocument/2006/relationships/image" Target="../media/image30.png"/><Relationship Id="rId4" Type="http://schemas.microsoft.com/office/2007/relationships/media" Target="../media/media1.mp3"/><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1.png"/><Relationship Id="rId1" Type="http://schemas.openxmlformats.org/officeDocument/2006/relationships/slideLayout" Target="../slideLayouts/slideLayout5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5.xml"/><Relationship Id="rId7" Type="http://schemas.openxmlformats.org/officeDocument/2006/relationships/slide" Target="slide7.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slide" Target="slide6.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4399D91-0B44-4E6F-AC6A-2625457C09F3}"/>
              </a:ext>
            </a:extLst>
          </p:cNvPr>
          <p:cNvSpPr/>
          <p:nvPr/>
        </p:nvSpPr>
        <p:spPr>
          <a:xfrm>
            <a:off x="2149923" y="1299144"/>
            <a:ext cx="10042077" cy="2246769"/>
          </a:xfrm>
          <a:prstGeom prst="rect">
            <a:avLst/>
          </a:prstGeom>
        </p:spPr>
        <p:txBody>
          <a:bodyPr wrap="square">
            <a:spAutoFit/>
          </a:bodyPr>
          <a:lstStyle/>
          <a:p>
            <a:pPr algn="r"/>
            <a:r>
              <a:rPr lang="en-US" altLang="zh-CN" sz="14000" b="1">
                <a:ln w="244475">
                  <a:solidFill>
                    <a:schemeClr val="accent5">
                      <a:lumMod val="50000"/>
                    </a:schemeClr>
                  </a:solidFill>
                </a:ln>
                <a:solidFill>
                  <a:schemeClr val="accent5">
                    <a:lumMod val="50000"/>
                  </a:schemeClr>
                </a:solidFill>
                <a:latin typeface="SVN-Fiolex Girls" panose="020B0606040200020203" pitchFamily="34" charset="0"/>
                <a:cs typeface="+mn-ea"/>
                <a:sym typeface="+mn-lt"/>
              </a:rPr>
              <a:t>Ôn tập chủ đề</a:t>
            </a:r>
            <a:endParaRPr lang="zh-CN" altLang="en-US" sz="14000" b="1" dirty="0">
              <a:ln w="244475">
                <a:solidFill>
                  <a:schemeClr val="accent5">
                    <a:lumMod val="50000"/>
                  </a:schemeClr>
                </a:solidFill>
              </a:ln>
              <a:solidFill>
                <a:schemeClr val="accent5">
                  <a:lumMod val="50000"/>
                </a:schemeClr>
              </a:solidFill>
              <a:latin typeface="SVN-Fiolex Girls" panose="020B0606040200020203" pitchFamily="34" charset="0"/>
              <a:cs typeface="+mn-ea"/>
              <a:sym typeface="+mn-lt"/>
            </a:endParaRPr>
          </a:p>
        </p:txBody>
      </p:sp>
      <p:sp>
        <p:nvSpPr>
          <p:cNvPr id="6" name="矩形 5">
            <a:extLst>
              <a:ext uri="{FF2B5EF4-FFF2-40B4-BE49-F238E27FC236}">
                <a16:creationId xmlns:a16="http://schemas.microsoft.com/office/drawing/2014/main" id="{2613F3A0-789E-4E59-9963-C6BB482FA20C}"/>
              </a:ext>
            </a:extLst>
          </p:cNvPr>
          <p:cNvSpPr/>
          <p:nvPr/>
        </p:nvSpPr>
        <p:spPr>
          <a:xfrm>
            <a:off x="9470859" y="5783402"/>
            <a:ext cx="2411849" cy="1015663"/>
          </a:xfrm>
          <a:custGeom>
            <a:avLst/>
            <a:gdLst>
              <a:gd name="connsiteX0" fmla="*/ 0 w 2411849"/>
              <a:gd name="connsiteY0" fmla="*/ 0 h 1015663"/>
              <a:gd name="connsiteX1" fmla="*/ 2411849 w 2411849"/>
              <a:gd name="connsiteY1" fmla="*/ 0 h 1015663"/>
              <a:gd name="connsiteX2" fmla="*/ 2411849 w 2411849"/>
              <a:gd name="connsiteY2" fmla="*/ 1015663 h 1015663"/>
              <a:gd name="connsiteX3" fmla="*/ 0 w 2411849"/>
              <a:gd name="connsiteY3" fmla="*/ 1015663 h 1015663"/>
              <a:gd name="connsiteX4" fmla="*/ 0 w 2411849"/>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849" h="1015663" fill="none" extrusionOk="0">
                <a:moveTo>
                  <a:pt x="0" y="0"/>
                </a:moveTo>
                <a:cubicBezTo>
                  <a:pt x="400480" y="47207"/>
                  <a:pt x="2014834" y="-94115"/>
                  <a:pt x="2411849" y="0"/>
                </a:cubicBezTo>
                <a:cubicBezTo>
                  <a:pt x="2470442" y="251977"/>
                  <a:pt x="2381990" y="694157"/>
                  <a:pt x="2411849" y="1015663"/>
                </a:cubicBezTo>
                <a:cubicBezTo>
                  <a:pt x="1262722" y="1071985"/>
                  <a:pt x="1177540" y="948148"/>
                  <a:pt x="0" y="1015663"/>
                </a:cubicBezTo>
                <a:cubicBezTo>
                  <a:pt x="-83422" y="632705"/>
                  <a:pt x="7613" y="413644"/>
                  <a:pt x="0" y="0"/>
                </a:cubicBezTo>
                <a:close/>
              </a:path>
              <a:path w="2411849" h="1015663" stroke="0" extrusionOk="0">
                <a:moveTo>
                  <a:pt x="0" y="0"/>
                </a:moveTo>
                <a:cubicBezTo>
                  <a:pt x="1025974" y="126804"/>
                  <a:pt x="1718192" y="-59803"/>
                  <a:pt x="2411849" y="0"/>
                </a:cubicBezTo>
                <a:cubicBezTo>
                  <a:pt x="2437433" y="444377"/>
                  <a:pt x="2465245" y="746857"/>
                  <a:pt x="2411849" y="1015663"/>
                </a:cubicBezTo>
                <a:cubicBezTo>
                  <a:pt x="1233657" y="951028"/>
                  <a:pt x="255619" y="958383"/>
                  <a:pt x="0" y="1015663"/>
                </a:cubicBezTo>
                <a:cubicBezTo>
                  <a:pt x="89726" y="787171"/>
                  <a:pt x="2348" y="151312"/>
                  <a:pt x="0" y="0"/>
                </a:cubicBezTo>
                <a:close/>
              </a:path>
            </a:pathLst>
          </a:custGeom>
          <a:ln>
            <a:solidFill>
              <a:schemeClr val="accent5">
                <a:lumMod val="50000"/>
              </a:schemeClr>
            </a:solidFill>
            <a:extLst>
              <a:ext uri="{C807C97D-BFC1-408E-A445-0C87EB9F89A2}">
                <ask:lineSketchStyleProps xmlns:ask="http://schemas.microsoft.com/office/drawing/2018/sketchyshapes" xmlns="" sd="3559321221">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buClr>
                <a:srgbClr val="E7E6E6">
                  <a:lumMod val="10000"/>
                </a:srgbClr>
              </a:buClr>
            </a:pPr>
            <a:r>
              <a:rPr lang="en-US" altLang="zh-CN" sz="6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VN-Fiolex Girls" panose="020B0606040200020203" pitchFamily="34" charset="0"/>
                <a:cs typeface="+mn-ea"/>
                <a:sym typeface="+mn-lt"/>
              </a:rPr>
              <a:t>Trang </a:t>
            </a:r>
            <a:r>
              <a:rPr lang="en-US" altLang="zh-CN" sz="6000" b="1">
                <a:ln w="13462">
                  <a:solidFill>
                    <a:schemeClr val="bg1"/>
                  </a:solidFill>
                  <a:prstDash val="solid"/>
                </a:ln>
                <a:solidFill>
                  <a:schemeClr val="accent6">
                    <a:lumMod val="50000"/>
                  </a:schemeClr>
                </a:solidFill>
                <a:effectLst>
                  <a:outerShdw dist="38100" dir="2700000" algn="bl" rotWithShape="0">
                    <a:schemeClr val="accent5"/>
                  </a:outerShdw>
                </a:effectLst>
                <a:latin typeface="SVN-Fiolex Girls" panose="020B0606040200020203" pitchFamily="34" charset="0"/>
                <a:cs typeface="+mn-ea"/>
                <a:sym typeface="+mn-lt"/>
              </a:rPr>
              <a:t>20</a:t>
            </a:r>
            <a:r>
              <a:rPr lang="en-US" altLang="zh-CN" sz="6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VN-Fiolex Girls" panose="020B0606040200020203" pitchFamily="34" charset="0"/>
                <a:cs typeface="+mn-ea"/>
                <a:sym typeface="+mn-lt"/>
              </a:rPr>
              <a:t> </a:t>
            </a:r>
            <a:endParaRPr lang="en-US" altLang="zh-CN"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VN-Fiolex Girls" panose="020B0606040200020203" pitchFamily="34" charset="0"/>
              <a:cs typeface="+mn-ea"/>
              <a:sym typeface="+mn-lt"/>
            </a:endParaRPr>
          </a:p>
        </p:txBody>
      </p:sp>
      <p:grpSp>
        <p:nvGrpSpPr>
          <p:cNvPr id="3" name="Group 2">
            <a:extLst>
              <a:ext uri="{FF2B5EF4-FFF2-40B4-BE49-F238E27FC236}">
                <a16:creationId xmlns:a16="http://schemas.microsoft.com/office/drawing/2014/main" id="{922EC152-E234-06ED-B0A9-FC86BD78BC14}"/>
              </a:ext>
            </a:extLst>
          </p:cNvPr>
          <p:cNvGrpSpPr/>
          <p:nvPr/>
        </p:nvGrpSpPr>
        <p:grpSpPr>
          <a:xfrm>
            <a:off x="5487064" y="300625"/>
            <a:ext cx="5954485" cy="1107996"/>
            <a:chOff x="4292852" y="0"/>
            <a:chExt cx="5529943" cy="1107996"/>
          </a:xfrm>
        </p:grpSpPr>
        <p:sp>
          <p:nvSpPr>
            <p:cNvPr id="2" name="Flowchart: Terminator 1">
              <a:extLst>
                <a:ext uri="{FF2B5EF4-FFF2-40B4-BE49-F238E27FC236}">
                  <a16:creationId xmlns:a16="http://schemas.microsoft.com/office/drawing/2014/main" id="{66FC4F87-C31D-7B0A-1AE0-7329026EAF3B}"/>
                </a:ext>
              </a:extLst>
            </p:cNvPr>
            <p:cNvSpPr/>
            <p:nvPr/>
          </p:nvSpPr>
          <p:spPr>
            <a:xfrm>
              <a:off x="5029200" y="0"/>
              <a:ext cx="4158343" cy="1107996"/>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7" name="TextBox 60">
              <a:extLst>
                <a:ext uri="{FF2B5EF4-FFF2-40B4-BE49-F238E27FC236}">
                  <a16:creationId xmlns:a16="http://schemas.microsoft.com/office/drawing/2014/main" id="{A5CE7745-AF1A-4011-8C2A-2475FCB07DD5}"/>
                </a:ext>
              </a:extLst>
            </p:cNvPr>
            <p:cNvSpPr txBox="1"/>
            <p:nvPr/>
          </p:nvSpPr>
          <p:spPr>
            <a:xfrm>
              <a:off x="4292852" y="311233"/>
              <a:ext cx="5529943"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2400" b="1" spc="150">
                  <a:solidFill>
                    <a:schemeClr val="accent6">
                      <a:lumMod val="75000"/>
                    </a:schemeClr>
                  </a:solidFill>
                  <a:latin typeface="#9Slide07 SVNNexa Rust Slab Bla" panose="020B0606040200020203" pitchFamily="34" charset="0"/>
                  <a:cs typeface="+mn-ea"/>
                  <a:sym typeface="+mn-lt"/>
                </a:rPr>
                <a:t>TỰ NHIÊN XÃ HỘI</a:t>
              </a:r>
              <a:endParaRPr lang="en-US" sz="2400" b="1" spc="150" dirty="0">
                <a:solidFill>
                  <a:schemeClr val="accent6">
                    <a:lumMod val="75000"/>
                  </a:schemeClr>
                </a:solidFill>
                <a:latin typeface="#9Slide07 SVNNexa Rust Slab Bla" panose="020B0606040200020203" pitchFamily="34" charset="0"/>
                <a:cs typeface="+mn-ea"/>
                <a:sym typeface="+mn-lt"/>
              </a:endParaRPr>
            </a:p>
          </p:txBody>
        </p:sp>
      </p:grpSp>
      <p:sp>
        <p:nvSpPr>
          <p:cNvPr id="11" name="Heart 10">
            <a:extLst>
              <a:ext uri="{FF2B5EF4-FFF2-40B4-BE49-F238E27FC236}">
                <a16:creationId xmlns:a16="http://schemas.microsoft.com/office/drawing/2014/main" id="{A593CA20-08B4-D7EA-CAC2-C2C28310B4F6}"/>
              </a:ext>
            </a:extLst>
          </p:cNvPr>
          <p:cNvSpPr/>
          <p:nvPr/>
        </p:nvSpPr>
        <p:spPr>
          <a:xfrm rot="1955642">
            <a:off x="11190037" y="5376057"/>
            <a:ext cx="783019" cy="704876"/>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pic>
        <p:nvPicPr>
          <p:cNvPr id="13" name="Picture 12" descr="Logo, company name&#10;&#10;Description automatically generated">
            <a:extLst>
              <a:ext uri="{FF2B5EF4-FFF2-40B4-BE49-F238E27FC236}">
                <a16:creationId xmlns:a16="http://schemas.microsoft.com/office/drawing/2014/main" id="{6132CD82-B0B1-1966-F557-6FD4D3515D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90250" y="456813"/>
            <a:ext cx="837962" cy="837962"/>
          </a:xfrm>
          <a:prstGeom prst="rect">
            <a:avLst/>
          </a:prstGeom>
        </p:spPr>
      </p:pic>
      <p:pic>
        <p:nvPicPr>
          <p:cNvPr id="15" name="Picture 14" descr="A picture containing watch, green&#10;&#10;Description automatically generated">
            <a:extLst>
              <a:ext uri="{FF2B5EF4-FFF2-40B4-BE49-F238E27FC236}">
                <a16:creationId xmlns:a16="http://schemas.microsoft.com/office/drawing/2014/main" id="{F7CEDCB5-B741-B43C-DB4E-2039CFE2867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76392" y="5624468"/>
            <a:ext cx="1171796" cy="1243348"/>
          </a:xfrm>
          <a:prstGeom prst="rect">
            <a:avLst/>
          </a:prstGeom>
        </p:spPr>
      </p:pic>
      <p:sp>
        <p:nvSpPr>
          <p:cNvPr id="16" name="TextBox 15">
            <a:extLst>
              <a:ext uri="{FF2B5EF4-FFF2-40B4-BE49-F238E27FC236}">
                <a16:creationId xmlns:a16="http://schemas.microsoft.com/office/drawing/2014/main" id="{A0437DC6-7DCC-238D-B6C3-74F0D2EC9472}"/>
              </a:ext>
            </a:extLst>
          </p:cNvPr>
          <p:cNvSpPr txBox="1"/>
          <p:nvPr/>
        </p:nvSpPr>
        <p:spPr>
          <a:xfrm>
            <a:off x="4718027" y="621673"/>
            <a:ext cx="7601415" cy="3477875"/>
          </a:xfrm>
          <a:prstGeom prst="rect">
            <a:avLst/>
          </a:prstGeom>
          <a:noFill/>
        </p:spPr>
        <p:txBody>
          <a:bodyPr wrap="square" rtlCol="0">
            <a:prstTxWarp prst="textArchDown">
              <a:avLst/>
            </a:prstTxWarp>
            <a:spAutoFit/>
          </a:bodyPr>
          <a:lstStyle/>
          <a:p>
            <a:pPr algn="ctr">
              <a:buClr>
                <a:srgbClr val="000000"/>
              </a:buClr>
              <a:buFont typeface="Arial"/>
              <a:buNone/>
            </a:pPr>
            <a:r>
              <a:rPr lang="en-US"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rPr>
              <a:t>Gia đình</a:t>
            </a:r>
            <a:endParaRPr lang="id-ID"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endParaRPr>
          </a:p>
        </p:txBody>
      </p:sp>
      <p:sp>
        <p:nvSpPr>
          <p:cNvPr id="10" name="矩形 4">
            <a:extLst>
              <a:ext uri="{FF2B5EF4-FFF2-40B4-BE49-F238E27FC236}">
                <a16:creationId xmlns:a16="http://schemas.microsoft.com/office/drawing/2014/main" id="{A4D1BDB3-1AAA-BDE7-069C-81178878C3B4}"/>
              </a:ext>
            </a:extLst>
          </p:cNvPr>
          <p:cNvSpPr/>
          <p:nvPr/>
        </p:nvSpPr>
        <p:spPr>
          <a:xfrm>
            <a:off x="3046432" y="1258316"/>
            <a:ext cx="9145568" cy="2246769"/>
          </a:xfrm>
          <a:prstGeom prst="rect">
            <a:avLst/>
          </a:prstGeom>
        </p:spPr>
        <p:txBody>
          <a:bodyPr wrap="square">
            <a:spAutoFit/>
          </a:bodyPr>
          <a:lstStyle/>
          <a:p>
            <a:pPr algn="r"/>
            <a:r>
              <a:rPr lang="en-US" altLang="zh-CN" sz="14000" b="1">
                <a:ln>
                  <a:solidFill>
                    <a:schemeClr val="accent1">
                      <a:lumMod val="50000"/>
                    </a:schemeClr>
                  </a:solidFill>
                </a:ln>
                <a:solidFill>
                  <a:schemeClr val="bg1"/>
                </a:solidFill>
                <a:latin typeface="SVN-Fiolex Girls" panose="020B0606040200020203" pitchFamily="34" charset="0"/>
                <a:cs typeface="+mn-ea"/>
                <a:sym typeface="+mn-lt"/>
              </a:rPr>
              <a:t>Ôn tập chủ đề</a:t>
            </a:r>
            <a:endParaRPr lang="zh-CN" altLang="en-US" sz="14000" b="1" dirty="0">
              <a:ln>
                <a:solidFill>
                  <a:schemeClr val="accent1">
                    <a:lumMod val="50000"/>
                  </a:schemeClr>
                </a:solidFill>
              </a:ln>
              <a:solidFill>
                <a:schemeClr val="bg1"/>
              </a:solidFill>
              <a:latin typeface="SVN-Fiolex Girls" panose="020B0606040200020203" pitchFamily="34" charset="0"/>
              <a:cs typeface="+mn-ea"/>
              <a:sym typeface="+mn-lt"/>
            </a:endParaRPr>
          </a:p>
        </p:txBody>
      </p:sp>
      <p:sp>
        <p:nvSpPr>
          <p:cNvPr id="4" name="Heart 3">
            <a:extLst>
              <a:ext uri="{FF2B5EF4-FFF2-40B4-BE49-F238E27FC236}">
                <a16:creationId xmlns:a16="http://schemas.microsoft.com/office/drawing/2014/main" id="{5ACB095B-8FC5-B51B-EF2D-0E6C87BB5EDA}"/>
              </a:ext>
            </a:extLst>
          </p:cNvPr>
          <p:cNvSpPr/>
          <p:nvPr/>
        </p:nvSpPr>
        <p:spPr>
          <a:xfrm rot="20943956">
            <a:off x="5191660" y="2217075"/>
            <a:ext cx="590809" cy="508957"/>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spTree>
    <p:extLst>
      <p:ext uri="{BB962C8B-B14F-4D97-AF65-F5344CB8AC3E}">
        <p14:creationId xmlns:p14="http://schemas.microsoft.com/office/powerpoint/2010/main" val="11869263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par>
                          <p:cTn id="15" fill="hold">
                            <p:stCondLst>
                              <p:cond delay="1900"/>
                            </p:stCondLst>
                            <p:childTnLst>
                              <p:par>
                                <p:cTn id="16" presetID="38" presetClass="entr" presetSubtype="0" accel="50000" fill="hold" grpId="0" nodeType="afterEffect">
                                  <p:stCondLst>
                                    <p:cond delay="0"/>
                                  </p:stCondLst>
                                  <p:iterate type="lt">
                                    <p:tmPct val="50000"/>
                                  </p:iterate>
                                  <p:childTnLst>
                                    <p:set>
                                      <p:cBhvr>
                                        <p:cTn id="17" dur="1" fill="hold">
                                          <p:stCondLst>
                                            <p:cond delay="0"/>
                                          </p:stCondLst>
                                        </p:cTn>
                                        <p:tgtEl>
                                          <p:spTgt spid="16"/>
                                        </p:tgtEl>
                                        <p:attrNameLst>
                                          <p:attrName>style.visibility</p:attrName>
                                        </p:attrNameLst>
                                      </p:cBhvr>
                                      <p:to>
                                        <p:strVal val="visible"/>
                                      </p:to>
                                    </p:set>
                                    <p:set>
                                      <p:cBhvr>
                                        <p:cTn id="18" dur="455" fill="hold">
                                          <p:stCondLst>
                                            <p:cond delay="0"/>
                                          </p:stCondLst>
                                        </p:cTn>
                                        <p:tgtEl>
                                          <p:spTgt spid="16"/>
                                        </p:tgtEl>
                                        <p:attrNameLst>
                                          <p:attrName>style.rotation</p:attrName>
                                        </p:attrNameLst>
                                      </p:cBhvr>
                                      <p:to>
                                        <p:strVal val="-45.0"/>
                                      </p:to>
                                    </p:set>
                                    <p:anim calcmode="lin" valueType="num">
                                      <p:cBhvr>
                                        <p:cTn id="19"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20"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21"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22"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59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2844FA-FC77-4216-7EB7-4E69D1A6A635}"/>
              </a:ext>
            </a:extLst>
          </p:cNvPr>
          <p:cNvGrpSpPr/>
          <p:nvPr/>
        </p:nvGrpSpPr>
        <p:grpSpPr>
          <a:xfrm>
            <a:off x="706511" y="141599"/>
            <a:ext cx="10964471" cy="693288"/>
            <a:chOff x="4343400" y="0"/>
            <a:chExt cx="5529943" cy="1107996"/>
          </a:xfrm>
        </p:grpSpPr>
        <p:sp>
          <p:nvSpPr>
            <p:cNvPr id="3" name="Rectangle: Rounded Corners 2">
              <a:extLst>
                <a:ext uri="{FF2B5EF4-FFF2-40B4-BE49-F238E27FC236}">
                  <a16:creationId xmlns:a16="http://schemas.microsoft.com/office/drawing/2014/main" id="{AB132DC6-9B36-D143-FA18-66929A63F7B1}"/>
                </a:ext>
              </a:extLst>
            </p:cNvPr>
            <p:cNvSpPr/>
            <p:nvPr/>
          </p:nvSpPr>
          <p:spPr>
            <a:xfrm>
              <a:off x="5029200" y="0"/>
              <a:ext cx="4158343" cy="1107996"/>
            </a:xfrm>
            <a:prstGeom prst="roundRect">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4" name="TextBox 60">
              <a:extLst>
                <a:ext uri="{FF2B5EF4-FFF2-40B4-BE49-F238E27FC236}">
                  <a16:creationId xmlns:a16="http://schemas.microsoft.com/office/drawing/2014/main" id="{F1DEC711-C915-48A7-E70F-132F5E6473EF}"/>
                </a:ext>
              </a:extLst>
            </p:cNvPr>
            <p:cNvSpPr txBox="1"/>
            <p:nvPr/>
          </p:nvSpPr>
          <p:spPr>
            <a:xfrm>
              <a:off x="4343400" y="152207"/>
              <a:ext cx="5529943"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2800" b="1" spc="150">
                  <a:solidFill>
                    <a:schemeClr val="accent6">
                      <a:lumMod val="75000"/>
                    </a:schemeClr>
                  </a:solidFill>
                  <a:latin typeface="UTM Avo" panose="02040603050506020204" pitchFamily="18" charset="0"/>
                  <a:cs typeface="+mn-ea"/>
                  <a:sym typeface="+mn-lt"/>
                </a:rPr>
                <a:t>Cùng hoàn thành sơ đồ theo gợi ý sau</a:t>
              </a:r>
              <a:endParaRPr lang="en-US" sz="2800" b="1" spc="150" dirty="0">
                <a:solidFill>
                  <a:schemeClr val="accent6">
                    <a:lumMod val="75000"/>
                  </a:schemeClr>
                </a:solidFill>
                <a:latin typeface="UTM Avo" panose="02040603050506020204" pitchFamily="18" charset="0"/>
                <a:cs typeface="+mn-ea"/>
                <a:sym typeface="+mn-lt"/>
              </a:endParaRPr>
            </a:p>
          </p:txBody>
        </p:sp>
      </p:grpSp>
      <p:grpSp>
        <p:nvGrpSpPr>
          <p:cNvPr id="126" name="Group 125">
            <a:extLst>
              <a:ext uri="{FF2B5EF4-FFF2-40B4-BE49-F238E27FC236}">
                <a16:creationId xmlns:a16="http://schemas.microsoft.com/office/drawing/2014/main" id="{11B53B96-A6F9-1ED1-BA37-EBBE1E6E9817}"/>
              </a:ext>
            </a:extLst>
          </p:cNvPr>
          <p:cNvGrpSpPr/>
          <p:nvPr/>
        </p:nvGrpSpPr>
        <p:grpSpPr>
          <a:xfrm>
            <a:off x="285051" y="734608"/>
            <a:ext cx="11761174" cy="6093475"/>
            <a:chOff x="285051" y="734608"/>
            <a:chExt cx="11761174" cy="6093475"/>
          </a:xfrm>
        </p:grpSpPr>
        <p:grpSp>
          <p:nvGrpSpPr>
            <p:cNvPr id="7" name="Group 6">
              <a:extLst>
                <a:ext uri="{FF2B5EF4-FFF2-40B4-BE49-F238E27FC236}">
                  <a16:creationId xmlns:a16="http://schemas.microsoft.com/office/drawing/2014/main" id="{4085D37C-57F7-745C-7DF2-C7148EB07540}"/>
                </a:ext>
              </a:extLst>
            </p:cNvPr>
            <p:cNvGrpSpPr/>
            <p:nvPr/>
          </p:nvGrpSpPr>
          <p:grpSpPr>
            <a:xfrm>
              <a:off x="5765089" y="2942896"/>
              <a:ext cx="3017356" cy="1759083"/>
              <a:chOff x="4777600" y="3486184"/>
              <a:chExt cx="3773366" cy="2395330"/>
            </a:xfrm>
          </p:grpSpPr>
          <p:sp>
            <p:nvSpPr>
              <p:cNvPr id="5" name="Isosceles Triangle 4">
                <a:extLst>
                  <a:ext uri="{FF2B5EF4-FFF2-40B4-BE49-F238E27FC236}">
                    <a16:creationId xmlns:a16="http://schemas.microsoft.com/office/drawing/2014/main" id="{4F58CF88-2F51-FDC7-181E-ECFBD2F5ADA6}"/>
                  </a:ext>
                </a:extLst>
              </p:cNvPr>
              <p:cNvSpPr/>
              <p:nvPr/>
            </p:nvSpPr>
            <p:spPr>
              <a:xfrm>
                <a:off x="4777600" y="3486184"/>
                <a:ext cx="3773366" cy="1232451"/>
              </a:xfrm>
              <a:prstGeom prs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b="1">
                  <a:blipFill>
                    <a:blip r:embed="rId2"/>
                    <a:tile tx="0" ty="0" sx="100000" sy="100000" flip="none" algn="tl"/>
                  </a:blipFill>
                  <a:latin typeface="UTM Avo" panose="02040603050506020204" pitchFamily="18" charset="0"/>
                </a:endParaRPr>
              </a:p>
            </p:txBody>
          </p:sp>
          <p:sp>
            <p:nvSpPr>
              <p:cNvPr id="6" name="Rectangle 5">
                <a:extLst>
                  <a:ext uri="{FF2B5EF4-FFF2-40B4-BE49-F238E27FC236}">
                    <a16:creationId xmlns:a16="http://schemas.microsoft.com/office/drawing/2014/main" id="{B2C8518B-6D0D-507E-BAA7-010C67F18462}"/>
                  </a:ext>
                </a:extLst>
              </p:cNvPr>
              <p:cNvSpPr/>
              <p:nvPr/>
            </p:nvSpPr>
            <p:spPr>
              <a:xfrm>
                <a:off x="5175340" y="4718634"/>
                <a:ext cx="3070826" cy="1162880"/>
              </a:xfrm>
              <a:prstGeom prst="rect">
                <a:avLst/>
              </a:prstGeom>
              <a:solidFill>
                <a:schemeClr val="accent6">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latin typeface="UTM Avo" panose="02040603050506020204" pitchFamily="18" charset="0"/>
                  </a:rPr>
                  <a:t>GIA ĐÌNH</a:t>
                </a:r>
              </a:p>
            </p:txBody>
          </p:sp>
        </p:grpSp>
        <p:sp>
          <p:nvSpPr>
            <p:cNvPr id="8" name="Rectangle: Rounded Corners 7">
              <a:extLst>
                <a:ext uri="{FF2B5EF4-FFF2-40B4-BE49-F238E27FC236}">
                  <a16:creationId xmlns:a16="http://schemas.microsoft.com/office/drawing/2014/main" id="{363E7007-D0D7-41BC-E1B7-51A8B819F900}"/>
                </a:ext>
              </a:extLst>
            </p:cNvPr>
            <p:cNvSpPr/>
            <p:nvPr/>
          </p:nvSpPr>
          <p:spPr>
            <a:xfrm>
              <a:off x="4702392" y="1108709"/>
              <a:ext cx="1851202" cy="1759083"/>
            </a:xfrm>
            <a:prstGeom prst="roundRect">
              <a:avLst/>
            </a:prstGeom>
            <a:solidFill>
              <a:srgbClr val="FFC0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900" b="1">
                  <a:solidFill>
                    <a:schemeClr val="tx1"/>
                  </a:solidFill>
                  <a:latin typeface="UTM Avo" panose="02040603050506020204" pitchFamily="18" charset="0"/>
                </a:rPr>
                <a:t>Thành viên trong gia đình họ nội, họ ngoại của em</a:t>
              </a:r>
            </a:p>
          </p:txBody>
        </p:sp>
        <p:sp>
          <p:nvSpPr>
            <p:cNvPr id="9" name="Rectangle: Rounded Corners 8">
              <a:extLst>
                <a:ext uri="{FF2B5EF4-FFF2-40B4-BE49-F238E27FC236}">
                  <a16:creationId xmlns:a16="http://schemas.microsoft.com/office/drawing/2014/main" id="{73B93CC9-1180-8FAC-2FFC-E08E0BF7F588}"/>
                </a:ext>
              </a:extLst>
            </p:cNvPr>
            <p:cNvSpPr/>
            <p:nvPr/>
          </p:nvSpPr>
          <p:spPr>
            <a:xfrm>
              <a:off x="7830772" y="1077384"/>
              <a:ext cx="1760883" cy="1759083"/>
            </a:xfrm>
            <a:prstGeom prst="roundRec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Các ngày kỉ niệm và sự kiện quan trọng của gia đình </a:t>
              </a:r>
            </a:p>
          </p:txBody>
        </p:sp>
        <p:sp>
          <p:nvSpPr>
            <p:cNvPr id="10" name="Rectangle: Rounded Corners 9">
              <a:extLst>
                <a:ext uri="{FF2B5EF4-FFF2-40B4-BE49-F238E27FC236}">
                  <a16:creationId xmlns:a16="http://schemas.microsoft.com/office/drawing/2014/main" id="{3937B690-E06C-328E-9298-C5D154304E39}"/>
                </a:ext>
              </a:extLst>
            </p:cNvPr>
            <p:cNvSpPr/>
            <p:nvPr/>
          </p:nvSpPr>
          <p:spPr>
            <a:xfrm>
              <a:off x="4702392" y="4862080"/>
              <a:ext cx="1844724" cy="1759083"/>
            </a:xfrm>
            <a:prstGeom prst="roundRect">
              <a:avLst/>
            </a:prstGeom>
            <a:solidFill>
              <a:srgbClr val="14E6E6"/>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900" b="1">
                  <a:solidFill>
                    <a:schemeClr val="tx1"/>
                  </a:solidFill>
                  <a:latin typeface="UTM Avo" panose="02040603050506020204" pitchFamily="18" charset="0"/>
                </a:rPr>
                <a:t>Cách phòng tránh hỏa hoạn khi ở nhà</a:t>
              </a:r>
            </a:p>
          </p:txBody>
        </p:sp>
        <p:sp>
          <p:nvSpPr>
            <p:cNvPr id="11" name="Rectangle: Rounded Corners 10">
              <a:extLst>
                <a:ext uri="{FF2B5EF4-FFF2-40B4-BE49-F238E27FC236}">
                  <a16:creationId xmlns:a16="http://schemas.microsoft.com/office/drawing/2014/main" id="{D3AFFAF7-915C-2045-F431-07F2899F8020}"/>
                </a:ext>
              </a:extLst>
            </p:cNvPr>
            <p:cNvSpPr/>
            <p:nvPr/>
          </p:nvSpPr>
          <p:spPr>
            <a:xfrm>
              <a:off x="7830772" y="4862080"/>
              <a:ext cx="1760883" cy="1759083"/>
            </a:xfrm>
            <a:prstGeom prst="round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Những việc làm giữ vệ sinh xung quanh nhà</a:t>
              </a:r>
            </a:p>
          </p:txBody>
        </p:sp>
        <p:cxnSp>
          <p:nvCxnSpPr>
            <p:cNvPr id="17" name="Connector: Elbow 16">
              <a:extLst>
                <a:ext uri="{FF2B5EF4-FFF2-40B4-BE49-F238E27FC236}">
                  <a16:creationId xmlns:a16="http://schemas.microsoft.com/office/drawing/2014/main" id="{CD557344-EAB4-44F1-6462-471BE05CC51E}"/>
                </a:ext>
              </a:extLst>
            </p:cNvPr>
            <p:cNvCxnSpPr>
              <a:cxnSpLocks/>
              <a:stCxn id="8" idx="3"/>
            </p:cNvCxnSpPr>
            <p:nvPr/>
          </p:nvCxnSpPr>
          <p:spPr>
            <a:xfrm>
              <a:off x="6553594" y="1988251"/>
              <a:ext cx="493643" cy="1104161"/>
            </a:xfrm>
            <a:prstGeom prst="bent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65C0872D-FC6B-4DEE-63CF-0AF4E21F3D92}"/>
                </a:ext>
              </a:extLst>
            </p:cNvPr>
            <p:cNvCxnSpPr>
              <a:cxnSpLocks/>
              <a:stCxn id="9" idx="1"/>
            </p:cNvCxnSpPr>
            <p:nvPr/>
          </p:nvCxnSpPr>
          <p:spPr>
            <a:xfrm rot="10800000" flipV="1">
              <a:off x="7524316" y="1956925"/>
              <a:ext cx="306456" cy="1135481"/>
            </a:xfrm>
            <a:prstGeom prst="bent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E6E845AA-0D1B-34D2-E97B-AE5D1B045BCC}"/>
                </a:ext>
              </a:extLst>
            </p:cNvPr>
            <p:cNvCxnSpPr>
              <a:cxnSpLocks/>
              <a:endCxn id="10" idx="3"/>
            </p:cNvCxnSpPr>
            <p:nvPr/>
          </p:nvCxnSpPr>
          <p:spPr>
            <a:xfrm rot="5400000">
              <a:off x="6293696" y="4971208"/>
              <a:ext cx="1023835" cy="516993"/>
            </a:xfrm>
            <a:prstGeom prst="bent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BC6A7DB-2525-B59A-0306-AD7B3FFF8AAF}"/>
                </a:ext>
              </a:extLst>
            </p:cNvPr>
            <p:cNvCxnSpPr>
              <a:cxnSpLocks/>
              <a:stCxn id="11" idx="1"/>
            </p:cNvCxnSpPr>
            <p:nvPr/>
          </p:nvCxnSpPr>
          <p:spPr>
            <a:xfrm rot="10800000">
              <a:off x="7524316" y="4717792"/>
              <a:ext cx="306456" cy="1023831"/>
            </a:xfrm>
            <a:prstGeom prst="bent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65DC5AB4-9788-DA03-1274-39F41D4EFCA4}"/>
                </a:ext>
              </a:extLst>
            </p:cNvPr>
            <p:cNvGrpSpPr/>
            <p:nvPr/>
          </p:nvGrpSpPr>
          <p:grpSpPr>
            <a:xfrm>
              <a:off x="9591655" y="734608"/>
              <a:ext cx="2427941" cy="2415490"/>
              <a:chOff x="9322990" y="635722"/>
              <a:chExt cx="2733174" cy="2415490"/>
            </a:xfrm>
          </p:grpSpPr>
          <p:cxnSp>
            <p:nvCxnSpPr>
              <p:cNvPr id="42" name="Straight Connector 41">
                <a:extLst>
                  <a:ext uri="{FF2B5EF4-FFF2-40B4-BE49-F238E27FC236}">
                    <a16:creationId xmlns:a16="http://schemas.microsoft.com/office/drawing/2014/main" id="{751F6A81-C4B7-251A-300F-E4102DE03769}"/>
                  </a:ext>
                </a:extLst>
              </p:cNvPr>
              <p:cNvCxnSpPr>
                <a:cxnSpLocks/>
                <a:stCxn id="9" idx="3"/>
                <a:endCxn id="49" idx="1"/>
              </p:cNvCxnSpPr>
              <p:nvPr/>
            </p:nvCxnSpPr>
            <p:spPr>
              <a:xfrm flipV="1">
                <a:off x="9322990" y="1852591"/>
                <a:ext cx="1043718" cy="544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FC20AE42-6096-5A55-DF6C-1B65896F46F9}"/>
                  </a:ext>
                </a:extLst>
              </p:cNvPr>
              <p:cNvCxnSpPr>
                <a:cxnSpLocks/>
                <a:stCxn id="47" idx="1"/>
                <a:endCxn id="51" idx="1"/>
              </p:cNvCxnSpPr>
              <p:nvPr/>
            </p:nvCxnSpPr>
            <p:spPr>
              <a:xfrm rot="10800000" flipH="1" flipV="1">
                <a:off x="10366707" y="965009"/>
                <a:ext cx="9939" cy="1753028"/>
              </a:xfrm>
              <a:prstGeom prst="bentConnector3">
                <a:avLst>
                  <a:gd name="adj1" fmla="val -2589195"/>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2C460A83-9BEA-AD0D-2FE5-EDAE3893DB84}"/>
                  </a:ext>
                </a:extLst>
              </p:cNvPr>
              <p:cNvSpPr/>
              <p:nvPr/>
            </p:nvSpPr>
            <p:spPr>
              <a:xfrm>
                <a:off x="10366708" y="635722"/>
                <a:ext cx="1679517" cy="658574"/>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49" name="Rectangle: Rounded Corners 48">
                <a:extLst>
                  <a:ext uri="{FF2B5EF4-FFF2-40B4-BE49-F238E27FC236}">
                    <a16:creationId xmlns:a16="http://schemas.microsoft.com/office/drawing/2014/main" id="{7526563B-BA4C-0CEA-63E2-2DCCDE492538}"/>
                  </a:ext>
                </a:extLst>
              </p:cNvPr>
              <p:cNvSpPr/>
              <p:nvPr/>
            </p:nvSpPr>
            <p:spPr>
              <a:xfrm>
                <a:off x="10366708" y="1489813"/>
                <a:ext cx="1679517" cy="725556"/>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51" name="Rectangle: Rounded Corners 50">
                <a:extLst>
                  <a:ext uri="{FF2B5EF4-FFF2-40B4-BE49-F238E27FC236}">
                    <a16:creationId xmlns:a16="http://schemas.microsoft.com/office/drawing/2014/main" id="{46EB8C69-57B2-7C7A-0F19-0AAFBC4F11C8}"/>
                  </a:ext>
                </a:extLst>
              </p:cNvPr>
              <p:cNvSpPr/>
              <p:nvPr/>
            </p:nvSpPr>
            <p:spPr>
              <a:xfrm>
                <a:off x="10376647" y="2384862"/>
                <a:ext cx="1679517" cy="666350"/>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grpSp>
        <p:grpSp>
          <p:nvGrpSpPr>
            <p:cNvPr id="62" name="Group 61">
              <a:extLst>
                <a:ext uri="{FF2B5EF4-FFF2-40B4-BE49-F238E27FC236}">
                  <a16:creationId xmlns:a16="http://schemas.microsoft.com/office/drawing/2014/main" id="{D5E8633C-132E-F70A-D613-1F1ECACF9085}"/>
                </a:ext>
              </a:extLst>
            </p:cNvPr>
            <p:cNvGrpSpPr/>
            <p:nvPr/>
          </p:nvGrpSpPr>
          <p:grpSpPr>
            <a:xfrm>
              <a:off x="9599480" y="4562062"/>
              <a:ext cx="2446745" cy="2266021"/>
              <a:chOff x="9566413" y="785191"/>
              <a:chExt cx="2489751" cy="2266021"/>
            </a:xfrm>
          </p:grpSpPr>
          <p:cxnSp>
            <p:nvCxnSpPr>
              <p:cNvPr id="63" name="Straight Connector 62">
                <a:extLst>
                  <a:ext uri="{FF2B5EF4-FFF2-40B4-BE49-F238E27FC236}">
                    <a16:creationId xmlns:a16="http://schemas.microsoft.com/office/drawing/2014/main" id="{198A8644-B9F8-703E-CD7A-EA896B0AD277}"/>
                  </a:ext>
                </a:extLst>
              </p:cNvPr>
              <p:cNvCxnSpPr>
                <a:cxnSpLocks/>
                <a:endCxn id="66" idx="1"/>
              </p:cNvCxnSpPr>
              <p:nvPr/>
            </p:nvCxnSpPr>
            <p:spPr>
              <a:xfrm flipV="1">
                <a:off x="9566413" y="1911506"/>
                <a:ext cx="800295" cy="422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832507A7-989D-C79D-A1A8-F936A0C865C0}"/>
                  </a:ext>
                </a:extLst>
              </p:cNvPr>
              <p:cNvCxnSpPr>
                <a:cxnSpLocks/>
                <a:stCxn id="65" idx="1"/>
                <a:endCxn id="67" idx="1"/>
              </p:cNvCxnSpPr>
              <p:nvPr/>
            </p:nvCxnSpPr>
            <p:spPr>
              <a:xfrm rot="10800000" flipH="1" flipV="1">
                <a:off x="10366709" y="1114477"/>
                <a:ext cx="9938" cy="1603559"/>
              </a:xfrm>
              <a:prstGeom prst="bentConnector3">
                <a:avLst>
                  <a:gd name="adj1" fmla="val -230026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F1AF95C5-7699-894F-2EC7-FAD2BF382DF2}"/>
                  </a:ext>
                </a:extLst>
              </p:cNvPr>
              <p:cNvSpPr/>
              <p:nvPr/>
            </p:nvSpPr>
            <p:spPr>
              <a:xfrm>
                <a:off x="10366709" y="785191"/>
                <a:ext cx="1679517" cy="658574"/>
              </a:xfrm>
              <a:prstGeom prst="roundRect">
                <a:avLst/>
              </a:prstGeom>
              <a:solidFill>
                <a:srgbClr val="B2F59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66" name="Rectangle: Rounded Corners 65">
                <a:extLst>
                  <a:ext uri="{FF2B5EF4-FFF2-40B4-BE49-F238E27FC236}">
                    <a16:creationId xmlns:a16="http://schemas.microsoft.com/office/drawing/2014/main" id="{842A3EDB-4C4D-02F7-2C47-CC37A9328A4F}"/>
                  </a:ext>
                </a:extLst>
              </p:cNvPr>
              <p:cNvSpPr/>
              <p:nvPr/>
            </p:nvSpPr>
            <p:spPr>
              <a:xfrm>
                <a:off x="10366708" y="1582219"/>
                <a:ext cx="1679517" cy="658574"/>
              </a:xfrm>
              <a:prstGeom prst="roundRect">
                <a:avLst/>
              </a:prstGeom>
              <a:solidFill>
                <a:srgbClr val="B2F59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67" name="Rectangle: Rounded Corners 66">
                <a:extLst>
                  <a:ext uri="{FF2B5EF4-FFF2-40B4-BE49-F238E27FC236}">
                    <a16:creationId xmlns:a16="http://schemas.microsoft.com/office/drawing/2014/main" id="{D99A5320-2B58-9B1D-21E8-DCF68FD6FF53}"/>
                  </a:ext>
                </a:extLst>
              </p:cNvPr>
              <p:cNvSpPr/>
              <p:nvPr/>
            </p:nvSpPr>
            <p:spPr>
              <a:xfrm>
                <a:off x="10376647" y="2384862"/>
                <a:ext cx="1679517" cy="666350"/>
              </a:xfrm>
              <a:prstGeom prst="roundRect">
                <a:avLst/>
              </a:prstGeom>
              <a:solidFill>
                <a:srgbClr val="B2F59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grpSp>
        <p:grpSp>
          <p:nvGrpSpPr>
            <p:cNvPr id="68" name="Group 67">
              <a:extLst>
                <a:ext uri="{FF2B5EF4-FFF2-40B4-BE49-F238E27FC236}">
                  <a16:creationId xmlns:a16="http://schemas.microsoft.com/office/drawing/2014/main" id="{C588908C-E809-F538-432F-8E1622B2B2F5}"/>
                </a:ext>
              </a:extLst>
            </p:cNvPr>
            <p:cNvGrpSpPr/>
            <p:nvPr/>
          </p:nvGrpSpPr>
          <p:grpSpPr>
            <a:xfrm flipH="1">
              <a:off x="285051" y="834887"/>
              <a:ext cx="1995376" cy="2003450"/>
              <a:chOff x="9566413" y="785191"/>
              <a:chExt cx="2489751" cy="2266021"/>
            </a:xfrm>
          </p:grpSpPr>
          <p:cxnSp>
            <p:nvCxnSpPr>
              <p:cNvPr id="69" name="Straight Connector 68">
                <a:extLst>
                  <a:ext uri="{FF2B5EF4-FFF2-40B4-BE49-F238E27FC236}">
                    <a16:creationId xmlns:a16="http://schemas.microsoft.com/office/drawing/2014/main" id="{6587C1E5-79C1-AC6C-697B-6921417B825A}"/>
                  </a:ext>
                </a:extLst>
              </p:cNvPr>
              <p:cNvCxnSpPr>
                <a:cxnSpLocks/>
                <a:endCxn id="72" idx="1"/>
              </p:cNvCxnSpPr>
              <p:nvPr/>
            </p:nvCxnSpPr>
            <p:spPr>
              <a:xfrm>
                <a:off x="9566413" y="1915728"/>
                <a:ext cx="800295" cy="749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87B45E67-2B72-80C9-C64F-B71F3C3E0282}"/>
                  </a:ext>
                </a:extLst>
              </p:cNvPr>
              <p:cNvCxnSpPr>
                <a:cxnSpLocks/>
                <a:stCxn id="71" idx="1"/>
                <a:endCxn id="73" idx="1"/>
              </p:cNvCxnSpPr>
              <p:nvPr/>
            </p:nvCxnSpPr>
            <p:spPr>
              <a:xfrm rot="10800000" flipH="1" flipV="1">
                <a:off x="10366709" y="1114477"/>
                <a:ext cx="9938" cy="1603559"/>
              </a:xfrm>
              <a:prstGeom prst="bentConnector3">
                <a:avLst>
                  <a:gd name="adj1" fmla="val -230026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5221B194-C5AC-916B-FECD-D850C68F26BF}"/>
                  </a:ext>
                </a:extLst>
              </p:cNvPr>
              <p:cNvSpPr/>
              <p:nvPr/>
            </p:nvSpPr>
            <p:spPr>
              <a:xfrm>
                <a:off x="10366709" y="785191"/>
                <a:ext cx="1679517" cy="65857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72" name="Rectangle: Rounded Corners 71">
                <a:extLst>
                  <a:ext uri="{FF2B5EF4-FFF2-40B4-BE49-F238E27FC236}">
                    <a16:creationId xmlns:a16="http://schemas.microsoft.com/office/drawing/2014/main" id="{4658B9C2-B046-8ACB-6C64-94CDA3262050}"/>
                  </a:ext>
                </a:extLst>
              </p:cNvPr>
              <p:cNvSpPr/>
              <p:nvPr/>
            </p:nvSpPr>
            <p:spPr>
              <a:xfrm>
                <a:off x="10366708" y="1560444"/>
                <a:ext cx="1679517" cy="725556"/>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73" name="Rectangle: Rounded Corners 72">
                <a:extLst>
                  <a:ext uri="{FF2B5EF4-FFF2-40B4-BE49-F238E27FC236}">
                    <a16:creationId xmlns:a16="http://schemas.microsoft.com/office/drawing/2014/main" id="{E5E4C988-F5D8-B3C5-E4D6-DAB194DF201B}"/>
                  </a:ext>
                </a:extLst>
              </p:cNvPr>
              <p:cNvSpPr/>
              <p:nvPr/>
            </p:nvSpPr>
            <p:spPr>
              <a:xfrm>
                <a:off x="10376647" y="2384862"/>
                <a:ext cx="1679517" cy="666350"/>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grpSp>
        <p:cxnSp>
          <p:nvCxnSpPr>
            <p:cNvPr id="93" name="Straight Connector 92">
              <a:extLst>
                <a:ext uri="{FF2B5EF4-FFF2-40B4-BE49-F238E27FC236}">
                  <a16:creationId xmlns:a16="http://schemas.microsoft.com/office/drawing/2014/main" id="{95A6CB42-D938-2D92-8EC8-1DE7AD6EE1B4}"/>
                </a:ext>
              </a:extLst>
            </p:cNvPr>
            <p:cNvCxnSpPr>
              <a:cxnSpLocks/>
              <a:stCxn id="8" idx="1"/>
            </p:cNvCxnSpPr>
            <p:nvPr/>
          </p:nvCxnSpPr>
          <p:spPr>
            <a:xfrm flipH="1" flipV="1">
              <a:off x="3965713" y="1988250"/>
              <a:ext cx="736679"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16691972-1018-5875-EAC0-540714521FD0}"/>
                </a:ext>
              </a:extLst>
            </p:cNvPr>
            <p:cNvCxnSpPr>
              <a:cxnSpLocks/>
              <a:stCxn id="95" idx="1"/>
              <a:endCxn id="97" idx="1"/>
            </p:cNvCxnSpPr>
            <p:nvPr/>
          </p:nvCxnSpPr>
          <p:spPr>
            <a:xfrm flipH="1">
              <a:off x="3729681" y="1819252"/>
              <a:ext cx="1989" cy="2108749"/>
            </a:xfrm>
            <a:prstGeom prst="bentConnector3">
              <a:avLst>
                <a:gd name="adj1" fmla="val -11493213"/>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5" name="Rectangle: Rounded Corners 94">
              <a:extLst>
                <a:ext uri="{FF2B5EF4-FFF2-40B4-BE49-F238E27FC236}">
                  <a16:creationId xmlns:a16="http://schemas.microsoft.com/office/drawing/2014/main" id="{D06E36EF-F26C-27E1-9530-2C3D5657B5EF}"/>
                </a:ext>
              </a:extLst>
            </p:cNvPr>
            <p:cNvSpPr/>
            <p:nvPr/>
          </p:nvSpPr>
          <p:spPr>
            <a:xfrm flipH="1">
              <a:off x="2272688" y="1108708"/>
              <a:ext cx="1458982" cy="1421087"/>
            </a:xfrm>
            <a:prstGeom prst="roundRect">
              <a:avLst/>
            </a:prstGeom>
            <a:solidFill>
              <a:srgbClr val="FFD96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Họ nội</a:t>
              </a:r>
            </a:p>
          </p:txBody>
        </p:sp>
        <p:sp>
          <p:nvSpPr>
            <p:cNvPr id="97" name="Rectangle: Rounded Corners 96">
              <a:extLst>
                <a:ext uri="{FF2B5EF4-FFF2-40B4-BE49-F238E27FC236}">
                  <a16:creationId xmlns:a16="http://schemas.microsoft.com/office/drawing/2014/main" id="{98CB4D13-DC24-B022-03C3-DB34F671FF3E}"/>
                </a:ext>
              </a:extLst>
            </p:cNvPr>
            <p:cNvSpPr/>
            <p:nvPr/>
          </p:nvSpPr>
          <p:spPr>
            <a:xfrm flipH="1">
              <a:off x="2302651" y="3293940"/>
              <a:ext cx="1427030" cy="1268122"/>
            </a:xfrm>
            <a:prstGeom prst="roundRect">
              <a:avLst/>
            </a:prstGeom>
            <a:solidFill>
              <a:srgbClr val="FFD96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Họ ngoại</a:t>
              </a:r>
            </a:p>
          </p:txBody>
        </p:sp>
        <p:grpSp>
          <p:nvGrpSpPr>
            <p:cNvPr id="110" name="Group 109">
              <a:extLst>
                <a:ext uri="{FF2B5EF4-FFF2-40B4-BE49-F238E27FC236}">
                  <a16:creationId xmlns:a16="http://schemas.microsoft.com/office/drawing/2014/main" id="{4D2F5A21-BC87-99CA-3E90-CB059472BA68}"/>
                </a:ext>
              </a:extLst>
            </p:cNvPr>
            <p:cNvGrpSpPr/>
            <p:nvPr/>
          </p:nvGrpSpPr>
          <p:grpSpPr>
            <a:xfrm flipH="1">
              <a:off x="311104" y="3026023"/>
              <a:ext cx="1995376" cy="2003450"/>
              <a:chOff x="9566413" y="785191"/>
              <a:chExt cx="2489751" cy="2266021"/>
            </a:xfrm>
          </p:grpSpPr>
          <p:cxnSp>
            <p:nvCxnSpPr>
              <p:cNvPr id="111" name="Straight Connector 110">
                <a:extLst>
                  <a:ext uri="{FF2B5EF4-FFF2-40B4-BE49-F238E27FC236}">
                    <a16:creationId xmlns:a16="http://schemas.microsoft.com/office/drawing/2014/main" id="{70BBA472-8682-426C-7EAC-6C3EFFE8233A}"/>
                  </a:ext>
                </a:extLst>
              </p:cNvPr>
              <p:cNvCxnSpPr>
                <a:cxnSpLocks/>
                <a:endCxn id="114" idx="1"/>
              </p:cNvCxnSpPr>
              <p:nvPr/>
            </p:nvCxnSpPr>
            <p:spPr>
              <a:xfrm>
                <a:off x="9566413" y="1915728"/>
                <a:ext cx="800295" cy="749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1554793C-24D2-4891-34D3-56C4F6B7BF6F}"/>
                  </a:ext>
                </a:extLst>
              </p:cNvPr>
              <p:cNvCxnSpPr>
                <a:cxnSpLocks/>
                <a:stCxn id="113" idx="1"/>
                <a:endCxn id="115" idx="1"/>
              </p:cNvCxnSpPr>
              <p:nvPr/>
            </p:nvCxnSpPr>
            <p:spPr>
              <a:xfrm rot="10800000" flipH="1" flipV="1">
                <a:off x="10366709" y="1114477"/>
                <a:ext cx="9938" cy="1603559"/>
              </a:xfrm>
              <a:prstGeom prst="bentConnector3">
                <a:avLst>
                  <a:gd name="adj1" fmla="val -230026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B78E5F02-EF9A-4AEE-3810-44F76ACF2E39}"/>
                  </a:ext>
                </a:extLst>
              </p:cNvPr>
              <p:cNvSpPr/>
              <p:nvPr/>
            </p:nvSpPr>
            <p:spPr>
              <a:xfrm>
                <a:off x="10366709" y="785191"/>
                <a:ext cx="1679517" cy="65857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114" name="Rectangle: Rounded Corners 113">
                <a:extLst>
                  <a:ext uri="{FF2B5EF4-FFF2-40B4-BE49-F238E27FC236}">
                    <a16:creationId xmlns:a16="http://schemas.microsoft.com/office/drawing/2014/main" id="{16BBD320-A41A-6217-534C-B051402F86BC}"/>
                  </a:ext>
                </a:extLst>
              </p:cNvPr>
              <p:cNvSpPr/>
              <p:nvPr/>
            </p:nvSpPr>
            <p:spPr>
              <a:xfrm>
                <a:off x="10366708" y="1560444"/>
                <a:ext cx="1679517" cy="725556"/>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115" name="Rectangle: Rounded Corners 114">
                <a:extLst>
                  <a:ext uri="{FF2B5EF4-FFF2-40B4-BE49-F238E27FC236}">
                    <a16:creationId xmlns:a16="http://schemas.microsoft.com/office/drawing/2014/main" id="{1323CCAF-58B4-9F08-76F5-3AE3BF2DDFAA}"/>
                  </a:ext>
                </a:extLst>
              </p:cNvPr>
              <p:cNvSpPr/>
              <p:nvPr/>
            </p:nvSpPr>
            <p:spPr>
              <a:xfrm>
                <a:off x="10376647" y="2384862"/>
                <a:ext cx="1679517" cy="666350"/>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grpSp>
        <p:grpSp>
          <p:nvGrpSpPr>
            <p:cNvPr id="120" name="Group 119">
              <a:extLst>
                <a:ext uri="{FF2B5EF4-FFF2-40B4-BE49-F238E27FC236}">
                  <a16:creationId xmlns:a16="http://schemas.microsoft.com/office/drawing/2014/main" id="{0901F450-4808-284D-A46A-D5B6F31EBF51}"/>
                </a:ext>
              </a:extLst>
            </p:cNvPr>
            <p:cNvGrpSpPr/>
            <p:nvPr/>
          </p:nvGrpSpPr>
          <p:grpSpPr>
            <a:xfrm flipH="1">
              <a:off x="2066278" y="4789000"/>
              <a:ext cx="2628289" cy="2003450"/>
              <a:chOff x="9566413" y="785191"/>
              <a:chExt cx="2489751" cy="2266021"/>
            </a:xfrm>
          </p:grpSpPr>
          <p:cxnSp>
            <p:nvCxnSpPr>
              <p:cNvPr id="121" name="Straight Connector 120">
                <a:extLst>
                  <a:ext uri="{FF2B5EF4-FFF2-40B4-BE49-F238E27FC236}">
                    <a16:creationId xmlns:a16="http://schemas.microsoft.com/office/drawing/2014/main" id="{E16CF723-340E-69BB-C995-7912E5A09318}"/>
                  </a:ext>
                </a:extLst>
              </p:cNvPr>
              <p:cNvCxnSpPr>
                <a:cxnSpLocks/>
                <a:endCxn id="124" idx="1"/>
              </p:cNvCxnSpPr>
              <p:nvPr/>
            </p:nvCxnSpPr>
            <p:spPr>
              <a:xfrm>
                <a:off x="9566413" y="1915728"/>
                <a:ext cx="800295" cy="749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FE5E0720-05A0-F967-1E8B-CF82A1D4B4BB}"/>
                  </a:ext>
                </a:extLst>
              </p:cNvPr>
              <p:cNvCxnSpPr>
                <a:cxnSpLocks/>
                <a:stCxn id="123" idx="1"/>
                <a:endCxn id="125" idx="1"/>
              </p:cNvCxnSpPr>
              <p:nvPr/>
            </p:nvCxnSpPr>
            <p:spPr>
              <a:xfrm rot="10800000" flipH="1" flipV="1">
                <a:off x="10366709" y="1114477"/>
                <a:ext cx="9938" cy="1603559"/>
              </a:xfrm>
              <a:prstGeom prst="bentConnector3">
                <a:avLst>
                  <a:gd name="adj1" fmla="val -230026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98A2269F-1BC0-FC7A-9B39-27B01AA248BE}"/>
                  </a:ext>
                </a:extLst>
              </p:cNvPr>
              <p:cNvSpPr/>
              <p:nvPr/>
            </p:nvSpPr>
            <p:spPr>
              <a:xfrm>
                <a:off x="10366709" y="785191"/>
                <a:ext cx="1679517" cy="658574"/>
              </a:xfrm>
              <a:prstGeom prst="roundRect">
                <a:avLst/>
              </a:prstGeom>
              <a:solidFill>
                <a:srgbClr val="9AE8F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124" name="Rectangle: Rounded Corners 123">
                <a:extLst>
                  <a:ext uri="{FF2B5EF4-FFF2-40B4-BE49-F238E27FC236}">
                    <a16:creationId xmlns:a16="http://schemas.microsoft.com/office/drawing/2014/main" id="{42E0665D-F4DF-C868-FEBF-DA6F1EB69B4E}"/>
                  </a:ext>
                </a:extLst>
              </p:cNvPr>
              <p:cNvSpPr/>
              <p:nvPr/>
            </p:nvSpPr>
            <p:spPr>
              <a:xfrm>
                <a:off x="10366708" y="1560444"/>
                <a:ext cx="1679517" cy="725556"/>
              </a:xfrm>
              <a:prstGeom prst="roundRect">
                <a:avLst/>
              </a:prstGeom>
              <a:solidFill>
                <a:srgbClr val="9AE8F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sp>
            <p:nvSpPr>
              <p:cNvPr id="125" name="Rectangle: Rounded Corners 124">
                <a:extLst>
                  <a:ext uri="{FF2B5EF4-FFF2-40B4-BE49-F238E27FC236}">
                    <a16:creationId xmlns:a16="http://schemas.microsoft.com/office/drawing/2014/main" id="{77FC288E-A323-1846-7A2B-880742F5E35E}"/>
                  </a:ext>
                </a:extLst>
              </p:cNvPr>
              <p:cNvSpPr/>
              <p:nvPr/>
            </p:nvSpPr>
            <p:spPr>
              <a:xfrm>
                <a:off x="10376647" y="2384862"/>
                <a:ext cx="1679517" cy="666350"/>
              </a:xfrm>
              <a:prstGeom prst="roundRect">
                <a:avLst/>
              </a:prstGeom>
              <a:solidFill>
                <a:srgbClr val="9AE8F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a:t>
                </a:r>
              </a:p>
            </p:txBody>
          </p:sp>
        </p:grpSp>
      </p:grpSp>
    </p:spTree>
    <p:extLst>
      <p:ext uri="{BB962C8B-B14F-4D97-AF65-F5344CB8AC3E}">
        <p14:creationId xmlns:p14="http://schemas.microsoft.com/office/powerpoint/2010/main" val="2874114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2844FA-FC77-4216-7EB7-4E69D1A6A635}"/>
              </a:ext>
            </a:extLst>
          </p:cNvPr>
          <p:cNvGrpSpPr/>
          <p:nvPr/>
        </p:nvGrpSpPr>
        <p:grpSpPr>
          <a:xfrm>
            <a:off x="596694" y="129773"/>
            <a:ext cx="8855420" cy="693288"/>
            <a:chOff x="4288013" y="-18900"/>
            <a:chExt cx="5529943" cy="1107996"/>
          </a:xfrm>
        </p:grpSpPr>
        <p:sp>
          <p:nvSpPr>
            <p:cNvPr id="3" name="Rectangle: Rounded Corners 2">
              <a:extLst>
                <a:ext uri="{FF2B5EF4-FFF2-40B4-BE49-F238E27FC236}">
                  <a16:creationId xmlns:a16="http://schemas.microsoft.com/office/drawing/2014/main" id="{AB132DC6-9B36-D143-FA18-66929A63F7B1}"/>
                </a:ext>
              </a:extLst>
            </p:cNvPr>
            <p:cNvSpPr/>
            <p:nvPr/>
          </p:nvSpPr>
          <p:spPr>
            <a:xfrm>
              <a:off x="5987182" y="-18900"/>
              <a:ext cx="2174175" cy="1107996"/>
            </a:xfrm>
            <a:prstGeom prst="roundRect">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4" name="TextBox 60">
              <a:extLst>
                <a:ext uri="{FF2B5EF4-FFF2-40B4-BE49-F238E27FC236}">
                  <a16:creationId xmlns:a16="http://schemas.microsoft.com/office/drawing/2014/main" id="{F1DEC711-C915-48A7-E70F-132F5E6473EF}"/>
                </a:ext>
              </a:extLst>
            </p:cNvPr>
            <p:cNvSpPr txBox="1"/>
            <p:nvPr/>
          </p:nvSpPr>
          <p:spPr>
            <a:xfrm>
              <a:off x="4288013" y="134649"/>
              <a:ext cx="5529943" cy="8361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2800" b="1" spc="150">
                  <a:solidFill>
                    <a:schemeClr val="accent6">
                      <a:lumMod val="75000"/>
                    </a:schemeClr>
                  </a:solidFill>
                  <a:latin typeface="UTM Avo" panose="02040603050506020204" pitchFamily="18" charset="0"/>
                  <a:cs typeface="+mn-ea"/>
                  <a:sym typeface="+mn-lt"/>
                </a:rPr>
                <a:t>Sơ đồ gợi ý:</a:t>
              </a:r>
              <a:endParaRPr lang="en-US" sz="2800" b="1" spc="150" dirty="0">
                <a:solidFill>
                  <a:schemeClr val="accent6">
                    <a:lumMod val="75000"/>
                  </a:schemeClr>
                </a:solidFill>
                <a:latin typeface="UTM Avo" panose="02040603050506020204" pitchFamily="18" charset="0"/>
                <a:cs typeface="+mn-ea"/>
                <a:sym typeface="+mn-lt"/>
              </a:endParaRPr>
            </a:p>
          </p:txBody>
        </p:sp>
      </p:grpSp>
      <p:grpSp>
        <p:nvGrpSpPr>
          <p:cNvPr id="126" name="Group 125">
            <a:extLst>
              <a:ext uri="{FF2B5EF4-FFF2-40B4-BE49-F238E27FC236}">
                <a16:creationId xmlns:a16="http://schemas.microsoft.com/office/drawing/2014/main" id="{11B53B96-A6F9-1ED1-BA37-EBBE1E6E9817}"/>
              </a:ext>
            </a:extLst>
          </p:cNvPr>
          <p:cNvGrpSpPr/>
          <p:nvPr/>
        </p:nvGrpSpPr>
        <p:grpSpPr>
          <a:xfrm>
            <a:off x="198340" y="634752"/>
            <a:ext cx="11788251" cy="6093475"/>
            <a:chOff x="285050" y="734608"/>
            <a:chExt cx="11761175" cy="6093475"/>
          </a:xfrm>
        </p:grpSpPr>
        <p:grpSp>
          <p:nvGrpSpPr>
            <p:cNvPr id="7" name="Group 6">
              <a:extLst>
                <a:ext uri="{FF2B5EF4-FFF2-40B4-BE49-F238E27FC236}">
                  <a16:creationId xmlns:a16="http://schemas.microsoft.com/office/drawing/2014/main" id="{4085D37C-57F7-745C-7DF2-C7148EB07540}"/>
                </a:ext>
              </a:extLst>
            </p:cNvPr>
            <p:cNvGrpSpPr/>
            <p:nvPr/>
          </p:nvGrpSpPr>
          <p:grpSpPr>
            <a:xfrm>
              <a:off x="5765089" y="2942896"/>
              <a:ext cx="3017356" cy="1759083"/>
              <a:chOff x="4777600" y="3486184"/>
              <a:chExt cx="3773366" cy="2395330"/>
            </a:xfrm>
          </p:grpSpPr>
          <p:sp>
            <p:nvSpPr>
              <p:cNvPr id="5" name="Isosceles Triangle 4">
                <a:extLst>
                  <a:ext uri="{FF2B5EF4-FFF2-40B4-BE49-F238E27FC236}">
                    <a16:creationId xmlns:a16="http://schemas.microsoft.com/office/drawing/2014/main" id="{4F58CF88-2F51-FDC7-181E-ECFBD2F5ADA6}"/>
                  </a:ext>
                </a:extLst>
              </p:cNvPr>
              <p:cNvSpPr/>
              <p:nvPr/>
            </p:nvSpPr>
            <p:spPr>
              <a:xfrm>
                <a:off x="4777600" y="3486184"/>
                <a:ext cx="3773366" cy="1232451"/>
              </a:xfrm>
              <a:prstGeom prs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b="1">
                  <a:blipFill>
                    <a:blip r:embed="rId2"/>
                    <a:tile tx="0" ty="0" sx="100000" sy="100000" flip="none" algn="tl"/>
                  </a:blipFill>
                  <a:latin typeface="UTM Avo" panose="02040603050506020204" pitchFamily="18" charset="0"/>
                </a:endParaRPr>
              </a:p>
            </p:txBody>
          </p:sp>
          <p:sp>
            <p:nvSpPr>
              <p:cNvPr id="6" name="Rectangle 5">
                <a:extLst>
                  <a:ext uri="{FF2B5EF4-FFF2-40B4-BE49-F238E27FC236}">
                    <a16:creationId xmlns:a16="http://schemas.microsoft.com/office/drawing/2014/main" id="{B2C8518B-6D0D-507E-BAA7-010C67F18462}"/>
                  </a:ext>
                </a:extLst>
              </p:cNvPr>
              <p:cNvSpPr/>
              <p:nvPr/>
            </p:nvSpPr>
            <p:spPr>
              <a:xfrm>
                <a:off x="5175340" y="4718634"/>
                <a:ext cx="3070826" cy="1162880"/>
              </a:xfrm>
              <a:prstGeom prst="rect">
                <a:avLst/>
              </a:prstGeom>
              <a:solidFill>
                <a:schemeClr val="accent6">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latin typeface="UTM Avo" panose="02040603050506020204" pitchFamily="18" charset="0"/>
                  </a:rPr>
                  <a:t>GIA ĐÌNH</a:t>
                </a:r>
              </a:p>
            </p:txBody>
          </p:sp>
        </p:grpSp>
        <p:sp>
          <p:nvSpPr>
            <p:cNvPr id="8" name="Rectangle: Rounded Corners 7">
              <a:extLst>
                <a:ext uri="{FF2B5EF4-FFF2-40B4-BE49-F238E27FC236}">
                  <a16:creationId xmlns:a16="http://schemas.microsoft.com/office/drawing/2014/main" id="{363E7007-D0D7-41BC-E1B7-51A8B819F900}"/>
                </a:ext>
              </a:extLst>
            </p:cNvPr>
            <p:cNvSpPr/>
            <p:nvPr/>
          </p:nvSpPr>
          <p:spPr>
            <a:xfrm>
              <a:off x="4702392" y="1108709"/>
              <a:ext cx="1851202" cy="1759083"/>
            </a:xfrm>
            <a:prstGeom prst="roundRect">
              <a:avLst/>
            </a:prstGeom>
            <a:solidFill>
              <a:srgbClr val="FFC000"/>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900" b="1">
                  <a:solidFill>
                    <a:schemeClr val="tx1"/>
                  </a:solidFill>
                  <a:latin typeface="UTM Avo" panose="02040603050506020204" pitchFamily="18" charset="0"/>
                </a:rPr>
                <a:t>Thành viên trong gia đình họ nội, họ ngoại của em</a:t>
              </a:r>
            </a:p>
          </p:txBody>
        </p:sp>
        <p:sp>
          <p:nvSpPr>
            <p:cNvPr id="9" name="Rectangle: Rounded Corners 8">
              <a:extLst>
                <a:ext uri="{FF2B5EF4-FFF2-40B4-BE49-F238E27FC236}">
                  <a16:creationId xmlns:a16="http://schemas.microsoft.com/office/drawing/2014/main" id="{73B93CC9-1180-8FAC-2FFC-E08E0BF7F588}"/>
                </a:ext>
              </a:extLst>
            </p:cNvPr>
            <p:cNvSpPr/>
            <p:nvPr/>
          </p:nvSpPr>
          <p:spPr>
            <a:xfrm>
              <a:off x="7830772" y="1077384"/>
              <a:ext cx="1760883" cy="1759083"/>
            </a:xfrm>
            <a:prstGeom prst="roundRec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Các ngày kỉ niệm và sự kiện quan trọng của gia đình </a:t>
              </a:r>
            </a:p>
          </p:txBody>
        </p:sp>
        <p:sp>
          <p:nvSpPr>
            <p:cNvPr id="10" name="Rectangle: Rounded Corners 9">
              <a:extLst>
                <a:ext uri="{FF2B5EF4-FFF2-40B4-BE49-F238E27FC236}">
                  <a16:creationId xmlns:a16="http://schemas.microsoft.com/office/drawing/2014/main" id="{3937B690-E06C-328E-9298-C5D154304E39}"/>
                </a:ext>
              </a:extLst>
            </p:cNvPr>
            <p:cNvSpPr/>
            <p:nvPr/>
          </p:nvSpPr>
          <p:spPr>
            <a:xfrm>
              <a:off x="4702392" y="4862080"/>
              <a:ext cx="1844724" cy="1759083"/>
            </a:xfrm>
            <a:prstGeom prst="roundRect">
              <a:avLst/>
            </a:prstGeom>
            <a:solidFill>
              <a:srgbClr val="14E6E6"/>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900" b="1">
                  <a:solidFill>
                    <a:schemeClr val="tx1"/>
                  </a:solidFill>
                  <a:latin typeface="UTM Avo" panose="02040603050506020204" pitchFamily="18" charset="0"/>
                </a:rPr>
                <a:t>Cách phòng tránh hỏa hoạn khi ở nhà</a:t>
              </a:r>
            </a:p>
          </p:txBody>
        </p:sp>
        <p:sp>
          <p:nvSpPr>
            <p:cNvPr id="11" name="Rectangle: Rounded Corners 10">
              <a:extLst>
                <a:ext uri="{FF2B5EF4-FFF2-40B4-BE49-F238E27FC236}">
                  <a16:creationId xmlns:a16="http://schemas.microsoft.com/office/drawing/2014/main" id="{D3AFFAF7-915C-2045-F431-07F2899F8020}"/>
                </a:ext>
              </a:extLst>
            </p:cNvPr>
            <p:cNvSpPr/>
            <p:nvPr/>
          </p:nvSpPr>
          <p:spPr>
            <a:xfrm>
              <a:off x="7830772" y="4862080"/>
              <a:ext cx="1760883" cy="1759083"/>
            </a:xfrm>
            <a:prstGeom prst="round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Những việc làm giữ vệ sinh xung quanh nhà</a:t>
              </a:r>
            </a:p>
          </p:txBody>
        </p:sp>
        <p:cxnSp>
          <p:nvCxnSpPr>
            <p:cNvPr id="17" name="Connector: Elbow 16">
              <a:extLst>
                <a:ext uri="{FF2B5EF4-FFF2-40B4-BE49-F238E27FC236}">
                  <a16:creationId xmlns:a16="http://schemas.microsoft.com/office/drawing/2014/main" id="{CD557344-EAB4-44F1-6462-471BE05CC51E}"/>
                </a:ext>
              </a:extLst>
            </p:cNvPr>
            <p:cNvCxnSpPr>
              <a:cxnSpLocks/>
              <a:stCxn id="8" idx="3"/>
            </p:cNvCxnSpPr>
            <p:nvPr/>
          </p:nvCxnSpPr>
          <p:spPr>
            <a:xfrm>
              <a:off x="6553594" y="1988251"/>
              <a:ext cx="493643" cy="1104161"/>
            </a:xfrm>
            <a:prstGeom prst="bent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65C0872D-FC6B-4DEE-63CF-0AF4E21F3D92}"/>
                </a:ext>
              </a:extLst>
            </p:cNvPr>
            <p:cNvCxnSpPr>
              <a:cxnSpLocks/>
              <a:stCxn id="9" idx="1"/>
            </p:cNvCxnSpPr>
            <p:nvPr/>
          </p:nvCxnSpPr>
          <p:spPr>
            <a:xfrm rot="10800000" flipV="1">
              <a:off x="7524316" y="1956925"/>
              <a:ext cx="306456" cy="1135481"/>
            </a:xfrm>
            <a:prstGeom prst="bent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E6E845AA-0D1B-34D2-E97B-AE5D1B045BCC}"/>
                </a:ext>
              </a:extLst>
            </p:cNvPr>
            <p:cNvCxnSpPr>
              <a:cxnSpLocks/>
              <a:endCxn id="10" idx="3"/>
            </p:cNvCxnSpPr>
            <p:nvPr/>
          </p:nvCxnSpPr>
          <p:spPr>
            <a:xfrm rot="5400000">
              <a:off x="6293696" y="4971208"/>
              <a:ext cx="1023835" cy="516993"/>
            </a:xfrm>
            <a:prstGeom prst="bent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BC6A7DB-2525-B59A-0306-AD7B3FFF8AAF}"/>
                </a:ext>
              </a:extLst>
            </p:cNvPr>
            <p:cNvCxnSpPr>
              <a:cxnSpLocks/>
              <a:stCxn id="11" idx="1"/>
            </p:cNvCxnSpPr>
            <p:nvPr/>
          </p:nvCxnSpPr>
          <p:spPr>
            <a:xfrm rot="10800000">
              <a:off x="7524316" y="4717792"/>
              <a:ext cx="306456" cy="1023831"/>
            </a:xfrm>
            <a:prstGeom prst="bent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65DC5AB4-9788-DA03-1274-39F41D4EFCA4}"/>
                </a:ext>
              </a:extLst>
            </p:cNvPr>
            <p:cNvGrpSpPr/>
            <p:nvPr/>
          </p:nvGrpSpPr>
          <p:grpSpPr>
            <a:xfrm>
              <a:off x="9591655" y="734608"/>
              <a:ext cx="2427941" cy="2415490"/>
              <a:chOff x="9322990" y="635722"/>
              <a:chExt cx="2733174" cy="2415490"/>
            </a:xfrm>
          </p:grpSpPr>
          <p:cxnSp>
            <p:nvCxnSpPr>
              <p:cNvPr id="42" name="Straight Connector 41">
                <a:extLst>
                  <a:ext uri="{FF2B5EF4-FFF2-40B4-BE49-F238E27FC236}">
                    <a16:creationId xmlns:a16="http://schemas.microsoft.com/office/drawing/2014/main" id="{751F6A81-C4B7-251A-300F-E4102DE03769}"/>
                  </a:ext>
                </a:extLst>
              </p:cNvPr>
              <p:cNvCxnSpPr>
                <a:cxnSpLocks/>
                <a:stCxn id="9" idx="3"/>
                <a:endCxn id="49" idx="1"/>
              </p:cNvCxnSpPr>
              <p:nvPr/>
            </p:nvCxnSpPr>
            <p:spPr>
              <a:xfrm flipV="1">
                <a:off x="9322990" y="1852591"/>
                <a:ext cx="1043718" cy="544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FC20AE42-6096-5A55-DF6C-1B65896F46F9}"/>
                  </a:ext>
                </a:extLst>
              </p:cNvPr>
              <p:cNvCxnSpPr>
                <a:cxnSpLocks/>
                <a:stCxn id="47" idx="1"/>
                <a:endCxn id="51" idx="1"/>
              </p:cNvCxnSpPr>
              <p:nvPr/>
            </p:nvCxnSpPr>
            <p:spPr>
              <a:xfrm rot="10800000" flipH="1" flipV="1">
                <a:off x="10366707" y="965009"/>
                <a:ext cx="9939" cy="1753028"/>
              </a:xfrm>
              <a:prstGeom prst="bentConnector3">
                <a:avLst>
                  <a:gd name="adj1" fmla="val -2589195"/>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2C460A83-9BEA-AD0D-2FE5-EDAE3893DB84}"/>
                  </a:ext>
                </a:extLst>
              </p:cNvPr>
              <p:cNvSpPr/>
              <p:nvPr/>
            </p:nvSpPr>
            <p:spPr>
              <a:xfrm>
                <a:off x="10366708" y="635722"/>
                <a:ext cx="1679517" cy="658574"/>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err="1">
                    <a:solidFill>
                      <a:srgbClr val="C00000"/>
                    </a:solidFill>
                    <a:latin typeface="UTM Avo" panose="02040603050506020204" pitchFamily="18" charset="0"/>
                  </a:rPr>
                  <a:t>Ngày</a:t>
                </a:r>
                <a:r>
                  <a:rPr lang="en-US" sz="1900" b="1" dirty="0">
                    <a:solidFill>
                      <a:srgbClr val="C00000"/>
                    </a:solidFill>
                    <a:latin typeface="UTM Avo" panose="02040603050506020204" pitchFamily="18" charset="0"/>
                  </a:rPr>
                  <a:t> </a:t>
                </a:r>
                <a:r>
                  <a:rPr lang="en-US" sz="1900" b="1" dirty="0" err="1">
                    <a:solidFill>
                      <a:srgbClr val="C00000"/>
                    </a:solidFill>
                    <a:latin typeface="UTM Avo" panose="02040603050506020204" pitchFamily="18" charset="0"/>
                  </a:rPr>
                  <a:t>giỗ</a:t>
                </a:r>
                <a:endParaRPr lang="en-US" sz="1900" b="1" dirty="0">
                  <a:solidFill>
                    <a:srgbClr val="C00000"/>
                  </a:solidFill>
                  <a:latin typeface="UTM Avo" panose="02040603050506020204" pitchFamily="18" charset="0"/>
                </a:endParaRPr>
              </a:p>
            </p:txBody>
          </p:sp>
          <p:sp>
            <p:nvSpPr>
              <p:cNvPr id="49" name="Rectangle: Rounded Corners 48">
                <a:extLst>
                  <a:ext uri="{FF2B5EF4-FFF2-40B4-BE49-F238E27FC236}">
                    <a16:creationId xmlns:a16="http://schemas.microsoft.com/office/drawing/2014/main" id="{7526563B-BA4C-0CEA-63E2-2DCCDE492538}"/>
                  </a:ext>
                </a:extLst>
              </p:cNvPr>
              <p:cNvSpPr/>
              <p:nvPr/>
            </p:nvSpPr>
            <p:spPr>
              <a:xfrm>
                <a:off x="10366708" y="1489813"/>
                <a:ext cx="1679517" cy="725556"/>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rgbClr val="C00000"/>
                    </a:solidFill>
                    <a:latin typeface="UTM Avo" panose="02040603050506020204" pitchFamily="18" charset="0"/>
                  </a:rPr>
                  <a:t>Ngày sinh nhật</a:t>
                </a:r>
              </a:p>
            </p:txBody>
          </p:sp>
          <p:sp>
            <p:nvSpPr>
              <p:cNvPr id="51" name="Rectangle: Rounded Corners 50">
                <a:extLst>
                  <a:ext uri="{FF2B5EF4-FFF2-40B4-BE49-F238E27FC236}">
                    <a16:creationId xmlns:a16="http://schemas.microsoft.com/office/drawing/2014/main" id="{46EB8C69-57B2-7C7A-0F19-0AAFBC4F11C8}"/>
                  </a:ext>
                </a:extLst>
              </p:cNvPr>
              <p:cNvSpPr/>
              <p:nvPr/>
            </p:nvSpPr>
            <p:spPr>
              <a:xfrm>
                <a:off x="10376647" y="2384862"/>
                <a:ext cx="1679517" cy="666350"/>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rgbClr val="C00000"/>
                    </a:solidFill>
                    <a:latin typeface="UTM Avo" panose="02040603050506020204" pitchFamily="18" charset="0"/>
                  </a:rPr>
                  <a:t>Cả nhà đi du lịch</a:t>
                </a:r>
              </a:p>
            </p:txBody>
          </p:sp>
        </p:grpSp>
        <p:grpSp>
          <p:nvGrpSpPr>
            <p:cNvPr id="62" name="Group 61">
              <a:extLst>
                <a:ext uri="{FF2B5EF4-FFF2-40B4-BE49-F238E27FC236}">
                  <a16:creationId xmlns:a16="http://schemas.microsoft.com/office/drawing/2014/main" id="{D5E8633C-132E-F70A-D613-1F1ECACF9085}"/>
                </a:ext>
              </a:extLst>
            </p:cNvPr>
            <p:cNvGrpSpPr/>
            <p:nvPr/>
          </p:nvGrpSpPr>
          <p:grpSpPr>
            <a:xfrm>
              <a:off x="9599480" y="4562062"/>
              <a:ext cx="2446745" cy="2266021"/>
              <a:chOff x="9566413" y="785191"/>
              <a:chExt cx="2489751" cy="2266021"/>
            </a:xfrm>
          </p:grpSpPr>
          <p:cxnSp>
            <p:nvCxnSpPr>
              <p:cNvPr id="63" name="Straight Connector 62">
                <a:extLst>
                  <a:ext uri="{FF2B5EF4-FFF2-40B4-BE49-F238E27FC236}">
                    <a16:creationId xmlns:a16="http://schemas.microsoft.com/office/drawing/2014/main" id="{198A8644-B9F8-703E-CD7A-EA896B0AD277}"/>
                  </a:ext>
                </a:extLst>
              </p:cNvPr>
              <p:cNvCxnSpPr>
                <a:cxnSpLocks/>
                <a:endCxn id="66" idx="1"/>
              </p:cNvCxnSpPr>
              <p:nvPr/>
            </p:nvCxnSpPr>
            <p:spPr>
              <a:xfrm flipV="1">
                <a:off x="9566413" y="1911506"/>
                <a:ext cx="800295" cy="422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832507A7-989D-C79D-A1A8-F936A0C865C0}"/>
                  </a:ext>
                </a:extLst>
              </p:cNvPr>
              <p:cNvCxnSpPr>
                <a:cxnSpLocks/>
                <a:stCxn id="65" idx="1"/>
                <a:endCxn id="67" idx="1"/>
              </p:cNvCxnSpPr>
              <p:nvPr/>
            </p:nvCxnSpPr>
            <p:spPr>
              <a:xfrm rot="10800000" flipH="1" flipV="1">
                <a:off x="10366709" y="1114477"/>
                <a:ext cx="9938" cy="1603559"/>
              </a:xfrm>
              <a:prstGeom prst="bentConnector3">
                <a:avLst>
                  <a:gd name="adj1" fmla="val -230026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F1AF95C5-7699-894F-2EC7-FAD2BF382DF2}"/>
                  </a:ext>
                </a:extLst>
              </p:cNvPr>
              <p:cNvSpPr/>
              <p:nvPr/>
            </p:nvSpPr>
            <p:spPr>
              <a:xfrm>
                <a:off x="10366709" y="785191"/>
                <a:ext cx="1679517" cy="658574"/>
              </a:xfrm>
              <a:prstGeom prst="roundRect">
                <a:avLst/>
              </a:prstGeom>
              <a:solidFill>
                <a:srgbClr val="B2F59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err="1">
                    <a:solidFill>
                      <a:srgbClr val="C00000"/>
                    </a:solidFill>
                    <a:latin typeface="UTM Avo" panose="02040603050506020204" pitchFamily="18" charset="0"/>
                  </a:rPr>
                  <a:t>Dọn</a:t>
                </a:r>
                <a:r>
                  <a:rPr lang="en-US" sz="1900" b="1" dirty="0">
                    <a:solidFill>
                      <a:srgbClr val="C00000"/>
                    </a:solidFill>
                    <a:latin typeface="UTM Avo" panose="02040603050506020204" pitchFamily="18" charset="0"/>
                  </a:rPr>
                  <a:t> </a:t>
                </a:r>
                <a:r>
                  <a:rPr lang="en-US" sz="1900" b="1" dirty="0" err="1">
                    <a:solidFill>
                      <a:srgbClr val="C00000"/>
                    </a:solidFill>
                    <a:latin typeface="UTM Avo" panose="02040603050506020204" pitchFamily="18" charset="0"/>
                  </a:rPr>
                  <a:t>rác</a:t>
                </a:r>
                <a:endParaRPr lang="en-US" sz="1900" b="1" dirty="0">
                  <a:solidFill>
                    <a:srgbClr val="C00000"/>
                  </a:solidFill>
                  <a:latin typeface="UTM Avo" panose="02040603050506020204" pitchFamily="18" charset="0"/>
                </a:endParaRPr>
              </a:p>
            </p:txBody>
          </p:sp>
          <p:sp>
            <p:nvSpPr>
              <p:cNvPr id="66" name="Rectangle: Rounded Corners 65">
                <a:extLst>
                  <a:ext uri="{FF2B5EF4-FFF2-40B4-BE49-F238E27FC236}">
                    <a16:creationId xmlns:a16="http://schemas.microsoft.com/office/drawing/2014/main" id="{842A3EDB-4C4D-02F7-2C47-CC37A9328A4F}"/>
                  </a:ext>
                </a:extLst>
              </p:cNvPr>
              <p:cNvSpPr/>
              <p:nvPr/>
            </p:nvSpPr>
            <p:spPr>
              <a:xfrm>
                <a:off x="10366708" y="1582219"/>
                <a:ext cx="1679517" cy="658574"/>
              </a:xfrm>
              <a:prstGeom prst="roundRect">
                <a:avLst/>
              </a:prstGeom>
              <a:solidFill>
                <a:srgbClr val="B2F59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rgbClr val="C00000"/>
                    </a:solidFill>
                    <a:latin typeface="UTM Avo" panose="02040603050506020204" pitchFamily="18" charset="0"/>
                  </a:rPr>
                  <a:t>Khơi thông cống rãnh</a:t>
                </a:r>
              </a:p>
            </p:txBody>
          </p:sp>
          <p:sp>
            <p:nvSpPr>
              <p:cNvPr id="67" name="Rectangle: Rounded Corners 66">
                <a:extLst>
                  <a:ext uri="{FF2B5EF4-FFF2-40B4-BE49-F238E27FC236}">
                    <a16:creationId xmlns:a16="http://schemas.microsoft.com/office/drawing/2014/main" id="{D99A5320-2B58-9B1D-21E8-DCF68FD6FF53}"/>
                  </a:ext>
                </a:extLst>
              </p:cNvPr>
              <p:cNvSpPr/>
              <p:nvPr/>
            </p:nvSpPr>
            <p:spPr>
              <a:xfrm>
                <a:off x="10376647" y="2384862"/>
                <a:ext cx="1679517" cy="666350"/>
              </a:xfrm>
              <a:prstGeom prst="roundRect">
                <a:avLst/>
              </a:prstGeom>
              <a:solidFill>
                <a:srgbClr val="B2F59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rgbClr val="C00000"/>
                    </a:solidFill>
                    <a:latin typeface="UTM Avo" panose="02040603050506020204" pitchFamily="18" charset="0"/>
                  </a:rPr>
                  <a:t>Đổ rác đúng nơi</a:t>
                </a:r>
              </a:p>
            </p:txBody>
          </p:sp>
        </p:grpSp>
        <p:grpSp>
          <p:nvGrpSpPr>
            <p:cNvPr id="68" name="Group 67">
              <a:extLst>
                <a:ext uri="{FF2B5EF4-FFF2-40B4-BE49-F238E27FC236}">
                  <a16:creationId xmlns:a16="http://schemas.microsoft.com/office/drawing/2014/main" id="{C588908C-E809-F538-432F-8E1622B2B2F5}"/>
                </a:ext>
              </a:extLst>
            </p:cNvPr>
            <p:cNvGrpSpPr/>
            <p:nvPr/>
          </p:nvGrpSpPr>
          <p:grpSpPr>
            <a:xfrm flipH="1">
              <a:off x="285051" y="834887"/>
              <a:ext cx="1995376" cy="2003450"/>
              <a:chOff x="9566413" y="785191"/>
              <a:chExt cx="2489751" cy="2266021"/>
            </a:xfrm>
          </p:grpSpPr>
          <p:cxnSp>
            <p:nvCxnSpPr>
              <p:cNvPr id="69" name="Straight Connector 68">
                <a:extLst>
                  <a:ext uri="{FF2B5EF4-FFF2-40B4-BE49-F238E27FC236}">
                    <a16:creationId xmlns:a16="http://schemas.microsoft.com/office/drawing/2014/main" id="{6587C1E5-79C1-AC6C-697B-6921417B825A}"/>
                  </a:ext>
                </a:extLst>
              </p:cNvPr>
              <p:cNvCxnSpPr>
                <a:cxnSpLocks/>
                <a:endCxn id="72" idx="1"/>
              </p:cNvCxnSpPr>
              <p:nvPr/>
            </p:nvCxnSpPr>
            <p:spPr>
              <a:xfrm>
                <a:off x="9566413" y="1915728"/>
                <a:ext cx="800295" cy="749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87B45E67-2B72-80C9-C64F-B71F3C3E0282}"/>
                  </a:ext>
                </a:extLst>
              </p:cNvPr>
              <p:cNvCxnSpPr>
                <a:cxnSpLocks/>
                <a:stCxn id="71" idx="1"/>
                <a:endCxn id="73" idx="1"/>
              </p:cNvCxnSpPr>
              <p:nvPr/>
            </p:nvCxnSpPr>
            <p:spPr>
              <a:xfrm rot="10800000" flipH="1" flipV="1">
                <a:off x="10366709" y="1114477"/>
                <a:ext cx="9938" cy="1603559"/>
              </a:xfrm>
              <a:prstGeom prst="bentConnector3">
                <a:avLst>
                  <a:gd name="adj1" fmla="val -230026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5221B194-C5AC-916B-FECD-D850C68F26BF}"/>
                  </a:ext>
                </a:extLst>
              </p:cNvPr>
              <p:cNvSpPr/>
              <p:nvPr/>
            </p:nvSpPr>
            <p:spPr>
              <a:xfrm>
                <a:off x="10366709" y="785191"/>
                <a:ext cx="1679517" cy="65857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latin typeface="UTM Avo" panose="02040603050506020204" pitchFamily="18" charset="0"/>
                  </a:rPr>
                  <a:t>Ông</a:t>
                </a:r>
                <a:r>
                  <a:rPr lang="en-US" b="1" dirty="0">
                    <a:solidFill>
                      <a:srgbClr val="C00000"/>
                    </a:solidFill>
                    <a:latin typeface="UTM Avo" panose="02040603050506020204" pitchFamily="18" charset="0"/>
                  </a:rPr>
                  <a:t> </a:t>
                </a:r>
                <a:r>
                  <a:rPr lang="en-US" b="1" dirty="0" err="1">
                    <a:solidFill>
                      <a:srgbClr val="C00000"/>
                    </a:solidFill>
                    <a:latin typeface="UTM Avo" panose="02040603050506020204" pitchFamily="18" charset="0"/>
                  </a:rPr>
                  <a:t>bà</a:t>
                </a:r>
                <a:endParaRPr lang="en-US" b="1" dirty="0">
                  <a:solidFill>
                    <a:srgbClr val="C00000"/>
                  </a:solidFill>
                  <a:latin typeface="UTM Avo" panose="02040603050506020204" pitchFamily="18" charset="0"/>
                </a:endParaRPr>
              </a:p>
            </p:txBody>
          </p:sp>
          <p:sp>
            <p:nvSpPr>
              <p:cNvPr id="72" name="Rectangle: Rounded Corners 71">
                <a:extLst>
                  <a:ext uri="{FF2B5EF4-FFF2-40B4-BE49-F238E27FC236}">
                    <a16:creationId xmlns:a16="http://schemas.microsoft.com/office/drawing/2014/main" id="{4658B9C2-B046-8ACB-6C64-94CDA3262050}"/>
                  </a:ext>
                </a:extLst>
              </p:cNvPr>
              <p:cNvSpPr/>
              <p:nvPr/>
            </p:nvSpPr>
            <p:spPr>
              <a:xfrm>
                <a:off x="10366708" y="1560444"/>
                <a:ext cx="1679517" cy="725556"/>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UTM Avo" panose="02040603050506020204" pitchFamily="18" charset="0"/>
                  </a:rPr>
                  <a:t>Bác/Chú</a:t>
                </a:r>
              </a:p>
            </p:txBody>
          </p:sp>
          <p:sp>
            <p:nvSpPr>
              <p:cNvPr id="73" name="Rectangle: Rounded Corners 72">
                <a:extLst>
                  <a:ext uri="{FF2B5EF4-FFF2-40B4-BE49-F238E27FC236}">
                    <a16:creationId xmlns:a16="http://schemas.microsoft.com/office/drawing/2014/main" id="{E5E4C988-F5D8-B3C5-E4D6-DAB194DF201B}"/>
                  </a:ext>
                </a:extLst>
              </p:cNvPr>
              <p:cNvSpPr/>
              <p:nvPr/>
            </p:nvSpPr>
            <p:spPr>
              <a:xfrm>
                <a:off x="10376647" y="2384862"/>
                <a:ext cx="1679517" cy="666350"/>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UTM Avo" panose="02040603050506020204" pitchFamily="18" charset="0"/>
                  </a:rPr>
                  <a:t>Cô/Thím</a:t>
                </a:r>
              </a:p>
            </p:txBody>
          </p:sp>
        </p:grpSp>
        <p:cxnSp>
          <p:nvCxnSpPr>
            <p:cNvPr id="93" name="Straight Connector 92">
              <a:extLst>
                <a:ext uri="{FF2B5EF4-FFF2-40B4-BE49-F238E27FC236}">
                  <a16:creationId xmlns:a16="http://schemas.microsoft.com/office/drawing/2014/main" id="{95A6CB42-D938-2D92-8EC8-1DE7AD6EE1B4}"/>
                </a:ext>
              </a:extLst>
            </p:cNvPr>
            <p:cNvCxnSpPr>
              <a:cxnSpLocks/>
              <a:stCxn id="8" idx="1"/>
            </p:cNvCxnSpPr>
            <p:nvPr/>
          </p:nvCxnSpPr>
          <p:spPr>
            <a:xfrm flipH="1" flipV="1">
              <a:off x="3965713" y="1988250"/>
              <a:ext cx="736679"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16691972-1018-5875-EAC0-540714521FD0}"/>
                </a:ext>
              </a:extLst>
            </p:cNvPr>
            <p:cNvCxnSpPr>
              <a:cxnSpLocks/>
              <a:stCxn id="95" idx="1"/>
              <a:endCxn id="97" idx="1"/>
            </p:cNvCxnSpPr>
            <p:nvPr/>
          </p:nvCxnSpPr>
          <p:spPr>
            <a:xfrm flipH="1">
              <a:off x="3710805" y="1819252"/>
              <a:ext cx="20865" cy="2175152"/>
            </a:xfrm>
            <a:prstGeom prst="bentConnector3">
              <a:avLst>
                <a:gd name="adj1" fmla="val -1095615"/>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5" name="Rectangle: Rounded Corners 94">
              <a:extLst>
                <a:ext uri="{FF2B5EF4-FFF2-40B4-BE49-F238E27FC236}">
                  <a16:creationId xmlns:a16="http://schemas.microsoft.com/office/drawing/2014/main" id="{D06E36EF-F26C-27E1-9530-2C3D5657B5EF}"/>
                </a:ext>
              </a:extLst>
            </p:cNvPr>
            <p:cNvSpPr/>
            <p:nvPr/>
          </p:nvSpPr>
          <p:spPr>
            <a:xfrm flipH="1">
              <a:off x="2272688" y="1108708"/>
              <a:ext cx="1458982" cy="1421087"/>
            </a:xfrm>
            <a:prstGeom prst="roundRect">
              <a:avLst/>
            </a:prstGeom>
            <a:solidFill>
              <a:srgbClr val="FFD96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Họ nội</a:t>
              </a:r>
            </a:p>
          </p:txBody>
        </p:sp>
        <p:sp>
          <p:nvSpPr>
            <p:cNvPr id="97" name="Rectangle: Rounded Corners 96">
              <a:extLst>
                <a:ext uri="{FF2B5EF4-FFF2-40B4-BE49-F238E27FC236}">
                  <a16:creationId xmlns:a16="http://schemas.microsoft.com/office/drawing/2014/main" id="{98CB4D13-DC24-B022-03C3-DB34F671FF3E}"/>
                </a:ext>
              </a:extLst>
            </p:cNvPr>
            <p:cNvSpPr/>
            <p:nvPr/>
          </p:nvSpPr>
          <p:spPr>
            <a:xfrm flipH="1">
              <a:off x="2283775" y="3360343"/>
              <a:ext cx="1427030" cy="1268122"/>
            </a:xfrm>
            <a:prstGeom prst="roundRect">
              <a:avLst/>
            </a:prstGeom>
            <a:solidFill>
              <a:srgbClr val="FFD96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chemeClr val="tx1"/>
                  </a:solidFill>
                  <a:latin typeface="UTM Avo" panose="02040603050506020204" pitchFamily="18" charset="0"/>
                </a:rPr>
                <a:t>Họ ngoại</a:t>
              </a:r>
            </a:p>
          </p:txBody>
        </p:sp>
        <p:grpSp>
          <p:nvGrpSpPr>
            <p:cNvPr id="110" name="Group 109">
              <a:extLst>
                <a:ext uri="{FF2B5EF4-FFF2-40B4-BE49-F238E27FC236}">
                  <a16:creationId xmlns:a16="http://schemas.microsoft.com/office/drawing/2014/main" id="{4D2F5A21-BC87-99CA-3E90-CB059472BA68}"/>
                </a:ext>
              </a:extLst>
            </p:cNvPr>
            <p:cNvGrpSpPr/>
            <p:nvPr/>
          </p:nvGrpSpPr>
          <p:grpSpPr>
            <a:xfrm flipH="1">
              <a:off x="285050" y="3026023"/>
              <a:ext cx="2021430" cy="2003450"/>
              <a:chOff x="9566413" y="785191"/>
              <a:chExt cx="2522260" cy="2266021"/>
            </a:xfrm>
          </p:grpSpPr>
          <p:cxnSp>
            <p:nvCxnSpPr>
              <p:cNvPr id="111" name="Straight Connector 110">
                <a:extLst>
                  <a:ext uri="{FF2B5EF4-FFF2-40B4-BE49-F238E27FC236}">
                    <a16:creationId xmlns:a16="http://schemas.microsoft.com/office/drawing/2014/main" id="{70BBA472-8682-426C-7EAC-6C3EFFE8233A}"/>
                  </a:ext>
                </a:extLst>
              </p:cNvPr>
              <p:cNvCxnSpPr>
                <a:cxnSpLocks/>
                <a:endCxn id="114" idx="1"/>
              </p:cNvCxnSpPr>
              <p:nvPr/>
            </p:nvCxnSpPr>
            <p:spPr>
              <a:xfrm>
                <a:off x="9566413" y="1890446"/>
                <a:ext cx="800296" cy="749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1554793C-24D2-4891-34D3-56C4F6B7BF6F}"/>
                  </a:ext>
                </a:extLst>
              </p:cNvPr>
              <p:cNvCxnSpPr>
                <a:cxnSpLocks/>
                <a:stCxn id="113" idx="1"/>
                <a:endCxn id="115" idx="1"/>
              </p:cNvCxnSpPr>
              <p:nvPr/>
            </p:nvCxnSpPr>
            <p:spPr>
              <a:xfrm rot="10800000" flipH="1" flipV="1">
                <a:off x="10366709" y="1114477"/>
                <a:ext cx="9938" cy="1603559"/>
              </a:xfrm>
              <a:prstGeom prst="bentConnector3">
                <a:avLst>
                  <a:gd name="adj1" fmla="val -230026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B78E5F02-EF9A-4AEE-3810-44F76ACF2E39}"/>
                  </a:ext>
                </a:extLst>
              </p:cNvPr>
              <p:cNvSpPr/>
              <p:nvPr/>
            </p:nvSpPr>
            <p:spPr>
              <a:xfrm>
                <a:off x="10366709" y="785191"/>
                <a:ext cx="1679517" cy="658574"/>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UTM Avo" panose="02040603050506020204" pitchFamily="18" charset="0"/>
                  </a:rPr>
                  <a:t>Ông/bà</a:t>
                </a:r>
              </a:p>
            </p:txBody>
          </p:sp>
          <p:sp>
            <p:nvSpPr>
              <p:cNvPr id="114" name="Rectangle: Rounded Corners 113">
                <a:extLst>
                  <a:ext uri="{FF2B5EF4-FFF2-40B4-BE49-F238E27FC236}">
                    <a16:creationId xmlns:a16="http://schemas.microsoft.com/office/drawing/2014/main" id="{16BBD320-A41A-6217-534C-B051402F86BC}"/>
                  </a:ext>
                </a:extLst>
              </p:cNvPr>
              <p:cNvSpPr/>
              <p:nvPr/>
            </p:nvSpPr>
            <p:spPr>
              <a:xfrm>
                <a:off x="10366709" y="1535163"/>
                <a:ext cx="1721964" cy="725557"/>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UTM Avo" panose="02040603050506020204" pitchFamily="18" charset="0"/>
                  </a:rPr>
                  <a:t>Cậu/Mợ</a:t>
                </a:r>
              </a:p>
            </p:txBody>
          </p:sp>
          <p:sp>
            <p:nvSpPr>
              <p:cNvPr id="115" name="Rectangle: Rounded Corners 114">
                <a:extLst>
                  <a:ext uri="{FF2B5EF4-FFF2-40B4-BE49-F238E27FC236}">
                    <a16:creationId xmlns:a16="http://schemas.microsoft.com/office/drawing/2014/main" id="{1323CCAF-58B4-9F08-76F5-3AE3BF2DDFAA}"/>
                  </a:ext>
                </a:extLst>
              </p:cNvPr>
              <p:cNvSpPr/>
              <p:nvPr/>
            </p:nvSpPr>
            <p:spPr>
              <a:xfrm>
                <a:off x="10376647" y="2384862"/>
                <a:ext cx="1679517" cy="666350"/>
              </a:xfrm>
              <a:prstGeom prst="roundRect">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C00000"/>
                    </a:solidFill>
                    <a:latin typeface="UTM Avo" panose="02040603050506020204" pitchFamily="18" charset="0"/>
                  </a:rPr>
                  <a:t>Dì/Dượng</a:t>
                </a:r>
              </a:p>
            </p:txBody>
          </p:sp>
        </p:grpSp>
        <p:grpSp>
          <p:nvGrpSpPr>
            <p:cNvPr id="120" name="Group 119">
              <a:extLst>
                <a:ext uri="{FF2B5EF4-FFF2-40B4-BE49-F238E27FC236}">
                  <a16:creationId xmlns:a16="http://schemas.microsoft.com/office/drawing/2014/main" id="{0901F450-4808-284D-A46A-D5B6F31EBF51}"/>
                </a:ext>
              </a:extLst>
            </p:cNvPr>
            <p:cNvGrpSpPr/>
            <p:nvPr/>
          </p:nvGrpSpPr>
          <p:grpSpPr>
            <a:xfrm flipH="1">
              <a:off x="2066278" y="4789000"/>
              <a:ext cx="2628290" cy="2003450"/>
              <a:chOff x="9566413" y="785191"/>
              <a:chExt cx="2489752" cy="2266021"/>
            </a:xfrm>
          </p:grpSpPr>
          <p:cxnSp>
            <p:nvCxnSpPr>
              <p:cNvPr id="121" name="Straight Connector 120">
                <a:extLst>
                  <a:ext uri="{FF2B5EF4-FFF2-40B4-BE49-F238E27FC236}">
                    <a16:creationId xmlns:a16="http://schemas.microsoft.com/office/drawing/2014/main" id="{E16CF723-340E-69BB-C995-7912E5A09318}"/>
                  </a:ext>
                </a:extLst>
              </p:cNvPr>
              <p:cNvCxnSpPr>
                <a:cxnSpLocks/>
                <a:endCxn id="124" idx="1"/>
              </p:cNvCxnSpPr>
              <p:nvPr/>
            </p:nvCxnSpPr>
            <p:spPr>
              <a:xfrm>
                <a:off x="9566413" y="1915728"/>
                <a:ext cx="800295" cy="749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FE5E0720-05A0-F967-1E8B-CF82A1D4B4BB}"/>
                  </a:ext>
                </a:extLst>
              </p:cNvPr>
              <p:cNvCxnSpPr>
                <a:cxnSpLocks/>
                <a:stCxn id="123" idx="1"/>
                <a:endCxn id="125" idx="1"/>
              </p:cNvCxnSpPr>
              <p:nvPr/>
            </p:nvCxnSpPr>
            <p:spPr>
              <a:xfrm rot="10800000" flipH="1" flipV="1">
                <a:off x="10366709" y="1114477"/>
                <a:ext cx="9938" cy="1603559"/>
              </a:xfrm>
              <a:prstGeom prst="bentConnector3">
                <a:avLst>
                  <a:gd name="adj1" fmla="val -230026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98A2269F-1BC0-FC7A-9B39-27B01AA248BE}"/>
                  </a:ext>
                </a:extLst>
              </p:cNvPr>
              <p:cNvSpPr/>
              <p:nvPr/>
            </p:nvSpPr>
            <p:spPr>
              <a:xfrm>
                <a:off x="10366709" y="785191"/>
                <a:ext cx="1679517" cy="658574"/>
              </a:xfrm>
              <a:prstGeom prst="roundRect">
                <a:avLst/>
              </a:prstGeom>
              <a:solidFill>
                <a:srgbClr val="9AE8F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err="1">
                    <a:solidFill>
                      <a:srgbClr val="C00000"/>
                    </a:solidFill>
                    <a:latin typeface="UTM Avo" panose="02040603050506020204" pitchFamily="18" charset="0"/>
                  </a:rPr>
                  <a:t>Ngắt</a:t>
                </a:r>
                <a:r>
                  <a:rPr lang="en-US" sz="1900" b="1" dirty="0">
                    <a:solidFill>
                      <a:srgbClr val="C00000"/>
                    </a:solidFill>
                    <a:latin typeface="UTM Avo" panose="02040603050506020204" pitchFamily="18" charset="0"/>
                  </a:rPr>
                  <a:t> </a:t>
                </a:r>
                <a:r>
                  <a:rPr lang="en-US" sz="1900" b="1" dirty="0" err="1">
                    <a:solidFill>
                      <a:srgbClr val="C00000"/>
                    </a:solidFill>
                    <a:latin typeface="UTM Avo" panose="02040603050506020204" pitchFamily="18" charset="0"/>
                  </a:rPr>
                  <a:t>nguồn</a:t>
                </a:r>
                <a:r>
                  <a:rPr lang="en-US" sz="1900" b="1" dirty="0">
                    <a:solidFill>
                      <a:srgbClr val="C00000"/>
                    </a:solidFill>
                    <a:latin typeface="UTM Avo" panose="02040603050506020204" pitchFamily="18" charset="0"/>
                  </a:rPr>
                  <a:t> </a:t>
                </a:r>
                <a:r>
                  <a:rPr lang="en-US" sz="1900" b="1" dirty="0" err="1">
                    <a:solidFill>
                      <a:srgbClr val="C00000"/>
                    </a:solidFill>
                    <a:latin typeface="UTM Avo" panose="02040603050506020204" pitchFamily="18" charset="0"/>
                  </a:rPr>
                  <a:t>điện</a:t>
                </a:r>
                <a:endParaRPr lang="en-US" sz="1900" b="1" dirty="0">
                  <a:solidFill>
                    <a:srgbClr val="C00000"/>
                  </a:solidFill>
                  <a:latin typeface="UTM Avo" panose="02040603050506020204" pitchFamily="18" charset="0"/>
                </a:endParaRPr>
              </a:p>
            </p:txBody>
          </p:sp>
          <p:sp>
            <p:nvSpPr>
              <p:cNvPr id="124" name="Rectangle: Rounded Corners 123">
                <a:extLst>
                  <a:ext uri="{FF2B5EF4-FFF2-40B4-BE49-F238E27FC236}">
                    <a16:creationId xmlns:a16="http://schemas.microsoft.com/office/drawing/2014/main" id="{42E0665D-F4DF-C868-FEBF-DA6F1EB69B4E}"/>
                  </a:ext>
                </a:extLst>
              </p:cNvPr>
              <p:cNvSpPr/>
              <p:nvPr/>
            </p:nvSpPr>
            <p:spPr>
              <a:xfrm>
                <a:off x="10366708" y="1560444"/>
                <a:ext cx="1679517" cy="725556"/>
              </a:xfrm>
              <a:prstGeom prst="roundRect">
                <a:avLst/>
              </a:prstGeom>
              <a:solidFill>
                <a:srgbClr val="9AE8F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rgbClr val="C00000"/>
                    </a:solidFill>
                    <a:latin typeface="UTM Avo" panose="02040603050506020204" pitchFamily="18" charset="0"/>
                  </a:rPr>
                  <a:t>Tắt bếp</a:t>
                </a:r>
              </a:p>
            </p:txBody>
          </p:sp>
          <p:sp>
            <p:nvSpPr>
              <p:cNvPr id="125" name="Rectangle: Rounded Corners 124">
                <a:extLst>
                  <a:ext uri="{FF2B5EF4-FFF2-40B4-BE49-F238E27FC236}">
                    <a16:creationId xmlns:a16="http://schemas.microsoft.com/office/drawing/2014/main" id="{77FC288E-A323-1846-7A2B-880742F5E35E}"/>
                  </a:ext>
                </a:extLst>
              </p:cNvPr>
              <p:cNvSpPr/>
              <p:nvPr/>
            </p:nvSpPr>
            <p:spPr>
              <a:xfrm>
                <a:off x="10376648" y="2384862"/>
                <a:ext cx="1679517" cy="666350"/>
              </a:xfrm>
              <a:prstGeom prst="roundRect">
                <a:avLst/>
              </a:prstGeom>
              <a:solidFill>
                <a:srgbClr val="9AE8F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C00000"/>
                    </a:solidFill>
                    <a:latin typeface="UTM Avo" panose="02040603050506020204" pitchFamily="18" charset="0"/>
                  </a:rPr>
                  <a:t>Không để vật gây cháy</a:t>
                </a:r>
              </a:p>
            </p:txBody>
          </p:sp>
        </p:grpSp>
      </p:grpSp>
    </p:spTree>
    <p:extLst>
      <p:ext uri="{BB962C8B-B14F-4D97-AF65-F5344CB8AC3E}">
        <p14:creationId xmlns:p14="http://schemas.microsoft.com/office/powerpoint/2010/main" val="4053630628"/>
      </p:ext>
    </p:extLst>
  </p:cSld>
  <p:clrMapOvr>
    <a:masterClrMapping/>
  </p:clrMapOvr>
  <p:transition spd="slow">
    <p:push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09052D-247A-6FE9-1B9B-35591F9E8E08}"/>
              </a:ext>
            </a:extLst>
          </p:cNvPr>
          <p:cNvGrpSpPr/>
          <p:nvPr/>
        </p:nvGrpSpPr>
        <p:grpSpPr>
          <a:xfrm>
            <a:off x="184863" y="141599"/>
            <a:ext cx="12024370" cy="1059285"/>
            <a:chOff x="4900933" y="0"/>
            <a:chExt cx="5278070" cy="1692924"/>
          </a:xfrm>
        </p:grpSpPr>
        <p:sp>
          <p:nvSpPr>
            <p:cNvPr id="3" name="Rectangle: Rounded Corners 2">
              <a:extLst>
                <a:ext uri="{FF2B5EF4-FFF2-40B4-BE49-F238E27FC236}">
                  <a16:creationId xmlns:a16="http://schemas.microsoft.com/office/drawing/2014/main" id="{8D605626-B94E-38A7-30BC-3107EDC62D7D}"/>
                </a:ext>
              </a:extLst>
            </p:cNvPr>
            <p:cNvSpPr/>
            <p:nvPr/>
          </p:nvSpPr>
          <p:spPr>
            <a:xfrm>
              <a:off x="5042288" y="0"/>
              <a:ext cx="4995359" cy="1692924"/>
            </a:xfrm>
            <a:prstGeom prst="roundRect">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solidFill>
                  <a:srgbClr val="002060"/>
                </a:solidFill>
              </a:endParaRPr>
            </a:p>
          </p:txBody>
        </p:sp>
        <p:sp>
          <p:nvSpPr>
            <p:cNvPr id="4" name="TextBox 60">
              <a:extLst>
                <a:ext uri="{FF2B5EF4-FFF2-40B4-BE49-F238E27FC236}">
                  <a16:creationId xmlns:a16="http://schemas.microsoft.com/office/drawing/2014/main" id="{3E7B8DA8-F29C-F261-35A7-3F1046102E87}"/>
                </a:ext>
              </a:extLst>
            </p:cNvPr>
            <p:cNvSpPr txBox="1"/>
            <p:nvPr/>
          </p:nvSpPr>
          <p:spPr>
            <a:xfrm>
              <a:off x="4900933" y="168093"/>
              <a:ext cx="5278070" cy="15248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2800" b="1" spc="150">
                  <a:solidFill>
                    <a:srgbClr val="002060"/>
                  </a:solidFill>
                  <a:latin typeface="UTM Avo" panose="02040603050506020204" pitchFamily="18" charset="0"/>
                  <a:cs typeface="+mn-ea"/>
                  <a:sym typeface="+mn-lt"/>
                </a:rPr>
                <a:t>1. Nếu gặp tình huống sau, em ứng xử như thế nào?</a:t>
              </a:r>
            </a:p>
            <a:p>
              <a:pPr algn="ctr" defTabSz="914217"/>
              <a:r>
                <a:rPr lang="en-US" sz="2800" b="1" spc="150">
                  <a:solidFill>
                    <a:schemeClr val="accent6">
                      <a:lumMod val="75000"/>
                    </a:schemeClr>
                  </a:solidFill>
                  <a:latin typeface="UTM Avo" panose="02040603050506020204" pitchFamily="18" charset="0"/>
                  <a:cs typeface="+mn-ea"/>
                  <a:sym typeface="+mn-lt"/>
                </a:rPr>
                <a:t>Vì sao?</a:t>
              </a:r>
              <a:endParaRPr lang="en-US" sz="2800" b="1" spc="150" dirty="0">
                <a:solidFill>
                  <a:schemeClr val="accent6">
                    <a:lumMod val="75000"/>
                  </a:schemeClr>
                </a:solidFill>
                <a:latin typeface="UTM Avo" panose="02040603050506020204" pitchFamily="18" charset="0"/>
                <a:cs typeface="+mn-ea"/>
                <a:sym typeface="+mn-lt"/>
              </a:endParaRPr>
            </a:p>
          </p:txBody>
        </p:sp>
      </p:grpSp>
      <p:grpSp>
        <p:nvGrpSpPr>
          <p:cNvPr id="14" name="Group 13">
            <a:extLst>
              <a:ext uri="{FF2B5EF4-FFF2-40B4-BE49-F238E27FC236}">
                <a16:creationId xmlns:a16="http://schemas.microsoft.com/office/drawing/2014/main" id="{F353D7E6-2899-D8CE-0256-E087D759C400}"/>
              </a:ext>
            </a:extLst>
          </p:cNvPr>
          <p:cNvGrpSpPr/>
          <p:nvPr/>
        </p:nvGrpSpPr>
        <p:grpSpPr>
          <a:xfrm>
            <a:off x="411831" y="1699233"/>
            <a:ext cx="5489186" cy="5017168"/>
            <a:chOff x="411831" y="1699233"/>
            <a:chExt cx="5489186" cy="5017168"/>
          </a:xfrm>
        </p:grpSpPr>
        <p:pic>
          <p:nvPicPr>
            <p:cNvPr id="6" name="Picture 5" descr="A picture containing text, indoor&#10;&#10;Description automatically generated">
              <a:extLst>
                <a:ext uri="{FF2B5EF4-FFF2-40B4-BE49-F238E27FC236}">
                  <a16:creationId xmlns:a16="http://schemas.microsoft.com/office/drawing/2014/main" id="{AFF0A483-19A0-2D85-0CE4-6801B693019C}"/>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4824" t="10251" r="6656" b="11877"/>
            <a:stretch/>
          </p:blipFill>
          <p:spPr>
            <a:xfrm rot="15897554">
              <a:off x="816480" y="1294584"/>
              <a:ext cx="4679887" cy="5489186"/>
            </a:xfrm>
            <a:prstGeom prst="roundRect">
              <a:avLst/>
            </a:prstGeom>
          </p:spPr>
        </p:pic>
        <p:sp>
          <p:nvSpPr>
            <p:cNvPr id="12" name="Oval 11">
              <a:extLst>
                <a:ext uri="{FF2B5EF4-FFF2-40B4-BE49-F238E27FC236}">
                  <a16:creationId xmlns:a16="http://schemas.microsoft.com/office/drawing/2014/main" id="{1F3C8CBC-B8CA-F0DC-E036-2FF2892FDAB4}"/>
                </a:ext>
              </a:extLst>
            </p:cNvPr>
            <p:cNvSpPr/>
            <p:nvPr/>
          </p:nvSpPr>
          <p:spPr>
            <a:xfrm>
              <a:off x="2822594" y="6094588"/>
              <a:ext cx="667657" cy="6218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1</a:t>
              </a:r>
            </a:p>
          </p:txBody>
        </p:sp>
      </p:grpSp>
      <p:grpSp>
        <p:nvGrpSpPr>
          <p:cNvPr id="15" name="Group 14">
            <a:extLst>
              <a:ext uri="{FF2B5EF4-FFF2-40B4-BE49-F238E27FC236}">
                <a16:creationId xmlns:a16="http://schemas.microsoft.com/office/drawing/2014/main" id="{59986567-1671-C56B-9B7B-2CAA561B1F74}"/>
              </a:ext>
            </a:extLst>
          </p:cNvPr>
          <p:cNvGrpSpPr/>
          <p:nvPr/>
        </p:nvGrpSpPr>
        <p:grpSpPr>
          <a:xfrm>
            <a:off x="6438059" y="1595631"/>
            <a:ext cx="5104446" cy="5239187"/>
            <a:chOff x="6438059" y="1595631"/>
            <a:chExt cx="5104446" cy="5239187"/>
          </a:xfrm>
        </p:grpSpPr>
        <p:grpSp>
          <p:nvGrpSpPr>
            <p:cNvPr id="11" name="Group 10">
              <a:extLst>
                <a:ext uri="{FF2B5EF4-FFF2-40B4-BE49-F238E27FC236}">
                  <a16:creationId xmlns:a16="http://schemas.microsoft.com/office/drawing/2014/main" id="{4F668DDD-BA74-B58D-2D67-99BB0837CB81}"/>
                </a:ext>
              </a:extLst>
            </p:cNvPr>
            <p:cNvGrpSpPr/>
            <p:nvPr/>
          </p:nvGrpSpPr>
          <p:grpSpPr>
            <a:xfrm>
              <a:off x="6438059" y="1595631"/>
              <a:ext cx="5104446" cy="4887091"/>
              <a:chOff x="6423544" y="1502890"/>
              <a:chExt cx="5104446" cy="4887091"/>
            </a:xfrm>
          </p:grpSpPr>
          <p:pic>
            <p:nvPicPr>
              <p:cNvPr id="8" name="Picture 7" descr="A picture containing text&#10;&#10;Description automatically generated">
                <a:extLst>
                  <a:ext uri="{FF2B5EF4-FFF2-40B4-BE49-F238E27FC236}">
                    <a16:creationId xmlns:a16="http://schemas.microsoft.com/office/drawing/2014/main" id="{73E443AC-5136-C655-3601-5A9E88CE68D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6320" t="18004" r="3417" b="8500"/>
              <a:stretch/>
            </p:blipFill>
            <p:spPr>
              <a:xfrm rot="16381713">
                <a:off x="6624963" y="1486954"/>
                <a:ext cx="4701608" cy="5104446"/>
              </a:xfrm>
              <a:prstGeom prst="roundRect">
                <a:avLst/>
              </a:prstGeom>
            </p:spPr>
          </p:pic>
          <p:sp>
            <p:nvSpPr>
              <p:cNvPr id="9" name="Speech Bubble: Rectangle with Corners Rounded 8">
                <a:extLst>
                  <a:ext uri="{FF2B5EF4-FFF2-40B4-BE49-F238E27FC236}">
                    <a16:creationId xmlns:a16="http://schemas.microsoft.com/office/drawing/2014/main" id="{B5DEA140-F716-EF87-39FC-9703A8695340}"/>
                  </a:ext>
                </a:extLst>
              </p:cNvPr>
              <p:cNvSpPr/>
              <p:nvPr/>
            </p:nvSpPr>
            <p:spPr>
              <a:xfrm rot="405554">
                <a:off x="6560003" y="1502890"/>
                <a:ext cx="2887549" cy="954107"/>
              </a:xfrm>
              <a:prstGeom prst="wedgeRoundRectCallout">
                <a:avLst>
                  <a:gd name="adj1" fmla="val 746"/>
                  <a:gd name="adj2" fmla="val 7162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UTM Avo" panose="02040603050506020204" pitchFamily="18" charset="0"/>
                  </a:rPr>
                  <a:t>Dì bị ốm, con cùng mẹ sang thăm Dì nhé!</a:t>
                </a:r>
              </a:p>
            </p:txBody>
          </p:sp>
          <p:sp>
            <p:nvSpPr>
              <p:cNvPr id="10" name="Speech Bubble: Rectangle with Corners Rounded 9">
                <a:extLst>
                  <a:ext uri="{FF2B5EF4-FFF2-40B4-BE49-F238E27FC236}">
                    <a16:creationId xmlns:a16="http://schemas.microsoft.com/office/drawing/2014/main" id="{F7C4153A-7A72-8F8A-439A-305E5D395A12}"/>
                  </a:ext>
                </a:extLst>
              </p:cNvPr>
              <p:cNvSpPr/>
              <p:nvPr/>
            </p:nvSpPr>
            <p:spPr>
              <a:xfrm rot="405554">
                <a:off x="9694054" y="2616612"/>
                <a:ext cx="1743404" cy="814622"/>
              </a:xfrm>
              <a:prstGeom prst="wedgeRoundRectCallout">
                <a:avLst>
                  <a:gd name="adj1" fmla="val 746"/>
                  <a:gd name="adj2" fmla="val 7162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UTM Avo" panose="02040603050506020204" pitchFamily="18" charset="0"/>
                  </a:rPr>
                  <a:t>Con không đi đâu ạ!</a:t>
                </a:r>
              </a:p>
            </p:txBody>
          </p:sp>
        </p:grpSp>
        <p:sp>
          <p:nvSpPr>
            <p:cNvPr id="13" name="Oval 12">
              <a:extLst>
                <a:ext uri="{FF2B5EF4-FFF2-40B4-BE49-F238E27FC236}">
                  <a16:creationId xmlns:a16="http://schemas.microsoft.com/office/drawing/2014/main" id="{9A0FA1F8-59C3-C24A-EDE0-C37462691582}"/>
                </a:ext>
              </a:extLst>
            </p:cNvPr>
            <p:cNvSpPr/>
            <p:nvPr/>
          </p:nvSpPr>
          <p:spPr>
            <a:xfrm>
              <a:off x="8589342" y="6213005"/>
              <a:ext cx="667657" cy="6218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2</a:t>
              </a:r>
            </a:p>
          </p:txBody>
        </p:sp>
      </p:grpSp>
    </p:spTree>
    <p:extLst>
      <p:ext uri="{BB962C8B-B14F-4D97-AF65-F5344CB8AC3E}">
        <p14:creationId xmlns:p14="http://schemas.microsoft.com/office/powerpoint/2010/main" val="3774227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15"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314DAC6-FA5E-E544-2727-83370100F503}"/>
              </a:ext>
            </a:extLst>
          </p:cNvPr>
          <p:cNvGrpSpPr/>
          <p:nvPr/>
        </p:nvGrpSpPr>
        <p:grpSpPr>
          <a:xfrm>
            <a:off x="174171" y="459015"/>
            <a:ext cx="10442595" cy="1077218"/>
            <a:chOff x="174171" y="459015"/>
            <a:chExt cx="10442595" cy="1077218"/>
          </a:xfrm>
        </p:grpSpPr>
        <p:sp>
          <p:nvSpPr>
            <p:cNvPr id="2" name="TextBox 1">
              <a:extLst>
                <a:ext uri="{FF2B5EF4-FFF2-40B4-BE49-F238E27FC236}">
                  <a16:creationId xmlns:a16="http://schemas.microsoft.com/office/drawing/2014/main" id="{D822F23D-6CBD-C6CD-8BFC-01C7BFADC3FF}"/>
                </a:ext>
              </a:extLst>
            </p:cNvPr>
            <p:cNvSpPr txBox="1"/>
            <p:nvPr/>
          </p:nvSpPr>
          <p:spPr>
            <a:xfrm>
              <a:off x="848651" y="459015"/>
              <a:ext cx="9768115" cy="1077218"/>
            </a:xfrm>
            <a:custGeom>
              <a:avLst/>
              <a:gdLst>
                <a:gd name="connsiteX0" fmla="*/ 0 w 9768115"/>
                <a:gd name="connsiteY0" fmla="*/ 0 h 1077218"/>
                <a:gd name="connsiteX1" fmla="*/ 659250 w 9768115"/>
                <a:gd name="connsiteY1" fmla="*/ 0 h 1077218"/>
                <a:gd name="connsiteX2" fmla="*/ 1503091 w 9768115"/>
                <a:gd name="connsiteY2" fmla="*/ 0 h 1077218"/>
                <a:gd name="connsiteX3" fmla="*/ 2162341 w 9768115"/>
                <a:gd name="connsiteY3" fmla="*/ 0 h 1077218"/>
                <a:gd name="connsiteX4" fmla="*/ 3006182 w 9768115"/>
                <a:gd name="connsiteY4" fmla="*/ 0 h 1077218"/>
                <a:gd name="connsiteX5" fmla="*/ 3480842 w 9768115"/>
                <a:gd name="connsiteY5" fmla="*/ 0 h 1077218"/>
                <a:gd name="connsiteX6" fmla="*/ 4047798 w 9768115"/>
                <a:gd name="connsiteY6" fmla="*/ 0 h 1077218"/>
                <a:gd name="connsiteX7" fmla="*/ 4799343 w 9768115"/>
                <a:gd name="connsiteY7" fmla="*/ 0 h 1077218"/>
                <a:gd name="connsiteX8" fmla="*/ 5274003 w 9768115"/>
                <a:gd name="connsiteY8" fmla="*/ 0 h 1077218"/>
                <a:gd name="connsiteX9" fmla="*/ 5656369 w 9768115"/>
                <a:gd name="connsiteY9" fmla="*/ 0 h 1077218"/>
                <a:gd name="connsiteX10" fmla="*/ 6223324 w 9768115"/>
                <a:gd name="connsiteY10" fmla="*/ 0 h 1077218"/>
                <a:gd name="connsiteX11" fmla="*/ 6697984 w 9768115"/>
                <a:gd name="connsiteY11" fmla="*/ 0 h 1077218"/>
                <a:gd name="connsiteX12" fmla="*/ 7264940 w 9768115"/>
                <a:gd name="connsiteY12" fmla="*/ 0 h 1077218"/>
                <a:gd name="connsiteX13" fmla="*/ 7739600 w 9768115"/>
                <a:gd name="connsiteY13" fmla="*/ 0 h 1077218"/>
                <a:gd name="connsiteX14" fmla="*/ 8214260 w 9768115"/>
                <a:gd name="connsiteY14" fmla="*/ 0 h 1077218"/>
                <a:gd name="connsiteX15" fmla="*/ 9229506 w 9768115"/>
                <a:gd name="connsiteY15" fmla="*/ 0 h 1077218"/>
                <a:gd name="connsiteX16" fmla="*/ 9509583 w 9768115"/>
                <a:gd name="connsiteY16" fmla="*/ 280077 h 1077218"/>
                <a:gd name="connsiteX17" fmla="*/ 9768115 w 9768115"/>
                <a:gd name="connsiteY17" fmla="*/ 538609 h 1077218"/>
                <a:gd name="connsiteX18" fmla="*/ 9509583 w 9768115"/>
                <a:gd name="connsiteY18" fmla="*/ 797141 h 1077218"/>
                <a:gd name="connsiteX19" fmla="*/ 9229506 w 9768115"/>
                <a:gd name="connsiteY19" fmla="*/ 1077218 h 1077218"/>
                <a:gd name="connsiteX20" fmla="*/ 8754846 w 9768115"/>
                <a:gd name="connsiteY20" fmla="*/ 1077218 h 1077218"/>
                <a:gd name="connsiteX21" fmla="*/ 8372480 w 9768115"/>
                <a:gd name="connsiteY21" fmla="*/ 1077218 h 1077218"/>
                <a:gd name="connsiteX22" fmla="*/ 7528640 w 9768115"/>
                <a:gd name="connsiteY22" fmla="*/ 1077218 h 1077218"/>
                <a:gd name="connsiteX23" fmla="*/ 6961685 w 9768115"/>
                <a:gd name="connsiteY23" fmla="*/ 1077218 h 1077218"/>
                <a:gd name="connsiteX24" fmla="*/ 6210139 w 9768115"/>
                <a:gd name="connsiteY24" fmla="*/ 1077218 h 1077218"/>
                <a:gd name="connsiteX25" fmla="*/ 5550889 w 9768115"/>
                <a:gd name="connsiteY25" fmla="*/ 1077218 h 1077218"/>
                <a:gd name="connsiteX26" fmla="*/ 5076228 w 9768115"/>
                <a:gd name="connsiteY26" fmla="*/ 1077218 h 1077218"/>
                <a:gd name="connsiteX27" fmla="*/ 4232388 w 9768115"/>
                <a:gd name="connsiteY27" fmla="*/ 1077218 h 1077218"/>
                <a:gd name="connsiteX28" fmla="*/ 3480842 w 9768115"/>
                <a:gd name="connsiteY28" fmla="*/ 1077218 h 1077218"/>
                <a:gd name="connsiteX29" fmla="*/ 3006182 w 9768115"/>
                <a:gd name="connsiteY29" fmla="*/ 1077218 h 1077218"/>
                <a:gd name="connsiteX30" fmla="*/ 2531522 w 9768115"/>
                <a:gd name="connsiteY30" fmla="*/ 1077218 h 1077218"/>
                <a:gd name="connsiteX31" fmla="*/ 1964566 w 9768115"/>
                <a:gd name="connsiteY31" fmla="*/ 1077218 h 1077218"/>
                <a:gd name="connsiteX32" fmla="*/ 1397611 w 9768115"/>
                <a:gd name="connsiteY32" fmla="*/ 1077218 h 1077218"/>
                <a:gd name="connsiteX33" fmla="*/ 646065 w 9768115"/>
                <a:gd name="connsiteY33" fmla="*/ 1077218 h 1077218"/>
                <a:gd name="connsiteX34" fmla="*/ 0 w 9768115"/>
                <a:gd name="connsiteY34" fmla="*/ 1077218 h 1077218"/>
                <a:gd name="connsiteX35" fmla="*/ 0 w 9768115"/>
                <a:gd name="connsiteY35" fmla="*/ 517065 h 1077218"/>
                <a:gd name="connsiteX36" fmla="*/ 0 w 9768115"/>
                <a:gd name="connsiteY3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768115" h="1077218" fill="none" extrusionOk="0">
                  <a:moveTo>
                    <a:pt x="0" y="0"/>
                  </a:moveTo>
                  <a:cubicBezTo>
                    <a:pt x="320657" y="-10253"/>
                    <a:pt x="487974" y="-19241"/>
                    <a:pt x="659250" y="0"/>
                  </a:cubicBezTo>
                  <a:cubicBezTo>
                    <a:pt x="830526" y="19241"/>
                    <a:pt x="1259344" y="-3746"/>
                    <a:pt x="1503091" y="0"/>
                  </a:cubicBezTo>
                  <a:cubicBezTo>
                    <a:pt x="1746838" y="3746"/>
                    <a:pt x="1946940" y="-19008"/>
                    <a:pt x="2162341" y="0"/>
                  </a:cubicBezTo>
                  <a:cubicBezTo>
                    <a:pt x="2377742" y="19008"/>
                    <a:pt x="2730559" y="-8711"/>
                    <a:pt x="3006182" y="0"/>
                  </a:cubicBezTo>
                  <a:cubicBezTo>
                    <a:pt x="3281805" y="8711"/>
                    <a:pt x="3289539" y="17571"/>
                    <a:pt x="3480842" y="0"/>
                  </a:cubicBezTo>
                  <a:cubicBezTo>
                    <a:pt x="3672145" y="-17571"/>
                    <a:pt x="3861211" y="-7970"/>
                    <a:pt x="4047798" y="0"/>
                  </a:cubicBezTo>
                  <a:cubicBezTo>
                    <a:pt x="4234385" y="7970"/>
                    <a:pt x="4427045" y="28644"/>
                    <a:pt x="4799343" y="0"/>
                  </a:cubicBezTo>
                  <a:cubicBezTo>
                    <a:pt x="5171642" y="-28644"/>
                    <a:pt x="5136105" y="-1138"/>
                    <a:pt x="5274003" y="0"/>
                  </a:cubicBezTo>
                  <a:cubicBezTo>
                    <a:pt x="5411901" y="1138"/>
                    <a:pt x="5534518" y="-11300"/>
                    <a:pt x="5656369" y="0"/>
                  </a:cubicBezTo>
                  <a:cubicBezTo>
                    <a:pt x="5778220" y="11300"/>
                    <a:pt x="5966313" y="-14172"/>
                    <a:pt x="6223324" y="0"/>
                  </a:cubicBezTo>
                  <a:cubicBezTo>
                    <a:pt x="6480336" y="14172"/>
                    <a:pt x="6496935" y="-12998"/>
                    <a:pt x="6697984" y="0"/>
                  </a:cubicBezTo>
                  <a:cubicBezTo>
                    <a:pt x="6899033" y="12998"/>
                    <a:pt x="7065529" y="8404"/>
                    <a:pt x="7264940" y="0"/>
                  </a:cubicBezTo>
                  <a:cubicBezTo>
                    <a:pt x="7464351" y="-8404"/>
                    <a:pt x="7568996" y="-3602"/>
                    <a:pt x="7739600" y="0"/>
                  </a:cubicBezTo>
                  <a:cubicBezTo>
                    <a:pt x="7910204" y="3602"/>
                    <a:pt x="8001648" y="14042"/>
                    <a:pt x="8214260" y="0"/>
                  </a:cubicBezTo>
                  <a:cubicBezTo>
                    <a:pt x="8426872" y="-14042"/>
                    <a:pt x="8914838" y="-31913"/>
                    <a:pt x="9229506" y="0"/>
                  </a:cubicBezTo>
                  <a:cubicBezTo>
                    <a:pt x="9324874" y="93128"/>
                    <a:pt x="9386078" y="139683"/>
                    <a:pt x="9509583" y="280077"/>
                  </a:cubicBezTo>
                  <a:cubicBezTo>
                    <a:pt x="9633088" y="420471"/>
                    <a:pt x="9705959" y="460925"/>
                    <a:pt x="9768115" y="538609"/>
                  </a:cubicBezTo>
                  <a:cubicBezTo>
                    <a:pt x="9654164" y="670767"/>
                    <a:pt x="9603418" y="720011"/>
                    <a:pt x="9509583" y="797141"/>
                  </a:cubicBezTo>
                  <a:cubicBezTo>
                    <a:pt x="9415748" y="874271"/>
                    <a:pt x="9362216" y="962699"/>
                    <a:pt x="9229506" y="1077218"/>
                  </a:cubicBezTo>
                  <a:cubicBezTo>
                    <a:pt x="9119452" y="1069840"/>
                    <a:pt x="8976486" y="1077246"/>
                    <a:pt x="8754846" y="1077218"/>
                  </a:cubicBezTo>
                  <a:cubicBezTo>
                    <a:pt x="8533206" y="1077190"/>
                    <a:pt x="8503832" y="1087387"/>
                    <a:pt x="8372480" y="1077218"/>
                  </a:cubicBezTo>
                  <a:cubicBezTo>
                    <a:pt x="8241128" y="1067049"/>
                    <a:pt x="7749805" y="1069250"/>
                    <a:pt x="7528640" y="1077218"/>
                  </a:cubicBezTo>
                  <a:cubicBezTo>
                    <a:pt x="7307475" y="1085186"/>
                    <a:pt x="7115366" y="1055677"/>
                    <a:pt x="6961685" y="1077218"/>
                  </a:cubicBezTo>
                  <a:cubicBezTo>
                    <a:pt x="6808004" y="1098759"/>
                    <a:pt x="6505422" y="1052751"/>
                    <a:pt x="6210139" y="1077218"/>
                  </a:cubicBezTo>
                  <a:cubicBezTo>
                    <a:pt x="5914856" y="1101685"/>
                    <a:pt x="5747931" y="1096818"/>
                    <a:pt x="5550889" y="1077218"/>
                  </a:cubicBezTo>
                  <a:cubicBezTo>
                    <a:pt x="5353847" y="1057619"/>
                    <a:pt x="5267485" y="1093177"/>
                    <a:pt x="5076228" y="1077218"/>
                  </a:cubicBezTo>
                  <a:cubicBezTo>
                    <a:pt x="4884971" y="1061259"/>
                    <a:pt x="4496463" y="1089956"/>
                    <a:pt x="4232388" y="1077218"/>
                  </a:cubicBezTo>
                  <a:cubicBezTo>
                    <a:pt x="3968313" y="1064480"/>
                    <a:pt x="3840061" y="1111248"/>
                    <a:pt x="3480842" y="1077218"/>
                  </a:cubicBezTo>
                  <a:cubicBezTo>
                    <a:pt x="3121623" y="1043188"/>
                    <a:pt x="3227034" y="1066498"/>
                    <a:pt x="3006182" y="1077218"/>
                  </a:cubicBezTo>
                  <a:cubicBezTo>
                    <a:pt x="2785330" y="1087938"/>
                    <a:pt x="2650014" y="1062135"/>
                    <a:pt x="2531522" y="1077218"/>
                  </a:cubicBezTo>
                  <a:cubicBezTo>
                    <a:pt x="2413030" y="1092301"/>
                    <a:pt x="2168767" y="1054317"/>
                    <a:pt x="1964566" y="1077218"/>
                  </a:cubicBezTo>
                  <a:cubicBezTo>
                    <a:pt x="1760365" y="1100119"/>
                    <a:pt x="1579085" y="1085037"/>
                    <a:pt x="1397611" y="1077218"/>
                  </a:cubicBezTo>
                  <a:cubicBezTo>
                    <a:pt x="1216137" y="1069399"/>
                    <a:pt x="831627" y="1100387"/>
                    <a:pt x="646065" y="1077218"/>
                  </a:cubicBezTo>
                  <a:cubicBezTo>
                    <a:pt x="460503" y="1054049"/>
                    <a:pt x="258656" y="1097515"/>
                    <a:pt x="0" y="1077218"/>
                  </a:cubicBezTo>
                  <a:cubicBezTo>
                    <a:pt x="-10812" y="947643"/>
                    <a:pt x="-16056" y="719701"/>
                    <a:pt x="0" y="517065"/>
                  </a:cubicBezTo>
                  <a:cubicBezTo>
                    <a:pt x="16056" y="314429"/>
                    <a:pt x="-6516" y="198531"/>
                    <a:pt x="0" y="0"/>
                  </a:cubicBezTo>
                  <a:close/>
                </a:path>
                <a:path w="9768115" h="1077218" stroke="0" extrusionOk="0">
                  <a:moveTo>
                    <a:pt x="0" y="0"/>
                  </a:moveTo>
                  <a:cubicBezTo>
                    <a:pt x="239593" y="2977"/>
                    <a:pt x="512835" y="-3150"/>
                    <a:pt x="659250" y="0"/>
                  </a:cubicBezTo>
                  <a:cubicBezTo>
                    <a:pt x="805665" y="3150"/>
                    <a:pt x="1103975" y="23193"/>
                    <a:pt x="1226206" y="0"/>
                  </a:cubicBezTo>
                  <a:cubicBezTo>
                    <a:pt x="1348437" y="-23193"/>
                    <a:pt x="1547268" y="7183"/>
                    <a:pt x="1793161" y="0"/>
                  </a:cubicBezTo>
                  <a:cubicBezTo>
                    <a:pt x="2039054" y="-7183"/>
                    <a:pt x="2100373" y="13035"/>
                    <a:pt x="2360117" y="0"/>
                  </a:cubicBezTo>
                  <a:cubicBezTo>
                    <a:pt x="2619861" y="-13035"/>
                    <a:pt x="2603995" y="-6650"/>
                    <a:pt x="2742482" y="0"/>
                  </a:cubicBezTo>
                  <a:cubicBezTo>
                    <a:pt x="2880969" y="6650"/>
                    <a:pt x="3141359" y="-8797"/>
                    <a:pt x="3309437" y="0"/>
                  </a:cubicBezTo>
                  <a:cubicBezTo>
                    <a:pt x="3477515" y="8797"/>
                    <a:pt x="3695977" y="5489"/>
                    <a:pt x="3968688" y="0"/>
                  </a:cubicBezTo>
                  <a:cubicBezTo>
                    <a:pt x="4241399" y="-5489"/>
                    <a:pt x="4468146" y="-37461"/>
                    <a:pt x="4812528" y="0"/>
                  </a:cubicBezTo>
                  <a:cubicBezTo>
                    <a:pt x="5156910" y="37461"/>
                    <a:pt x="5115428" y="-17748"/>
                    <a:pt x="5287188" y="0"/>
                  </a:cubicBezTo>
                  <a:cubicBezTo>
                    <a:pt x="5458948" y="17748"/>
                    <a:pt x="5727276" y="16079"/>
                    <a:pt x="5854144" y="0"/>
                  </a:cubicBezTo>
                  <a:cubicBezTo>
                    <a:pt x="5981012" y="-16079"/>
                    <a:pt x="6377950" y="-35974"/>
                    <a:pt x="6605689" y="0"/>
                  </a:cubicBezTo>
                  <a:cubicBezTo>
                    <a:pt x="6833429" y="35974"/>
                    <a:pt x="6949675" y="-1771"/>
                    <a:pt x="7264940" y="0"/>
                  </a:cubicBezTo>
                  <a:cubicBezTo>
                    <a:pt x="7580205" y="1771"/>
                    <a:pt x="7549990" y="3576"/>
                    <a:pt x="7647305" y="0"/>
                  </a:cubicBezTo>
                  <a:cubicBezTo>
                    <a:pt x="7744621" y="-3576"/>
                    <a:pt x="7930093" y="7093"/>
                    <a:pt x="8029670" y="0"/>
                  </a:cubicBezTo>
                  <a:cubicBezTo>
                    <a:pt x="8129248" y="-7093"/>
                    <a:pt x="8931919" y="-55264"/>
                    <a:pt x="9229506" y="0"/>
                  </a:cubicBezTo>
                  <a:cubicBezTo>
                    <a:pt x="9326548" y="78018"/>
                    <a:pt x="9413573" y="179704"/>
                    <a:pt x="9509583" y="280077"/>
                  </a:cubicBezTo>
                  <a:cubicBezTo>
                    <a:pt x="9605593" y="380450"/>
                    <a:pt x="9692567" y="448730"/>
                    <a:pt x="9768115" y="538609"/>
                  </a:cubicBezTo>
                  <a:cubicBezTo>
                    <a:pt x="9696942" y="635804"/>
                    <a:pt x="9562125" y="726315"/>
                    <a:pt x="9493424" y="813300"/>
                  </a:cubicBezTo>
                  <a:cubicBezTo>
                    <a:pt x="9424723" y="900285"/>
                    <a:pt x="9341244" y="977538"/>
                    <a:pt x="9229506" y="1077218"/>
                  </a:cubicBezTo>
                  <a:cubicBezTo>
                    <a:pt x="9119175" y="1056925"/>
                    <a:pt x="8950706" y="1091702"/>
                    <a:pt x="8754846" y="1077218"/>
                  </a:cubicBezTo>
                  <a:cubicBezTo>
                    <a:pt x="8558986" y="1062734"/>
                    <a:pt x="8376482" y="1073544"/>
                    <a:pt x="8280185" y="1077218"/>
                  </a:cubicBezTo>
                  <a:cubicBezTo>
                    <a:pt x="8183888" y="1080892"/>
                    <a:pt x="7834181" y="1082407"/>
                    <a:pt x="7620935" y="1077218"/>
                  </a:cubicBezTo>
                  <a:cubicBezTo>
                    <a:pt x="7407689" y="1072030"/>
                    <a:pt x="7047705" y="1083442"/>
                    <a:pt x="6869389" y="1077218"/>
                  </a:cubicBezTo>
                  <a:cubicBezTo>
                    <a:pt x="6691073" y="1070994"/>
                    <a:pt x="6415911" y="1078992"/>
                    <a:pt x="6302434" y="1077218"/>
                  </a:cubicBezTo>
                  <a:cubicBezTo>
                    <a:pt x="6188957" y="1075444"/>
                    <a:pt x="5848483" y="1077624"/>
                    <a:pt x="5643184" y="1077218"/>
                  </a:cubicBezTo>
                  <a:cubicBezTo>
                    <a:pt x="5437885" y="1076813"/>
                    <a:pt x="5448541" y="1078032"/>
                    <a:pt x="5260818" y="1077218"/>
                  </a:cubicBezTo>
                  <a:cubicBezTo>
                    <a:pt x="5073095" y="1076404"/>
                    <a:pt x="4996646" y="1093989"/>
                    <a:pt x="4878453" y="1077218"/>
                  </a:cubicBezTo>
                  <a:cubicBezTo>
                    <a:pt x="4760260" y="1060447"/>
                    <a:pt x="4585802" y="1061178"/>
                    <a:pt x="4311498" y="1077218"/>
                  </a:cubicBezTo>
                  <a:cubicBezTo>
                    <a:pt x="4037194" y="1093258"/>
                    <a:pt x="3896036" y="1070408"/>
                    <a:pt x="3652247" y="1077218"/>
                  </a:cubicBezTo>
                  <a:cubicBezTo>
                    <a:pt x="3408458" y="1084028"/>
                    <a:pt x="3460015" y="1080935"/>
                    <a:pt x="3269882" y="1077218"/>
                  </a:cubicBezTo>
                  <a:cubicBezTo>
                    <a:pt x="3079750" y="1073501"/>
                    <a:pt x="2945008" y="1082675"/>
                    <a:pt x="2795222" y="1077218"/>
                  </a:cubicBezTo>
                  <a:cubicBezTo>
                    <a:pt x="2645436" y="1071761"/>
                    <a:pt x="2547914" y="1077850"/>
                    <a:pt x="2412857" y="1077218"/>
                  </a:cubicBezTo>
                  <a:cubicBezTo>
                    <a:pt x="2277801" y="1076586"/>
                    <a:pt x="2040939" y="1057886"/>
                    <a:pt x="1845901" y="1077218"/>
                  </a:cubicBezTo>
                  <a:cubicBezTo>
                    <a:pt x="1650863" y="1096550"/>
                    <a:pt x="1373082" y="1040839"/>
                    <a:pt x="1094356" y="1077218"/>
                  </a:cubicBezTo>
                  <a:cubicBezTo>
                    <a:pt x="815631" y="1113597"/>
                    <a:pt x="860604" y="1059011"/>
                    <a:pt x="711990" y="1077218"/>
                  </a:cubicBezTo>
                  <a:cubicBezTo>
                    <a:pt x="563376" y="1095425"/>
                    <a:pt x="334899" y="1045634"/>
                    <a:pt x="0" y="1077218"/>
                  </a:cubicBezTo>
                  <a:cubicBezTo>
                    <a:pt x="22187" y="812201"/>
                    <a:pt x="915" y="781954"/>
                    <a:pt x="0" y="538609"/>
                  </a:cubicBezTo>
                  <a:cubicBezTo>
                    <a:pt x="-915" y="295264"/>
                    <a:pt x="17775" y="173942"/>
                    <a:pt x="0" y="0"/>
                  </a:cubicBezTo>
                  <a:close/>
                </a:path>
              </a:pathLst>
            </a:custGeom>
            <a:ln w="57150">
              <a:extLst>
                <a:ext uri="{C807C97D-BFC1-408E-A445-0C87EB9F89A2}">
                  <ask:lineSketchStyleProps xmlns:ask="http://schemas.microsoft.com/office/drawing/2018/sketchyshapes" xmlns="" sd="1414285098">
                    <a:prstGeom prst="homePlat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3200" b="1">
                  <a:effectLst/>
                  <a:latin typeface="UTM Avo" panose="02040603050506020204" pitchFamily="18" charset="0"/>
                  <a:ea typeface="Times New Roman" panose="02020603050405020304" pitchFamily="18" charset="0"/>
                </a:rPr>
                <a:t>Quan sát tranh, đọc thông tin và cho biết</a:t>
              </a:r>
            </a:p>
            <a:p>
              <a:pPr algn="ctr"/>
              <a:r>
                <a:rPr lang="nl-NL" sz="3200" b="1">
                  <a:effectLst/>
                  <a:latin typeface="UTM Avo" panose="02040603050506020204" pitchFamily="18" charset="0"/>
                  <a:ea typeface="Times New Roman" panose="02020603050405020304" pitchFamily="18" charset="0"/>
                </a:rPr>
                <a:t> Tranh vẽ về tình huống gì? </a:t>
              </a:r>
              <a:endParaRPr lang="en-US" sz="3200" b="1">
                <a:latin typeface="UTM Avo" panose="02040603050506020204" pitchFamily="18" charset="0"/>
              </a:endParaRPr>
            </a:p>
          </p:txBody>
        </p:sp>
        <p:sp>
          <p:nvSpPr>
            <p:cNvPr id="5" name="Oval 4">
              <a:extLst>
                <a:ext uri="{FF2B5EF4-FFF2-40B4-BE49-F238E27FC236}">
                  <a16:creationId xmlns:a16="http://schemas.microsoft.com/office/drawing/2014/main" id="{726238CA-1A40-5A2B-D060-1BFE640BD1D1}"/>
                </a:ext>
              </a:extLst>
            </p:cNvPr>
            <p:cNvSpPr/>
            <p:nvPr/>
          </p:nvSpPr>
          <p:spPr>
            <a:xfrm>
              <a:off x="174171" y="459015"/>
              <a:ext cx="1037337" cy="1077218"/>
            </a:xfrm>
            <a:custGeom>
              <a:avLst/>
              <a:gdLst>
                <a:gd name="connsiteX0" fmla="*/ 0 w 1037337"/>
                <a:gd name="connsiteY0" fmla="*/ 538609 h 1077218"/>
                <a:gd name="connsiteX1" fmla="*/ 518669 w 1037337"/>
                <a:gd name="connsiteY1" fmla="*/ 0 h 1077218"/>
                <a:gd name="connsiteX2" fmla="*/ 1037338 w 1037337"/>
                <a:gd name="connsiteY2" fmla="*/ 538609 h 1077218"/>
                <a:gd name="connsiteX3" fmla="*/ 518669 w 1037337"/>
                <a:gd name="connsiteY3" fmla="*/ 1077218 h 1077218"/>
                <a:gd name="connsiteX4" fmla="*/ 0 w 1037337"/>
                <a:gd name="connsiteY4" fmla="*/ 538609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37" h="1077218" fill="none" extrusionOk="0">
                  <a:moveTo>
                    <a:pt x="0" y="538609"/>
                  </a:moveTo>
                  <a:cubicBezTo>
                    <a:pt x="-35485" y="235455"/>
                    <a:pt x="197127" y="25231"/>
                    <a:pt x="518669" y="0"/>
                  </a:cubicBezTo>
                  <a:cubicBezTo>
                    <a:pt x="874675" y="10337"/>
                    <a:pt x="1018212" y="249511"/>
                    <a:pt x="1037338" y="538609"/>
                  </a:cubicBezTo>
                  <a:cubicBezTo>
                    <a:pt x="1034462" y="827875"/>
                    <a:pt x="801414" y="1059223"/>
                    <a:pt x="518669" y="1077218"/>
                  </a:cubicBezTo>
                  <a:cubicBezTo>
                    <a:pt x="228258" y="1044139"/>
                    <a:pt x="-67177" y="808151"/>
                    <a:pt x="0" y="538609"/>
                  </a:cubicBezTo>
                  <a:close/>
                </a:path>
                <a:path w="1037337" h="1077218" stroke="0" extrusionOk="0">
                  <a:moveTo>
                    <a:pt x="0" y="538609"/>
                  </a:moveTo>
                  <a:cubicBezTo>
                    <a:pt x="3906" y="232504"/>
                    <a:pt x="219467" y="30183"/>
                    <a:pt x="518669" y="0"/>
                  </a:cubicBezTo>
                  <a:cubicBezTo>
                    <a:pt x="861715" y="-28389"/>
                    <a:pt x="1010749" y="218825"/>
                    <a:pt x="1037338" y="538609"/>
                  </a:cubicBezTo>
                  <a:cubicBezTo>
                    <a:pt x="1025715" y="816347"/>
                    <a:pt x="799327" y="1068047"/>
                    <a:pt x="518669" y="1077218"/>
                  </a:cubicBezTo>
                  <a:cubicBezTo>
                    <a:pt x="253612" y="1061071"/>
                    <a:pt x="3253" y="892497"/>
                    <a:pt x="0" y="538609"/>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xmlns="" sd="230635426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1</a:t>
              </a:r>
            </a:p>
          </p:txBody>
        </p:sp>
      </p:grpSp>
      <p:grpSp>
        <p:nvGrpSpPr>
          <p:cNvPr id="12" name="Group 11">
            <a:extLst>
              <a:ext uri="{FF2B5EF4-FFF2-40B4-BE49-F238E27FC236}">
                <a16:creationId xmlns:a16="http://schemas.microsoft.com/office/drawing/2014/main" id="{9FF11AD7-CF0A-6278-E8D8-1A79379F3BF7}"/>
              </a:ext>
            </a:extLst>
          </p:cNvPr>
          <p:cNvGrpSpPr/>
          <p:nvPr/>
        </p:nvGrpSpPr>
        <p:grpSpPr>
          <a:xfrm>
            <a:off x="174170" y="2026558"/>
            <a:ext cx="11132025" cy="1077218"/>
            <a:chOff x="174170" y="2026558"/>
            <a:chExt cx="11132025" cy="1077218"/>
          </a:xfrm>
        </p:grpSpPr>
        <p:sp>
          <p:nvSpPr>
            <p:cNvPr id="3" name="TextBox 2">
              <a:extLst>
                <a:ext uri="{FF2B5EF4-FFF2-40B4-BE49-F238E27FC236}">
                  <a16:creationId xmlns:a16="http://schemas.microsoft.com/office/drawing/2014/main" id="{BA238505-E647-214C-005D-9D5FE1955EA9}"/>
                </a:ext>
              </a:extLst>
            </p:cNvPr>
            <p:cNvSpPr txBox="1"/>
            <p:nvPr/>
          </p:nvSpPr>
          <p:spPr>
            <a:xfrm>
              <a:off x="848651" y="2026558"/>
              <a:ext cx="10457544" cy="1077218"/>
            </a:xfrm>
            <a:custGeom>
              <a:avLst/>
              <a:gdLst>
                <a:gd name="connsiteX0" fmla="*/ 0 w 10457544"/>
                <a:gd name="connsiteY0" fmla="*/ 0 h 1077218"/>
                <a:gd name="connsiteX1" fmla="*/ 760452 w 10457544"/>
                <a:gd name="connsiteY1" fmla="*/ 0 h 1077218"/>
                <a:gd name="connsiteX2" fmla="*/ 1620093 w 10457544"/>
                <a:gd name="connsiteY2" fmla="*/ 0 h 1077218"/>
                <a:gd name="connsiteX3" fmla="*/ 2082976 w 10457544"/>
                <a:gd name="connsiteY3" fmla="*/ 0 h 1077218"/>
                <a:gd name="connsiteX4" fmla="*/ 2645049 w 10457544"/>
                <a:gd name="connsiteY4" fmla="*/ 0 h 1077218"/>
                <a:gd name="connsiteX5" fmla="*/ 3405501 w 10457544"/>
                <a:gd name="connsiteY5" fmla="*/ 0 h 1077218"/>
                <a:gd name="connsiteX6" fmla="*/ 3868385 w 10457544"/>
                <a:gd name="connsiteY6" fmla="*/ 0 h 1077218"/>
                <a:gd name="connsiteX7" fmla="*/ 4232079 w 10457544"/>
                <a:gd name="connsiteY7" fmla="*/ 0 h 1077218"/>
                <a:gd name="connsiteX8" fmla="*/ 4794152 w 10457544"/>
                <a:gd name="connsiteY8" fmla="*/ 0 h 1077218"/>
                <a:gd name="connsiteX9" fmla="*/ 5257036 w 10457544"/>
                <a:gd name="connsiteY9" fmla="*/ 0 h 1077218"/>
                <a:gd name="connsiteX10" fmla="*/ 5819109 w 10457544"/>
                <a:gd name="connsiteY10" fmla="*/ 0 h 1077218"/>
                <a:gd name="connsiteX11" fmla="*/ 6281992 w 10457544"/>
                <a:gd name="connsiteY11" fmla="*/ 0 h 1077218"/>
                <a:gd name="connsiteX12" fmla="*/ 6744876 w 10457544"/>
                <a:gd name="connsiteY12" fmla="*/ 0 h 1077218"/>
                <a:gd name="connsiteX13" fmla="*/ 7306949 w 10457544"/>
                <a:gd name="connsiteY13" fmla="*/ 0 h 1077218"/>
                <a:gd name="connsiteX14" fmla="*/ 8166590 w 10457544"/>
                <a:gd name="connsiteY14" fmla="*/ 0 h 1077218"/>
                <a:gd name="connsiteX15" fmla="*/ 8728663 w 10457544"/>
                <a:gd name="connsiteY15" fmla="*/ 0 h 1077218"/>
                <a:gd name="connsiteX16" fmla="*/ 9918935 w 10457544"/>
                <a:gd name="connsiteY16" fmla="*/ 0 h 1077218"/>
                <a:gd name="connsiteX17" fmla="*/ 10188240 w 10457544"/>
                <a:gd name="connsiteY17" fmla="*/ 269305 h 1077218"/>
                <a:gd name="connsiteX18" fmla="*/ 10457544 w 10457544"/>
                <a:gd name="connsiteY18" fmla="*/ 538609 h 1077218"/>
                <a:gd name="connsiteX19" fmla="*/ 10182853 w 10457544"/>
                <a:gd name="connsiteY19" fmla="*/ 813300 h 1077218"/>
                <a:gd name="connsiteX20" fmla="*/ 9918935 w 10457544"/>
                <a:gd name="connsiteY20" fmla="*/ 1077218 h 1077218"/>
                <a:gd name="connsiteX21" fmla="*/ 9456051 w 10457544"/>
                <a:gd name="connsiteY21" fmla="*/ 1077218 h 1077218"/>
                <a:gd name="connsiteX22" fmla="*/ 8695600 w 10457544"/>
                <a:gd name="connsiteY22" fmla="*/ 1077218 h 1077218"/>
                <a:gd name="connsiteX23" fmla="*/ 8034337 w 10457544"/>
                <a:gd name="connsiteY23" fmla="*/ 1077218 h 1077218"/>
                <a:gd name="connsiteX24" fmla="*/ 7571454 w 10457544"/>
                <a:gd name="connsiteY24" fmla="*/ 1077218 h 1077218"/>
                <a:gd name="connsiteX25" fmla="*/ 6711813 w 10457544"/>
                <a:gd name="connsiteY25" fmla="*/ 1077218 h 1077218"/>
                <a:gd name="connsiteX26" fmla="*/ 5951361 w 10457544"/>
                <a:gd name="connsiteY26" fmla="*/ 1077218 h 1077218"/>
                <a:gd name="connsiteX27" fmla="*/ 5488477 w 10457544"/>
                <a:gd name="connsiteY27" fmla="*/ 1077218 h 1077218"/>
                <a:gd name="connsiteX28" fmla="*/ 5025594 w 10457544"/>
                <a:gd name="connsiteY28" fmla="*/ 1077218 h 1077218"/>
                <a:gd name="connsiteX29" fmla="*/ 4463521 w 10457544"/>
                <a:gd name="connsiteY29" fmla="*/ 1077218 h 1077218"/>
                <a:gd name="connsiteX30" fmla="*/ 3901448 w 10457544"/>
                <a:gd name="connsiteY30" fmla="*/ 1077218 h 1077218"/>
                <a:gd name="connsiteX31" fmla="*/ 3140996 w 10457544"/>
                <a:gd name="connsiteY31" fmla="*/ 1077218 h 1077218"/>
                <a:gd name="connsiteX32" fmla="*/ 2380544 w 10457544"/>
                <a:gd name="connsiteY32" fmla="*/ 1077218 h 1077218"/>
                <a:gd name="connsiteX33" fmla="*/ 1520903 w 10457544"/>
                <a:gd name="connsiteY33" fmla="*/ 1077218 h 1077218"/>
                <a:gd name="connsiteX34" fmla="*/ 661262 w 10457544"/>
                <a:gd name="connsiteY34" fmla="*/ 1077218 h 1077218"/>
                <a:gd name="connsiteX35" fmla="*/ 0 w 10457544"/>
                <a:gd name="connsiteY35" fmla="*/ 1077218 h 1077218"/>
                <a:gd name="connsiteX36" fmla="*/ 0 w 10457544"/>
                <a:gd name="connsiteY36" fmla="*/ 517065 h 1077218"/>
                <a:gd name="connsiteX37" fmla="*/ 0 w 10457544"/>
                <a:gd name="connsiteY37"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57544" h="1077218" fill="none" extrusionOk="0">
                  <a:moveTo>
                    <a:pt x="0" y="0"/>
                  </a:moveTo>
                  <a:cubicBezTo>
                    <a:pt x="185622" y="-2640"/>
                    <a:pt x="561050" y="-24230"/>
                    <a:pt x="760452" y="0"/>
                  </a:cubicBezTo>
                  <a:cubicBezTo>
                    <a:pt x="959854" y="24230"/>
                    <a:pt x="1299122" y="-16511"/>
                    <a:pt x="1620093" y="0"/>
                  </a:cubicBezTo>
                  <a:cubicBezTo>
                    <a:pt x="1941064" y="16511"/>
                    <a:pt x="1862365" y="-9134"/>
                    <a:pt x="2082976" y="0"/>
                  </a:cubicBezTo>
                  <a:cubicBezTo>
                    <a:pt x="2303587" y="9134"/>
                    <a:pt x="2497935" y="-22787"/>
                    <a:pt x="2645049" y="0"/>
                  </a:cubicBezTo>
                  <a:cubicBezTo>
                    <a:pt x="2792163" y="22787"/>
                    <a:pt x="3112955" y="17713"/>
                    <a:pt x="3405501" y="0"/>
                  </a:cubicBezTo>
                  <a:cubicBezTo>
                    <a:pt x="3698047" y="-17713"/>
                    <a:pt x="3664907" y="10322"/>
                    <a:pt x="3868385" y="0"/>
                  </a:cubicBezTo>
                  <a:cubicBezTo>
                    <a:pt x="4071863" y="-10322"/>
                    <a:pt x="4114711" y="11992"/>
                    <a:pt x="4232079" y="0"/>
                  </a:cubicBezTo>
                  <a:cubicBezTo>
                    <a:pt x="4349447" y="-11992"/>
                    <a:pt x="4577588" y="-19262"/>
                    <a:pt x="4794152" y="0"/>
                  </a:cubicBezTo>
                  <a:cubicBezTo>
                    <a:pt x="5010716" y="19262"/>
                    <a:pt x="5140965" y="-9740"/>
                    <a:pt x="5257036" y="0"/>
                  </a:cubicBezTo>
                  <a:cubicBezTo>
                    <a:pt x="5373107" y="9740"/>
                    <a:pt x="5677334" y="3404"/>
                    <a:pt x="5819109" y="0"/>
                  </a:cubicBezTo>
                  <a:cubicBezTo>
                    <a:pt x="5960884" y="-3404"/>
                    <a:pt x="6101326" y="5512"/>
                    <a:pt x="6281992" y="0"/>
                  </a:cubicBezTo>
                  <a:cubicBezTo>
                    <a:pt x="6462658" y="-5512"/>
                    <a:pt x="6520499" y="20245"/>
                    <a:pt x="6744876" y="0"/>
                  </a:cubicBezTo>
                  <a:cubicBezTo>
                    <a:pt x="6969253" y="-20245"/>
                    <a:pt x="7101120" y="19901"/>
                    <a:pt x="7306949" y="0"/>
                  </a:cubicBezTo>
                  <a:cubicBezTo>
                    <a:pt x="7512778" y="-19901"/>
                    <a:pt x="7912153" y="-31606"/>
                    <a:pt x="8166590" y="0"/>
                  </a:cubicBezTo>
                  <a:cubicBezTo>
                    <a:pt x="8421027" y="31606"/>
                    <a:pt x="8590838" y="-20712"/>
                    <a:pt x="8728663" y="0"/>
                  </a:cubicBezTo>
                  <a:cubicBezTo>
                    <a:pt x="8866488" y="20712"/>
                    <a:pt x="9630806" y="-52478"/>
                    <a:pt x="9918935" y="0"/>
                  </a:cubicBezTo>
                  <a:cubicBezTo>
                    <a:pt x="9980305" y="58435"/>
                    <a:pt x="10106303" y="186791"/>
                    <a:pt x="10188240" y="269305"/>
                  </a:cubicBezTo>
                  <a:cubicBezTo>
                    <a:pt x="10270177" y="351819"/>
                    <a:pt x="10379772" y="434769"/>
                    <a:pt x="10457544" y="538609"/>
                  </a:cubicBezTo>
                  <a:cubicBezTo>
                    <a:pt x="10367355" y="605628"/>
                    <a:pt x="10318247" y="674823"/>
                    <a:pt x="10182853" y="813300"/>
                  </a:cubicBezTo>
                  <a:cubicBezTo>
                    <a:pt x="10047459" y="951777"/>
                    <a:pt x="10004458" y="1011656"/>
                    <a:pt x="9918935" y="1077218"/>
                  </a:cubicBezTo>
                  <a:cubicBezTo>
                    <a:pt x="9794199" y="1093434"/>
                    <a:pt x="9580265" y="1098704"/>
                    <a:pt x="9456051" y="1077218"/>
                  </a:cubicBezTo>
                  <a:cubicBezTo>
                    <a:pt x="9331837" y="1055732"/>
                    <a:pt x="8925636" y="1073291"/>
                    <a:pt x="8695600" y="1077218"/>
                  </a:cubicBezTo>
                  <a:cubicBezTo>
                    <a:pt x="8465564" y="1081145"/>
                    <a:pt x="8195565" y="1054143"/>
                    <a:pt x="8034337" y="1077218"/>
                  </a:cubicBezTo>
                  <a:cubicBezTo>
                    <a:pt x="7873109" y="1100293"/>
                    <a:pt x="7781740" y="1097048"/>
                    <a:pt x="7571454" y="1077218"/>
                  </a:cubicBezTo>
                  <a:cubicBezTo>
                    <a:pt x="7361168" y="1057388"/>
                    <a:pt x="6979974" y="1095759"/>
                    <a:pt x="6711813" y="1077218"/>
                  </a:cubicBezTo>
                  <a:cubicBezTo>
                    <a:pt x="6443652" y="1058677"/>
                    <a:pt x="6231896" y="1080493"/>
                    <a:pt x="5951361" y="1077218"/>
                  </a:cubicBezTo>
                  <a:cubicBezTo>
                    <a:pt x="5670826" y="1073943"/>
                    <a:pt x="5590663" y="1065489"/>
                    <a:pt x="5488477" y="1077218"/>
                  </a:cubicBezTo>
                  <a:cubicBezTo>
                    <a:pt x="5386291" y="1088947"/>
                    <a:pt x="5173860" y="1083721"/>
                    <a:pt x="5025594" y="1077218"/>
                  </a:cubicBezTo>
                  <a:cubicBezTo>
                    <a:pt x="4877328" y="1070715"/>
                    <a:pt x="4685637" y="1083782"/>
                    <a:pt x="4463521" y="1077218"/>
                  </a:cubicBezTo>
                  <a:cubicBezTo>
                    <a:pt x="4241405" y="1070654"/>
                    <a:pt x="4171653" y="1076534"/>
                    <a:pt x="3901448" y="1077218"/>
                  </a:cubicBezTo>
                  <a:cubicBezTo>
                    <a:pt x="3631243" y="1077902"/>
                    <a:pt x="3395001" y="1061567"/>
                    <a:pt x="3140996" y="1077218"/>
                  </a:cubicBezTo>
                  <a:cubicBezTo>
                    <a:pt x="2886991" y="1092869"/>
                    <a:pt x="2662131" y="1097699"/>
                    <a:pt x="2380544" y="1077218"/>
                  </a:cubicBezTo>
                  <a:cubicBezTo>
                    <a:pt x="2098957" y="1056737"/>
                    <a:pt x="1780212" y="1091202"/>
                    <a:pt x="1520903" y="1077218"/>
                  </a:cubicBezTo>
                  <a:cubicBezTo>
                    <a:pt x="1261594" y="1063234"/>
                    <a:pt x="960144" y="1108306"/>
                    <a:pt x="661262" y="1077218"/>
                  </a:cubicBezTo>
                  <a:cubicBezTo>
                    <a:pt x="362380" y="1046130"/>
                    <a:pt x="295985" y="1052029"/>
                    <a:pt x="0" y="1077218"/>
                  </a:cubicBezTo>
                  <a:cubicBezTo>
                    <a:pt x="-14617" y="863836"/>
                    <a:pt x="6688" y="727366"/>
                    <a:pt x="0" y="517065"/>
                  </a:cubicBezTo>
                  <a:cubicBezTo>
                    <a:pt x="-6688" y="306764"/>
                    <a:pt x="-6557" y="230855"/>
                    <a:pt x="0" y="0"/>
                  </a:cubicBezTo>
                  <a:close/>
                </a:path>
                <a:path w="10457544" h="1077218" stroke="0" extrusionOk="0">
                  <a:moveTo>
                    <a:pt x="0" y="0"/>
                  </a:moveTo>
                  <a:cubicBezTo>
                    <a:pt x="291064" y="-477"/>
                    <a:pt x="458493" y="23"/>
                    <a:pt x="661262" y="0"/>
                  </a:cubicBezTo>
                  <a:cubicBezTo>
                    <a:pt x="864031" y="-23"/>
                    <a:pt x="944007" y="17681"/>
                    <a:pt x="1223335" y="0"/>
                  </a:cubicBezTo>
                  <a:cubicBezTo>
                    <a:pt x="1502663" y="-17681"/>
                    <a:pt x="1621875" y="13426"/>
                    <a:pt x="1785408" y="0"/>
                  </a:cubicBezTo>
                  <a:cubicBezTo>
                    <a:pt x="1948941" y="-13426"/>
                    <a:pt x="2099331" y="21549"/>
                    <a:pt x="2347481" y="0"/>
                  </a:cubicBezTo>
                  <a:cubicBezTo>
                    <a:pt x="2595631" y="-21549"/>
                    <a:pt x="2617588" y="-12162"/>
                    <a:pt x="2711176" y="0"/>
                  </a:cubicBezTo>
                  <a:cubicBezTo>
                    <a:pt x="2804764" y="12162"/>
                    <a:pt x="3117881" y="9038"/>
                    <a:pt x="3273249" y="0"/>
                  </a:cubicBezTo>
                  <a:cubicBezTo>
                    <a:pt x="3428617" y="-9038"/>
                    <a:pt x="3766563" y="-24284"/>
                    <a:pt x="3934511" y="0"/>
                  </a:cubicBezTo>
                  <a:cubicBezTo>
                    <a:pt x="4102459" y="24284"/>
                    <a:pt x="4432217" y="17616"/>
                    <a:pt x="4794152" y="0"/>
                  </a:cubicBezTo>
                  <a:cubicBezTo>
                    <a:pt x="5156087" y="-17616"/>
                    <a:pt x="5064543" y="10959"/>
                    <a:pt x="5257036" y="0"/>
                  </a:cubicBezTo>
                  <a:cubicBezTo>
                    <a:pt x="5449529" y="-10959"/>
                    <a:pt x="5659775" y="-13453"/>
                    <a:pt x="5819109" y="0"/>
                  </a:cubicBezTo>
                  <a:cubicBezTo>
                    <a:pt x="5978443" y="13453"/>
                    <a:pt x="6345199" y="33495"/>
                    <a:pt x="6579560" y="0"/>
                  </a:cubicBezTo>
                  <a:cubicBezTo>
                    <a:pt x="6813921" y="-33495"/>
                    <a:pt x="7108287" y="25226"/>
                    <a:pt x="7240823" y="0"/>
                  </a:cubicBezTo>
                  <a:cubicBezTo>
                    <a:pt x="7373359" y="-25226"/>
                    <a:pt x="7434161" y="-4206"/>
                    <a:pt x="7604517" y="0"/>
                  </a:cubicBezTo>
                  <a:cubicBezTo>
                    <a:pt x="7774873" y="4206"/>
                    <a:pt x="7881782" y="14255"/>
                    <a:pt x="7968211" y="0"/>
                  </a:cubicBezTo>
                  <a:cubicBezTo>
                    <a:pt x="8054640" y="-14255"/>
                    <a:pt x="8378538" y="36045"/>
                    <a:pt x="8728663" y="0"/>
                  </a:cubicBezTo>
                  <a:cubicBezTo>
                    <a:pt x="9078788" y="-36045"/>
                    <a:pt x="9544473" y="32334"/>
                    <a:pt x="9918935" y="0"/>
                  </a:cubicBezTo>
                  <a:cubicBezTo>
                    <a:pt x="9980023" y="86400"/>
                    <a:pt x="10102115" y="174315"/>
                    <a:pt x="10172081" y="253146"/>
                  </a:cubicBezTo>
                  <a:cubicBezTo>
                    <a:pt x="10242047" y="331977"/>
                    <a:pt x="10339202" y="409177"/>
                    <a:pt x="10457544" y="538609"/>
                  </a:cubicBezTo>
                  <a:cubicBezTo>
                    <a:pt x="10323140" y="676185"/>
                    <a:pt x="10255533" y="756565"/>
                    <a:pt x="10177467" y="818686"/>
                  </a:cubicBezTo>
                  <a:cubicBezTo>
                    <a:pt x="10099401" y="880807"/>
                    <a:pt x="9984605" y="994934"/>
                    <a:pt x="9918935" y="1077218"/>
                  </a:cubicBezTo>
                  <a:cubicBezTo>
                    <a:pt x="9786704" y="1072894"/>
                    <a:pt x="9724096" y="1060603"/>
                    <a:pt x="9555241" y="1077218"/>
                  </a:cubicBezTo>
                  <a:cubicBezTo>
                    <a:pt x="9386386" y="1093833"/>
                    <a:pt x="9195500" y="1077260"/>
                    <a:pt x="8893978" y="1077218"/>
                  </a:cubicBezTo>
                  <a:cubicBezTo>
                    <a:pt x="8592456" y="1077176"/>
                    <a:pt x="8391509" y="1041176"/>
                    <a:pt x="8133527" y="1077218"/>
                  </a:cubicBezTo>
                  <a:cubicBezTo>
                    <a:pt x="7875545" y="1113260"/>
                    <a:pt x="7741812" y="1054593"/>
                    <a:pt x="7571454" y="1077218"/>
                  </a:cubicBezTo>
                  <a:cubicBezTo>
                    <a:pt x="7401096" y="1099843"/>
                    <a:pt x="7217400" y="1106047"/>
                    <a:pt x="6910191" y="1077218"/>
                  </a:cubicBezTo>
                  <a:cubicBezTo>
                    <a:pt x="6602982" y="1048389"/>
                    <a:pt x="6620467" y="1087776"/>
                    <a:pt x="6546497" y="1077218"/>
                  </a:cubicBezTo>
                  <a:cubicBezTo>
                    <a:pt x="6472527" y="1066660"/>
                    <a:pt x="6322748" y="1060574"/>
                    <a:pt x="6182803" y="1077218"/>
                  </a:cubicBezTo>
                  <a:cubicBezTo>
                    <a:pt x="6042858" y="1093862"/>
                    <a:pt x="5761600" y="1071305"/>
                    <a:pt x="5620730" y="1077218"/>
                  </a:cubicBezTo>
                  <a:cubicBezTo>
                    <a:pt x="5479860" y="1083131"/>
                    <a:pt x="5156935" y="1081855"/>
                    <a:pt x="4959468" y="1077218"/>
                  </a:cubicBezTo>
                  <a:cubicBezTo>
                    <a:pt x="4762001" y="1072581"/>
                    <a:pt x="4691442" y="1089162"/>
                    <a:pt x="4595773" y="1077218"/>
                  </a:cubicBezTo>
                  <a:cubicBezTo>
                    <a:pt x="4500105" y="1065274"/>
                    <a:pt x="4261590" y="1099153"/>
                    <a:pt x="4132890" y="1077218"/>
                  </a:cubicBezTo>
                  <a:cubicBezTo>
                    <a:pt x="4004190" y="1055283"/>
                    <a:pt x="3873851" y="1093977"/>
                    <a:pt x="3769195" y="1077218"/>
                  </a:cubicBezTo>
                  <a:cubicBezTo>
                    <a:pt x="3664539" y="1060459"/>
                    <a:pt x="3359188" y="1100710"/>
                    <a:pt x="3207122" y="1077218"/>
                  </a:cubicBezTo>
                  <a:cubicBezTo>
                    <a:pt x="3055056" y="1053726"/>
                    <a:pt x="2685653" y="1084962"/>
                    <a:pt x="2446671" y="1077218"/>
                  </a:cubicBezTo>
                  <a:cubicBezTo>
                    <a:pt x="2207689" y="1069474"/>
                    <a:pt x="2230800" y="1065345"/>
                    <a:pt x="2082976" y="1077218"/>
                  </a:cubicBezTo>
                  <a:cubicBezTo>
                    <a:pt x="1935152" y="1089091"/>
                    <a:pt x="1508755" y="1114865"/>
                    <a:pt x="1223335" y="1077218"/>
                  </a:cubicBezTo>
                  <a:cubicBezTo>
                    <a:pt x="937915" y="1039571"/>
                    <a:pt x="879330" y="1076736"/>
                    <a:pt x="562073" y="1077218"/>
                  </a:cubicBezTo>
                  <a:cubicBezTo>
                    <a:pt x="244816" y="1077700"/>
                    <a:pt x="271322" y="1055517"/>
                    <a:pt x="0" y="1077218"/>
                  </a:cubicBezTo>
                  <a:cubicBezTo>
                    <a:pt x="-22465" y="967193"/>
                    <a:pt x="-11629" y="716686"/>
                    <a:pt x="0" y="549381"/>
                  </a:cubicBezTo>
                  <a:cubicBezTo>
                    <a:pt x="11629" y="382076"/>
                    <a:pt x="-10627" y="243006"/>
                    <a:pt x="0" y="0"/>
                  </a:cubicBezTo>
                  <a:close/>
                </a:path>
              </a:pathLst>
            </a:custGeom>
            <a:ln w="57150">
              <a:extLst>
                <a:ext uri="{C807C97D-BFC1-408E-A445-0C87EB9F89A2}">
                  <ask:lineSketchStyleProps xmlns:ask="http://schemas.microsoft.com/office/drawing/2018/sketchyshapes" xmlns="" sd="1414285098">
                    <a:prstGeom prst="homePlat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3200" b="1">
                  <a:solidFill>
                    <a:schemeClr val="tx1"/>
                  </a:solidFill>
                  <a:effectLst/>
                  <a:latin typeface="UTM Avo" panose="02040603050506020204" pitchFamily="18" charset="0"/>
                  <a:ea typeface="Times New Roman" panose="02020603050405020304" pitchFamily="18" charset="0"/>
                </a:rPr>
                <a:t>Hành động, lời nói của các bạn nhỏ trong tranh là nên làm hay không nên làm? </a:t>
              </a:r>
              <a:endParaRPr lang="en-US" sz="3200" b="1">
                <a:solidFill>
                  <a:schemeClr val="tx1"/>
                </a:solidFill>
                <a:latin typeface="UTM Avo" panose="02040603050506020204" pitchFamily="18" charset="0"/>
              </a:endParaRPr>
            </a:p>
          </p:txBody>
        </p:sp>
        <p:sp>
          <p:nvSpPr>
            <p:cNvPr id="7" name="Oval 6">
              <a:extLst>
                <a:ext uri="{FF2B5EF4-FFF2-40B4-BE49-F238E27FC236}">
                  <a16:creationId xmlns:a16="http://schemas.microsoft.com/office/drawing/2014/main" id="{1ACC623C-723C-5313-ED0E-F6EF90248B72}"/>
                </a:ext>
              </a:extLst>
            </p:cNvPr>
            <p:cNvSpPr/>
            <p:nvPr/>
          </p:nvSpPr>
          <p:spPr>
            <a:xfrm>
              <a:off x="174170" y="2026558"/>
              <a:ext cx="1037337" cy="1077218"/>
            </a:xfrm>
            <a:custGeom>
              <a:avLst/>
              <a:gdLst>
                <a:gd name="connsiteX0" fmla="*/ 0 w 1037337"/>
                <a:gd name="connsiteY0" fmla="*/ 538609 h 1077218"/>
                <a:gd name="connsiteX1" fmla="*/ 518669 w 1037337"/>
                <a:gd name="connsiteY1" fmla="*/ 0 h 1077218"/>
                <a:gd name="connsiteX2" fmla="*/ 1037338 w 1037337"/>
                <a:gd name="connsiteY2" fmla="*/ 538609 h 1077218"/>
                <a:gd name="connsiteX3" fmla="*/ 518669 w 1037337"/>
                <a:gd name="connsiteY3" fmla="*/ 1077218 h 1077218"/>
                <a:gd name="connsiteX4" fmla="*/ 0 w 1037337"/>
                <a:gd name="connsiteY4" fmla="*/ 538609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37" h="1077218" fill="none" extrusionOk="0">
                  <a:moveTo>
                    <a:pt x="0" y="538609"/>
                  </a:moveTo>
                  <a:cubicBezTo>
                    <a:pt x="-35485" y="235455"/>
                    <a:pt x="197127" y="25231"/>
                    <a:pt x="518669" y="0"/>
                  </a:cubicBezTo>
                  <a:cubicBezTo>
                    <a:pt x="874675" y="10337"/>
                    <a:pt x="1018212" y="249511"/>
                    <a:pt x="1037338" y="538609"/>
                  </a:cubicBezTo>
                  <a:cubicBezTo>
                    <a:pt x="1034462" y="827875"/>
                    <a:pt x="801414" y="1059223"/>
                    <a:pt x="518669" y="1077218"/>
                  </a:cubicBezTo>
                  <a:cubicBezTo>
                    <a:pt x="228258" y="1044139"/>
                    <a:pt x="-67177" y="808151"/>
                    <a:pt x="0" y="538609"/>
                  </a:cubicBezTo>
                  <a:close/>
                </a:path>
                <a:path w="1037337" h="1077218" stroke="0" extrusionOk="0">
                  <a:moveTo>
                    <a:pt x="0" y="538609"/>
                  </a:moveTo>
                  <a:cubicBezTo>
                    <a:pt x="3906" y="232504"/>
                    <a:pt x="219467" y="30183"/>
                    <a:pt x="518669" y="0"/>
                  </a:cubicBezTo>
                  <a:cubicBezTo>
                    <a:pt x="861715" y="-28389"/>
                    <a:pt x="1010749" y="218825"/>
                    <a:pt x="1037338" y="538609"/>
                  </a:cubicBezTo>
                  <a:cubicBezTo>
                    <a:pt x="1025715" y="816347"/>
                    <a:pt x="799327" y="1068047"/>
                    <a:pt x="518669" y="1077218"/>
                  </a:cubicBezTo>
                  <a:cubicBezTo>
                    <a:pt x="253612" y="1061071"/>
                    <a:pt x="3253" y="892497"/>
                    <a:pt x="0" y="538609"/>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xmlns="" sd="230635426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2</a:t>
              </a:r>
            </a:p>
          </p:txBody>
        </p:sp>
      </p:grpSp>
      <p:grpSp>
        <p:nvGrpSpPr>
          <p:cNvPr id="13" name="Group 12">
            <a:extLst>
              <a:ext uri="{FF2B5EF4-FFF2-40B4-BE49-F238E27FC236}">
                <a16:creationId xmlns:a16="http://schemas.microsoft.com/office/drawing/2014/main" id="{5AFF7215-1EC1-1016-ACFA-045A5BD8DA9F}"/>
              </a:ext>
            </a:extLst>
          </p:cNvPr>
          <p:cNvGrpSpPr/>
          <p:nvPr/>
        </p:nvGrpSpPr>
        <p:grpSpPr>
          <a:xfrm>
            <a:off x="1211507" y="3643086"/>
            <a:ext cx="10940795" cy="1077218"/>
            <a:chOff x="1211507" y="3643086"/>
            <a:chExt cx="10940795" cy="1077218"/>
          </a:xfrm>
        </p:grpSpPr>
        <p:sp>
          <p:nvSpPr>
            <p:cNvPr id="4" name="TextBox 3">
              <a:extLst>
                <a:ext uri="{FF2B5EF4-FFF2-40B4-BE49-F238E27FC236}">
                  <a16:creationId xmlns:a16="http://schemas.microsoft.com/office/drawing/2014/main" id="{F923E626-B80E-3B01-21FB-DDFF88F16007}"/>
                </a:ext>
              </a:extLst>
            </p:cNvPr>
            <p:cNvSpPr txBox="1"/>
            <p:nvPr/>
          </p:nvSpPr>
          <p:spPr>
            <a:xfrm flipH="1">
              <a:off x="1211507" y="3643086"/>
              <a:ext cx="10101943" cy="1077218"/>
            </a:xfrm>
            <a:custGeom>
              <a:avLst/>
              <a:gdLst>
                <a:gd name="connsiteX0" fmla="*/ 0 w 10101943"/>
                <a:gd name="connsiteY0" fmla="*/ 0 h 1077218"/>
                <a:gd name="connsiteX1" fmla="*/ 683095 w 10101943"/>
                <a:gd name="connsiteY1" fmla="*/ 0 h 1077218"/>
                <a:gd name="connsiteX2" fmla="*/ 1557457 w 10101943"/>
                <a:gd name="connsiteY2" fmla="*/ 0 h 1077218"/>
                <a:gd name="connsiteX3" fmla="*/ 2240553 w 10101943"/>
                <a:gd name="connsiteY3" fmla="*/ 0 h 1077218"/>
                <a:gd name="connsiteX4" fmla="*/ 3114915 w 10101943"/>
                <a:gd name="connsiteY4" fmla="*/ 0 h 1077218"/>
                <a:gd name="connsiteX5" fmla="*/ 3606743 w 10101943"/>
                <a:gd name="connsiteY5" fmla="*/ 0 h 1077218"/>
                <a:gd name="connsiteX6" fmla="*/ 4194205 w 10101943"/>
                <a:gd name="connsiteY6" fmla="*/ 0 h 1077218"/>
                <a:gd name="connsiteX7" fmla="*/ 4972934 w 10101943"/>
                <a:gd name="connsiteY7" fmla="*/ 0 h 1077218"/>
                <a:gd name="connsiteX8" fmla="*/ 5464762 w 10101943"/>
                <a:gd name="connsiteY8" fmla="*/ 0 h 1077218"/>
                <a:gd name="connsiteX9" fmla="*/ 5860958 w 10101943"/>
                <a:gd name="connsiteY9" fmla="*/ 0 h 1077218"/>
                <a:gd name="connsiteX10" fmla="*/ 6448419 w 10101943"/>
                <a:gd name="connsiteY10" fmla="*/ 0 h 1077218"/>
                <a:gd name="connsiteX11" fmla="*/ 6940248 w 10101943"/>
                <a:gd name="connsiteY11" fmla="*/ 0 h 1077218"/>
                <a:gd name="connsiteX12" fmla="*/ 7527710 w 10101943"/>
                <a:gd name="connsiteY12" fmla="*/ 0 h 1077218"/>
                <a:gd name="connsiteX13" fmla="*/ 8019539 w 10101943"/>
                <a:gd name="connsiteY13" fmla="*/ 0 h 1077218"/>
                <a:gd name="connsiteX14" fmla="*/ 8511367 w 10101943"/>
                <a:gd name="connsiteY14" fmla="*/ 0 h 1077218"/>
                <a:gd name="connsiteX15" fmla="*/ 9563334 w 10101943"/>
                <a:gd name="connsiteY15" fmla="*/ 0 h 1077218"/>
                <a:gd name="connsiteX16" fmla="*/ 9843411 w 10101943"/>
                <a:gd name="connsiteY16" fmla="*/ 280077 h 1077218"/>
                <a:gd name="connsiteX17" fmla="*/ 10101943 w 10101943"/>
                <a:gd name="connsiteY17" fmla="*/ 538609 h 1077218"/>
                <a:gd name="connsiteX18" fmla="*/ 9843411 w 10101943"/>
                <a:gd name="connsiteY18" fmla="*/ 797141 h 1077218"/>
                <a:gd name="connsiteX19" fmla="*/ 9563334 w 10101943"/>
                <a:gd name="connsiteY19" fmla="*/ 1077218 h 1077218"/>
                <a:gd name="connsiteX20" fmla="*/ 9071505 w 10101943"/>
                <a:gd name="connsiteY20" fmla="*/ 1077218 h 1077218"/>
                <a:gd name="connsiteX21" fmla="*/ 8675310 w 10101943"/>
                <a:gd name="connsiteY21" fmla="*/ 1077218 h 1077218"/>
                <a:gd name="connsiteX22" fmla="*/ 7800948 w 10101943"/>
                <a:gd name="connsiteY22" fmla="*/ 1077218 h 1077218"/>
                <a:gd name="connsiteX23" fmla="*/ 7213486 w 10101943"/>
                <a:gd name="connsiteY23" fmla="*/ 1077218 h 1077218"/>
                <a:gd name="connsiteX24" fmla="*/ 6434758 w 10101943"/>
                <a:gd name="connsiteY24" fmla="*/ 1077218 h 1077218"/>
                <a:gd name="connsiteX25" fmla="*/ 5751662 w 10101943"/>
                <a:gd name="connsiteY25" fmla="*/ 1077218 h 1077218"/>
                <a:gd name="connsiteX26" fmla="*/ 5259834 w 10101943"/>
                <a:gd name="connsiteY26" fmla="*/ 1077218 h 1077218"/>
                <a:gd name="connsiteX27" fmla="*/ 4385472 w 10101943"/>
                <a:gd name="connsiteY27" fmla="*/ 1077218 h 1077218"/>
                <a:gd name="connsiteX28" fmla="*/ 3606743 w 10101943"/>
                <a:gd name="connsiteY28" fmla="*/ 1077218 h 1077218"/>
                <a:gd name="connsiteX29" fmla="*/ 3114915 w 10101943"/>
                <a:gd name="connsiteY29" fmla="*/ 1077218 h 1077218"/>
                <a:gd name="connsiteX30" fmla="*/ 2623086 w 10101943"/>
                <a:gd name="connsiteY30" fmla="*/ 1077218 h 1077218"/>
                <a:gd name="connsiteX31" fmla="*/ 2035624 w 10101943"/>
                <a:gd name="connsiteY31" fmla="*/ 1077218 h 1077218"/>
                <a:gd name="connsiteX32" fmla="*/ 1448162 w 10101943"/>
                <a:gd name="connsiteY32" fmla="*/ 1077218 h 1077218"/>
                <a:gd name="connsiteX33" fmla="*/ 669433 w 10101943"/>
                <a:gd name="connsiteY33" fmla="*/ 1077218 h 1077218"/>
                <a:gd name="connsiteX34" fmla="*/ 0 w 10101943"/>
                <a:gd name="connsiteY34" fmla="*/ 1077218 h 1077218"/>
                <a:gd name="connsiteX35" fmla="*/ 0 w 10101943"/>
                <a:gd name="connsiteY35" fmla="*/ 517065 h 1077218"/>
                <a:gd name="connsiteX36" fmla="*/ 0 w 10101943"/>
                <a:gd name="connsiteY3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101943" h="1077218" fill="none" extrusionOk="0">
                  <a:moveTo>
                    <a:pt x="0" y="0"/>
                  </a:moveTo>
                  <a:cubicBezTo>
                    <a:pt x="279028" y="28862"/>
                    <a:pt x="530568" y="12805"/>
                    <a:pt x="683095" y="0"/>
                  </a:cubicBezTo>
                  <a:cubicBezTo>
                    <a:pt x="835622" y="-12805"/>
                    <a:pt x="1342526" y="-998"/>
                    <a:pt x="1557457" y="0"/>
                  </a:cubicBezTo>
                  <a:cubicBezTo>
                    <a:pt x="1772388" y="998"/>
                    <a:pt x="1984863" y="4360"/>
                    <a:pt x="2240553" y="0"/>
                  </a:cubicBezTo>
                  <a:cubicBezTo>
                    <a:pt x="2496243" y="-4360"/>
                    <a:pt x="2692879" y="-28598"/>
                    <a:pt x="3114915" y="0"/>
                  </a:cubicBezTo>
                  <a:cubicBezTo>
                    <a:pt x="3536951" y="28598"/>
                    <a:pt x="3442799" y="-23312"/>
                    <a:pt x="3606743" y="0"/>
                  </a:cubicBezTo>
                  <a:cubicBezTo>
                    <a:pt x="3770687" y="23312"/>
                    <a:pt x="3938889" y="-2199"/>
                    <a:pt x="4194205" y="0"/>
                  </a:cubicBezTo>
                  <a:cubicBezTo>
                    <a:pt x="4449521" y="2199"/>
                    <a:pt x="4694517" y="-25528"/>
                    <a:pt x="4972934" y="0"/>
                  </a:cubicBezTo>
                  <a:cubicBezTo>
                    <a:pt x="5251351" y="25528"/>
                    <a:pt x="5340400" y="-12928"/>
                    <a:pt x="5464762" y="0"/>
                  </a:cubicBezTo>
                  <a:cubicBezTo>
                    <a:pt x="5589124" y="12928"/>
                    <a:pt x="5780062" y="13886"/>
                    <a:pt x="5860958" y="0"/>
                  </a:cubicBezTo>
                  <a:cubicBezTo>
                    <a:pt x="5941854" y="-13886"/>
                    <a:pt x="6199509" y="16245"/>
                    <a:pt x="6448419" y="0"/>
                  </a:cubicBezTo>
                  <a:cubicBezTo>
                    <a:pt x="6697329" y="-16245"/>
                    <a:pt x="6718992" y="-12454"/>
                    <a:pt x="6940248" y="0"/>
                  </a:cubicBezTo>
                  <a:cubicBezTo>
                    <a:pt x="7161504" y="12454"/>
                    <a:pt x="7316017" y="-6035"/>
                    <a:pt x="7527710" y="0"/>
                  </a:cubicBezTo>
                  <a:cubicBezTo>
                    <a:pt x="7739403" y="6035"/>
                    <a:pt x="7854436" y="-18288"/>
                    <a:pt x="8019539" y="0"/>
                  </a:cubicBezTo>
                  <a:cubicBezTo>
                    <a:pt x="8184642" y="18288"/>
                    <a:pt x="8309892" y="-609"/>
                    <a:pt x="8511367" y="0"/>
                  </a:cubicBezTo>
                  <a:cubicBezTo>
                    <a:pt x="8712842" y="609"/>
                    <a:pt x="9290596" y="43755"/>
                    <a:pt x="9563334" y="0"/>
                  </a:cubicBezTo>
                  <a:cubicBezTo>
                    <a:pt x="9658702" y="93128"/>
                    <a:pt x="9719906" y="139683"/>
                    <a:pt x="9843411" y="280077"/>
                  </a:cubicBezTo>
                  <a:cubicBezTo>
                    <a:pt x="9966916" y="420471"/>
                    <a:pt x="10039787" y="460925"/>
                    <a:pt x="10101943" y="538609"/>
                  </a:cubicBezTo>
                  <a:cubicBezTo>
                    <a:pt x="9987992" y="670767"/>
                    <a:pt x="9937246" y="720011"/>
                    <a:pt x="9843411" y="797141"/>
                  </a:cubicBezTo>
                  <a:cubicBezTo>
                    <a:pt x="9749576" y="874271"/>
                    <a:pt x="9696044" y="962699"/>
                    <a:pt x="9563334" y="1077218"/>
                  </a:cubicBezTo>
                  <a:cubicBezTo>
                    <a:pt x="9449614" y="1068006"/>
                    <a:pt x="9173512" y="1083096"/>
                    <a:pt x="9071505" y="1077218"/>
                  </a:cubicBezTo>
                  <a:cubicBezTo>
                    <a:pt x="8969498" y="1071340"/>
                    <a:pt x="8867331" y="1062868"/>
                    <a:pt x="8675310" y="1077218"/>
                  </a:cubicBezTo>
                  <a:cubicBezTo>
                    <a:pt x="8483290" y="1091568"/>
                    <a:pt x="8005625" y="1084115"/>
                    <a:pt x="7800948" y="1077218"/>
                  </a:cubicBezTo>
                  <a:cubicBezTo>
                    <a:pt x="7596271" y="1070321"/>
                    <a:pt x="7383548" y="1065632"/>
                    <a:pt x="7213486" y="1077218"/>
                  </a:cubicBezTo>
                  <a:cubicBezTo>
                    <a:pt x="7043424" y="1088804"/>
                    <a:pt x="6608283" y="1061879"/>
                    <a:pt x="6434758" y="1077218"/>
                  </a:cubicBezTo>
                  <a:cubicBezTo>
                    <a:pt x="6261233" y="1092557"/>
                    <a:pt x="6045663" y="1101385"/>
                    <a:pt x="5751662" y="1077218"/>
                  </a:cubicBezTo>
                  <a:cubicBezTo>
                    <a:pt x="5457661" y="1053051"/>
                    <a:pt x="5453251" y="1059844"/>
                    <a:pt x="5259834" y="1077218"/>
                  </a:cubicBezTo>
                  <a:cubicBezTo>
                    <a:pt x="5066417" y="1094592"/>
                    <a:pt x="4684224" y="1062074"/>
                    <a:pt x="4385472" y="1077218"/>
                  </a:cubicBezTo>
                  <a:cubicBezTo>
                    <a:pt x="4086720" y="1092362"/>
                    <a:pt x="3957074" y="1083659"/>
                    <a:pt x="3606743" y="1077218"/>
                  </a:cubicBezTo>
                  <a:cubicBezTo>
                    <a:pt x="3256412" y="1070777"/>
                    <a:pt x="3295995" y="1066639"/>
                    <a:pt x="3114915" y="1077218"/>
                  </a:cubicBezTo>
                  <a:cubicBezTo>
                    <a:pt x="2933835" y="1087797"/>
                    <a:pt x="2725754" y="1058835"/>
                    <a:pt x="2623086" y="1077218"/>
                  </a:cubicBezTo>
                  <a:cubicBezTo>
                    <a:pt x="2520418" y="1095601"/>
                    <a:pt x="2307149" y="1104810"/>
                    <a:pt x="2035624" y="1077218"/>
                  </a:cubicBezTo>
                  <a:cubicBezTo>
                    <a:pt x="1764099" y="1049626"/>
                    <a:pt x="1666305" y="1084103"/>
                    <a:pt x="1448162" y="1077218"/>
                  </a:cubicBezTo>
                  <a:cubicBezTo>
                    <a:pt x="1230019" y="1070333"/>
                    <a:pt x="884416" y="1112606"/>
                    <a:pt x="669433" y="1077218"/>
                  </a:cubicBezTo>
                  <a:cubicBezTo>
                    <a:pt x="454450" y="1041830"/>
                    <a:pt x="143305" y="1092070"/>
                    <a:pt x="0" y="1077218"/>
                  </a:cubicBezTo>
                  <a:cubicBezTo>
                    <a:pt x="-10812" y="947643"/>
                    <a:pt x="-16056" y="719701"/>
                    <a:pt x="0" y="517065"/>
                  </a:cubicBezTo>
                  <a:cubicBezTo>
                    <a:pt x="16056" y="314429"/>
                    <a:pt x="-6516" y="198531"/>
                    <a:pt x="0" y="0"/>
                  </a:cubicBezTo>
                  <a:close/>
                </a:path>
                <a:path w="10101943" h="1077218" stroke="0" extrusionOk="0">
                  <a:moveTo>
                    <a:pt x="0" y="0"/>
                  </a:moveTo>
                  <a:cubicBezTo>
                    <a:pt x="195531" y="-17794"/>
                    <a:pt x="518706" y="9210"/>
                    <a:pt x="683095" y="0"/>
                  </a:cubicBezTo>
                  <a:cubicBezTo>
                    <a:pt x="847484" y="-9210"/>
                    <a:pt x="1021555" y="-9725"/>
                    <a:pt x="1270557" y="0"/>
                  </a:cubicBezTo>
                  <a:cubicBezTo>
                    <a:pt x="1519559" y="9725"/>
                    <a:pt x="1731088" y="25200"/>
                    <a:pt x="1858019" y="0"/>
                  </a:cubicBezTo>
                  <a:cubicBezTo>
                    <a:pt x="1984950" y="-25200"/>
                    <a:pt x="2323621" y="17101"/>
                    <a:pt x="2445481" y="0"/>
                  </a:cubicBezTo>
                  <a:cubicBezTo>
                    <a:pt x="2567341" y="-17101"/>
                    <a:pt x="2689452" y="2900"/>
                    <a:pt x="2841676" y="0"/>
                  </a:cubicBezTo>
                  <a:cubicBezTo>
                    <a:pt x="2993900" y="-2900"/>
                    <a:pt x="3282301" y="3088"/>
                    <a:pt x="3429138" y="0"/>
                  </a:cubicBezTo>
                  <a:cubicBezTo>
                    <a:pt x="3575975" y="-3088"/>
                    <a:pt x="3816294" y="23675"/>
                    <a:pt x="4112234" y="0"/>
                  </a:cubicBezTo>
                  <a:cubicBezTo>
                    <a:pt x="4408174" y="-23675"/>
                    <a:pt x="4800386" y="-21112"/>
                    <a:pt x="4986596" y="0"/>
                  </a:cubicBezTo>
                  <a:cubicBezTo>
                    <a:pt x="5172806" y="21112"/>
                    <a:pt x="5375504" y="491"/>
                    <a:pt x="5478424" y="0"/>
                  </a:cubicBezTo>
                  <a:cubicBezTo>
                    <a:pt x="5581344" y="-491"/>
                    <a:pt x="5816749" y="-5722"/>
                    <a:pt x="6065886" y="0"/>
                  </a:cubicBezTo>
                  <a:cubicBezTo>
                    <a:pt x="6315023" y="5722"/>
                    <a:pt x="6551273" y="14496"/>
                    <a:pt x="6844615" y="0"/>
                  </a:cubicBezTo>
                  <a:cubicBezTo>
                    <a:pt x="7137957" y="-14496"/>
                    <a:pt x="7301047" y="28119"/>
                    <a:pt x="7527710" y="0"/>
                  </a:cubicBezTo>
                  <a:cubicBezTo>
                    <a:pt x="7754374" y="-28119"/>
                    <a:pt x="7793022" y="367"/>
                    <a:pt x="7923905" y="0"/>
                  </a:cubicBezTo>
                  <a:cubicBezTo>
                    <a:pt x="8054788" y="-367"/>
                    <a:pt x="8143485" y="-16747"/>
                    <a:pt x="8320101" y="0"/>
                  </a:cubicBezTo>
                  <a:cubicBezTo>
                    <a:pt x="8496717" y="16747"/>
                    <a:pt x="9212594" y="-32470"/>
                    <a:pt x="9563334" y="0"/>
                  </a:cubicBezTo>
                  <a:cubicBezTo>
                    <a:pt x="9660376" y="78018"/>
                    <a:pt x="9747401" y="179704"/>
                    <a:pt x="9843411" y="280077"/>
                  </a:cubicBezTo>
                  <a:cubicBezTo>
                    <a:pt x="9939421" y="380450"/>
                    <a:pt x="10026395" y="448730"/>
                    <a:pt x="10101943" y="538609"/>
                  </a:cubicBezTo>
                  <a:cubicBezTo>
                    <a:pt x="10030770" y="635804"/>
                    <a:pt x="9895953" y="726315"/>
                    <a:pt x="9827252" y="813300"/>
                  </a:cubicBezTo>
                  <a:cubicBezTo>
                    <a:pt x="9758551" y="900285"/>
                    <a:pt x="9675072" y="977538"/>
                    <a:pt x="9563334" y="1077218"/>
                  </a:cubicBezTo>
                  <a:cubicBezTo>
                    <a:pt x="9438584" y="1079835"/>
                    <a:pt x="9184490" y="1055217"/>
                    <a:pt x="9071505" y="1077218"/>
                  </a:cubicBezTo>
                  <a:cubicBezTo>
                    <a:pt x="8958520" y="1099219"/>
                    <a:pt x="8741778" y="1056367"/>
                    <a:pt x="8579677" y="1077218"/>
                  </a:cubicBezTo>
                  <a:cubicBezTo>
                    <a:pt x="8417576" y="1098069"/>
                    <a:pt x="8199426" y="1064435"/>
                    <a:pt x="7896582" y="1077218"/>
                  </a:cubicBezTo>
                  <a:cubicBezTo>
                    <a:pt x="7593738" y="1090001"/>
                    <a:pt x="7333049" y="1113878"/>
                    <a:pt x="7117853" y="1077218"/>
                  </a:cubicBezTo>
                  <a:cubicBezTo>
                    <a:pt x="6902657" y="1040558"/>
                    <a:pt x="6746391" y="1078552"/>
                    <a:pt x="6530391" y="1077218"/>
                  </a:cubicBezTo>
                  <a:cubicBezTo>
                    <a:pt x="6314391" y="1075884"/>
                    <a:pt x="6155325" y="1055452"/>
                    <a:pt x="5847296" y="1077218"/>
                  </a:cubicBezTo>
                  <a:cubicBezTo>
                    <a:pt x="5539267" y="1098984"/>
                    <a:pt x="5572177" y="1076523"/>
                    <a:pt x="5451100" y="1077218"/>
                  </a:cubicBezTo>
                  <a:cubicBezTo>
                    <a:pt x="5330023" y="1077913"/>
                    <a:pt x="5210856" y="1095824"/>
                    <a:pt x="5054905" y="1077218"/>
                  </a:cubicBezTo>
                  <a:cubicBezTo>
                    <a:pt x="4898954" y="1058612"/>
                    <a:pt x="4737882" y="1080007"/>
                    <a:pt x="4467443" y="1077218"/>
                  </a:cubicBezTo>
                  <a:cubicBezTo>
                    <a:pt x="4197004" y="1074429"/>
                    <a:pt x="4025955" y="1108762"/>
                    <a:pt x="3784348" y="1077218"/>
                  </a:cubicBezTo>
                  <a:cubicBezTo>
                    <a:pt x="3542741" y="1045674"/>
                    <a:pt x="3543073" y="1066818"/>
                    <a:pt x="3388153" y="1077218"/>
                  </a:cubicBezTo>
                  <a:cubicBezTo>
                    <a:pt x="3233234" y="1087618"/>
                    <a:pt x="3083486" y="1083265"/>
                    <a:pt x="2896324" y="1077218"/>
                  </a:cubicBezTo>
                  <a:cubicBezTo>
                    <a:pt x="2709162" y="1071171"/>
                    <a:pt x="2600014" y="1080002"/>
                    <a:pt x="2500129" y="1077218"/>
                  </a:cubicBezTo>
                  <a:cubicBezTo>
                    <a:pt x="2400244" y="1074434"/>
                    <a:pt x="2090920" y="1064479"/>
                    <a:pt x="1912667" y="1077218"/>
                  </a:cubicBezTo>
                  <a:cubicBezTo>
                    <a:pt x="1734414" y="1089957"/>
                    <a:pt x="1495769" y="1043293"/>
                    <a:pt x="1133938" y="1077218"/>
                  </a:cubicBezTo>
                  <a:cubicBezTo>
                    <a:pt x="772107" y="1111143"/>
                    <a:pt x="854728" y="1093494"/>
                    <a:pt x="737743" y="1077218"/>
                  </a:cubicBezTo>
                  <a:cubicBezTo>
                    <a:pt x="620759" y="1060942"/>
                    <a:pt x="175702" y="1101826"/>
                    <a:pt x="0" y="1077218"/>
                  </a:cubicBezTo>
                  <a:cubicBezTo>
                    <a:pt x="22187" y="812201"/>
                    <a:pt x="915" y="781954"/>
                    <a:pt x="0" y="538609"/>
                  </a:cubicBezTo>
                  <a:cubicBezTo>
                    <a:pt x="-915" y="295264"/>
                    <a:pt x="17775" y="173942"/>
                    <a:pt x="0" y="0"/>
                  </a:cubicBezTo>
                  <a:close/>
                </a:path>
              </a:pathLst>
            </a:custGeom>
            <a:ln w="57150">
              <a:solidFill>
                <a:srgbClr val="002060"/>
              </a:solidFill>
              <a:extLst>
                <a:ext uri="{C807C97D-BFC1-408E-A445-0C87EB9F89A2}">
                  <ask:lineSketchStyleProps xmlns:ask="http://schemas.microsoft.com/office/drawing/2018/sketchyshapes" xmlns="" sd="1414285098">
                    <a:prstGeom prst="homePlat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3200" b="1">
                  <a:solidFill>
                    <a:schemeClr val="accent6">
                      <a:lumMod val="75000"/>
                    </a:schemeClr>
                  </a:solidFill>
                  <a:effectLst/>
                  <a:latin typeface="UTM Avo" panose="02040603050506020204" pitchFamily="18" charset="0"/>
                  <a:ea typeface="Times New Roman" panose="02020603050405020304" pitchFamily="18" charset="0"/>
                </a:rPr>
                <a:t>Tình huống đó có thể dẫn tới điều gì hay thể hiện điều gì? </a:t>
              </a:r>
              <a:endParaRPr lang="en-US" sz="3200" b="1">
                <a:solidFill>
                  <a:schemeClr val="accent6">
                    <a:lumMod val="75000"/>
                  </a:schemeClr>
                </a:solidFill>
                <a:latin typeface="UTM Avo" panose="02040603050506020204" pitchFamily="18" charset="0"/>
              </a:endParaRPr>
            </a:p>
          </p:txBody>
        </p:sp>
        <p:sp>
          <p:nvSpPr>
            <p:cNvPr id="8" name="Oval 7">
              <a:extLst>
                <a:ext uri="{FF2B5EF4-FFF2-40B4-BE49-F238E27FC236}">
                  <a16:creationId xmlns:a16="http://schemas.microsoft.com/office/drawing/2014/main" id="{77FEC2A2-3DD3-9402-252E-76DD60D87C0E}"/>
                </a:ext>
              </a:extLst>
            </p:cNvPr>
            <p:cNvSpPr/>
            <p:nvPr/>
          </p:nvSpPr>
          <p:spPr>
            <a:xfrm>
              <a:off x="11114965" y="3643086"/>
              <a:ext cx="1037337" cy="1077218"/>
            </a:xfrm>
            <a:custGeom>
              <a:avLst/>
              <a:gdLst>
                <a:gd name="connsiteX0" fmla="*/ 0 w 1037337"/>
                <a:gd name="connsiteY0" fmla="*/ 538609 h 1077218"/>
                <a:gd name="connsiteX1" fmla="*/ 518669 w 1037337"/>
                <a:gd name="connsiteY1" fmla="*/ 0 h 1077218"/>
                <a:gd name="connsiteX2" fmla="*/ 1037338 w 1037337"/>
                <a:gd name="connsiteY2" fmla="*/ 538609 h 1077218"/>
                <a:gd name="connsiteX3" fmla="*/ 518669 w 1037337"/>
                <a:gd name="connsiteY3" fmla="*/ 1077218 h 1077218"/>
                <a:gd name="connsiteX4" fmla="*/ 0 w 1037337"/>
                <a:gd name="connsiteY4" fmla="*/ 538609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337" h="1077218" fill="none" extrusionOk="0">
                  <a:moveTo>
                    <a:pt x="0" y="538609"/>
                  </a:moveTo>
                  <a:cubicBezTo>
                    <a:pt x="-35485" y="235455"/>
                    <a:pt x="197127" y="25231"/>
                    <a:pt x="518669" y="0"/>
                  </a:cubicBezTo>
                  <a:cubicBezTo>
                    <a:pt x="874675" y="10337"/>
                    <a:pt x="1018212" y="249511"/>
                    <a:pt x="1037338" y="538609"/>
                  </a:cubicBezTo>
                  <a:cubicBezTo>
                    <a:pt x="1034462" y="827875"/>
                    <a:pt x="801414" y="1059223"/>
                    <a:pt x="518669" y="1077218"/>
                  </a:cubicBezTo>
                  <a:cubicBezTo>
                    <a:pt x="228258" y="1044139"/>
                    <a:pt x="-67177" y="808151"/>
                    <a:pt x="0" y="538609"/>
                  </a:cubicBezTo>
                  <a:close/>
                </a:path>
                <a:path w="1037337" h="1077218" stroke="0" extrusionOk="0">
                  <a:moveTo>
                    <a:pt x="0" y="538609"/>
                  </a:moveTo>
                  <a:cubicBezTo>
                    <a:pt x="3906" y="232504"/>
                    <a:pt x="219467" y="30183"/>
                    <a:pt x="518669" y="0"/>
                  </a:cubicBezTo>
                  <a:cubicBezTo>
                    <a:pt x="861715" y="-28389"/>
                    <a:pt x="1010749" y="218825"/>
                    <a:pt x="1037338" y="538609"/>
                  </a:cubicBezTo>
                  <a:cubicBezTo>
                    <a:pt x="1025715" y="816347"/>
                    <a:pt x="799327" y="1068047"/>
                    <a:pt x="518669" y="1077218"/>
                  </a:cubicBezTo>
                  <a:cubicBezTo>
                    <a:pt x="253612" y="1061071"/>
                    <a:pt x="3253" y="892497"/>
                    <a:pt x="0" y="538609"/>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xmlns="" sd="230635426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3</a:t>
              </a:r>
            </a:p>
          </p:txBody>
        </p:sp>
      </p:grpSp>
      <p:grpSp>
        <p:nvGrpSpPr>
          <p:cNvPr id="14" name="Group 13">
            <a:extLst>
              <a:ext uri="{FF2B5EF4-FFF2-40B4-BE49-F238E27FC236}">
                <a16:creationId xmlns:a16="http://schemas.microsoft.com/office/drawing/2014/main" id="{28C457AC-8D97-4F2A-4602-28A7D67ECC91}"/>
              </a:ext>
            </a:extLst>
          </p:cNvPr>
          <p:cNvGrpSpPr/>
          <p:nvPr/>
        </p:nvGrpSpPr>
        <p:grpSpPr>
          <a:xfrm>
            <a:off x="3120571" y="5116286"/>
            <a:ext cx="8513062" cy="1077218"/>
            <a:chOff x="5181599" y="5116286"/>
            <a:chExt cx="6452034" cy="1077218"/>
          </a:xfrm>
        </p:grpSpPr>
        <p:sp>
          <p:nvSpPr>
            <p:cNvPr id="9" name="TextBox 8">
              <a:extLst>
                <a:ext uri="{FF2B5EF4-FFF2-40B4-BE49-F238E27FC236}">
                  <a16:creationId xmlns:a16="http://schemas.microsoft.com/office/drawing/2014/main" id="{A351EE67-5049-8E96-CC37-1454A5D6250A}"/>
                </a:ext>
              </a:extLst>
            </p:cNvPr>
            <p:cNvSpPr txBox="1"/>
            <p:nvPr/>
          </p:nvSpPr>
          <p:spPr>
            <a:xfrm flipH="1">
              <a:off x="5181599" y="5116286"/>
              <a:ext cx="6124595" cy="1077218"/>
            </a:xfrm>
            <a:custGeom>
              <a:avLst/>
              <a:gdLst>
                <a:gd name="connsiteX0" fmla="*/ 0 w 6124595"/>
                <a:gd name="connsiteY0" fmla="*/ 0 h 1077218"/>
                <a:gd name="connsiteX1" fmla="*/ 586529 w 6124595"/>
                <a:gd name="connsiteY1" fmla="*/ 0 h 1077218"/>
                <a:gd name="connsiteX2" fmla="*/ 1228917 w 6124595"/>
                <a:gd name="connsiteY2" fmla="*/ 0 h 1077218"/>
                <a:gd name="connsiteX3" fmla="*/ 1759586 w 6124595"/>
                <a:gd name="connsiteY3" fmla="*/ 0 h 1077218"/>
                <a:gd name="connsiteX4" fmla="*/ 2457834 w 6124595"/>
                <a:gd name="connsiteY4" fmla="*/ 0 h 1077218"/>
                <a:gd name="connsiteX5" fmla="*/ 3156082 w 6124595"/>
                <a:gd name="connsiteY5" fmla="*/ 0 h 1077218"/>
                <a:gd name="connsiteX6" fmla="*/ 3798470 w 6124595"/>
                <a:gd name="connsiteY6" fmla="*/ 0 h 1077218"/>
                <a:gd name="connsiteX7" fmla="*/ 4384999 w 6124595"/>
                <a:gd name="connsiteY7" fmla="*/ 0 h 1077218"/>
                <a:gd name="connsiteX8" fmla="*/ 5585986 w 6124595"/>
                <a:gd name="connsiteY8" fmla="*/ 0 h 1077218"/>
                <a:gd name="connsiteX9" fmla="*/ 5839132 w 6124595"/>
                <a:gd name="connsiteY9" fmla="*/ 253146 h 1077218"/>
                <a:gd name="connsiteX10" fmla="*/ 6124595 w 6124595"/>
                <a:gd name="connsiteY10" fmla="*/ 538609 h 1077218"/>
                <a:gd name="connsiteX11" fmla="*/ 5871449 w 6124595"/>
                <a:gd name="connsiteY11" fmla="*/ 791755 h 1077218"/>
                <a:gd name="connsiteX12" fmla="*/ 5585986 w 6124595"/>
                <a:gd name="connsiteY12" fmla="*/ 1077218 h 1077218"/>
                <a:gd name="connsiteX13" fmla="*/ 4943598 w 6124595"/>
                <a:gd name="connsiteY13" fmla="*/ 1077218 h 1077218"/>
                <a:gd name="connsiteX14" fmla="*/ 4133630 w 6124595"/>
                <a:gd name="connsiteY14" fmla="*/ 1077218 h 1077218"/>
                <a:gd name="connsiteX15" fmla="*/ 3435381 w 6124595"/>
                <a:gd name="connsiteY15" fmla="*/ 1077218 h 1077218"/>
                <a:gd name="connsiteX16" fmla="*/ 2625413 w 6124595"/>
                <a:gd name="connsiteY16" fmla="*/ 1077218 h 1077218"/>
                <a:gd name="connsiteX17" fmla="*/ 1927165 w 6124595"/>
                <a:gd name="connsiteY17" fmla="*/ 1077218 h 1077218"/>
                <a:gd name="connsiteX18" fmla="*/ 1117197 w 6124595"/>
                <a:gd name="connsiteY18" fmla="*/ 1077218 h 1077218"/>
                <a:gd name="connsiteX19" fmla="*/ 0 w 6124595"/>
                <a:gd name="connsiteY19" fmla="*/ 1077218 h 1077218"/>
                <a:gd name="connsiteX20" fmla="*/ 0 w 6124595"/>
                <a:gd name="connsiteY20" fmla="*/ 549381 h 1077218"/>
                <a:gd name="connsiteX21" fmla="*/ 0 w 6124595"/>
                <a:gd name="connsiteY21"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24595" h="1077218" fill="none" extrusionOk="0">
                  <a:moveTo>
                    <a:pt x="0" y="0"/>
                  </a:moveTo>
                  <a:cubicBezTo>
                    <a:pt x="120863" y="-4739"/>
                    <a:pt x="391189" y="23080"/>
                    <a:pt x="586529" y="0"/>
                  </a:cubicBezTo>
                  <a:cubicBezTo>
                    <a:pt x="781869" y="-23080"/>
                    <a:pt x="914685" y="3856"/>
                    <a:pt x="1228917" y="0"/>
                  </a:cubicBezTo>
                  <a:cubicBezTo>
                    <a:pt x="1543149" y="-3856"/>
                    <a:pt x="1530482" y="-6895"/>
                    <a:pt x="1759586" y="0"/>
                  </a:cubicBezTo>
                  <a:cubicBezTo>
                    <a:pt x="1988690" y="6895"/>
                    <a:pt x="2288773" y="32212"/>
                    <a:pt x="2457834" y="0"/>
                  </a:cubicBezTo>
                  <a:cubicBezTo>
                    <a:pt x="2626895" y="-32212"/>
                    <a:pt x="2872663" y="-15748"/>
                    <a:pt x="3156082" y="0"/>
                  </a:cubicBezTo>
                  <a:cubicBezTo>
                    <a:pt x="3439501" y="15748"/>
                    <a:pt x="3516459" y="-21951"/>
                    <a:pt x="3798470" y="0"/>
                  </a:cubicBezTo>
                  <a:cubicBezTo>
                    <a:pt x="4080481" y="21951"/>
                    <a:pt x="4158850" y="14979"/>
                    <a:pt x="4384999" y="0"/>
                  </a:cubicBezTo>
                  <a:cubicBezTo>
                    <a:pt x="4611148" y="-14979"/>
                    <a:pt x="5144143" y="1326"/>
                    <a:pt x="5585986" y="0"/>
                  </a:cubicBezTo>
                  <a:cubicBezTo>
                    <a:pt x="5690101" y="91559"/>
                    <a:pt x="5717499" y="122429"/>
                    <a:pt x="5839132" y="253146"/>
                  </a:cubicBezTo>
                  <a:cubicBezTo>
                    <a:pt x="5960765" y="383863"/>
                    <a:pt x="6006849" y="413499"/>
                    <a:pt x="6124595" y="538609"/>
                  </a:cubicBezTo>
                  <a:cubicBezTo>
                    <a:pt x="6003243" y="660881"/>
                    <a:pt x="5954635" y="708826"/>
                    <a:pt x="5871449" y="791755"/>
                  </a:cubicBezTo>
                  <a:cubicBezTo>
                    <a:pt x="5788263" y="874684"/>
                    <a:pt x="5707869" y="927689"/>
                    <a:pt x="5585986" y="1077218"/>
                  </a:cubicBezTo>
                  <a:cubicBezTo>
                    <a:pt x="5307787" y="1058486"/>
                    <a:pt x="5212000" y="1063552"/>
                    <a:pt x="4943598" y="1077218"/>
                  </a:cubicBezTo>
                  <a:cubicBezTo>
                    <a:pt x="4675196" y="1090884"/>
                    <a:pt x="4511974" y="1065943"/>
                    <a:pt x="4133630" y="1077218"/>
                  </a:cubicBezTo>
                  <a:cubicBezTo>
                    <a:pt x="3755286" y="1088493"/>
                    <a:pt x="3621082" y="1100744"/>
                    <a:pt x="3435381" y="1077218"/>
                  </a:cubicBezTo>
                  <a:cubicBezTo>
                    <a:pt x="3249680" y="1053692"/>
                    <a:pt x="2918086" y="1047406"/>
                    <a:pt x="2625413" y="1077218"/>
                  </a:cubicBezTo>
                  <a:cubicBezTo>
                    <a:pt x="2332740" y="1107030"/>
                    <a:pt x="2124160" y="1052081"/>
                    <a:pt x="1927165" y="1077218"/>
                  </a:cubicBezTo>
                  <a:cubicBezTo>
                    <a:pt x="1730170" y="1102355"/>
                    <a:pt x="1423709" y="1068390"/>
                    <a:pt x="1117197" y="1077218"/>
                  </a:cubicBezTo>
                  <a:cubicBezTo>
                    <a:pt x="810685" y="1086046"/>
                    <a:pt x="386729" y="1117706"/>
                    <a:pt x="0" y="1077218"/>
                  </a:cubicBezTo>
                  <a:cubicBezTo>
                    <a:pt x="6517" y="851724"/>
                    <a:pt x="25402" y="694506"/>
                    <a:pt x="0" y="549381"/>
                  </a:cubicBezTo>
                  <a:cubicBezTo>
                    <a:pt x="-25402" y="404256"/>
                    <a:pt x="-25516" y="138990"/>
                    <a:pt x="0" y="0"/>
                  </a:cubicBezTo>
                  <a:close/>
                </a:path>
                <a:path w="6124595" h="1077218" stroke="0" extrusionOk="0">
                  <a:moveTo>
                    <a:pt x="0" y="0"/>
                  </a:moveTo>
                  <a:cubicBezTo>
                    <a:pt x="295265" y="-15185"/>
                    <a:pt x="356768" y="-23820"/>
                    <a:pt x="698248" y="0"/>
                  </a:cubicBezTo>
                  <a:cubicBezTo>
                    <a:pt x="1039728" y="23820"/>
                    <a:pt x="1181676" y="1423"/>
                    <a:pt x="1340637" y="0"/>
                  </a:cubicBezTo>
                  <a:cubicBezTo>
                    <a:pt x="1499598" y="-1423"/>
                    <a:pt x="1824429" y="-9161"/>
                    <a:pt x="1983025" y="0"/>
                  </a:cubicBezTo>
                  <a:cubicBezTo>
                    <a:pt x="2141621" y="9161"/>
                    <a:pt x="2421109" y="1073"/>
                    <a:pt x="2625413" y="0"/>
                  </a:cubicBezTo>
                  <a:cubicBezTo>
                    <a:pt x="2829717" y="-1073"/>
                    <a:pt x="2924018" y="25517"/>
                    <a:pt x="3156082" y="0"/>
                  </a:cubicBezTo>
                  <a:cubicBezTo>
                    <a:pt x="3388146" y="-25517"/>
                    <a:pt x="3604582" y="-12864"/>
                    <a:pt x="3798470" y="0"/>
                  </a:cubicBezTo>
                  <a:cubicBezTo>
                    <a:pt x="3992358" y="12864"/>
                    <a:pt x="4187182" y="-34379"/>
                    <a:pt x="4496719" y="0"/>
                  </a:cubicBezTo>
                  <a:cubicBezTo>
                    <a:pt x="4806256" y="34379"/>
                    <a:pt x="5116888" y="-26064"/>
                    <a:pt x="5585986" y="0"/>
                  </a:cubicBezTo>
                  <a:cubicBezTo>
                    <a:pt x="5639623" y="77725"/>
                    <a:pt x="5788092" y="186776"/>
                    <a:pt x="5844518" y="258532"/>
                  </a:cubicBezTo>
                  <a:cubicBezTo>
                    <a:pt x="5900944" y="330288"/>
                    <a:pt x="6022196" y="416896"/>
                    <a:pt x="6124595" y="538609"/>
                  </a:cubicBezTo>
                  <a:cubicBezTo>
                    <a:pt x="6069991" y="601955"/>
                    <a:pt x="5963152" y="688670"/>
                    <a:pt x="5849904" y="813300"/>
                  </a:cubicBezTo>
                  <a:cubicBezTo>
                    <a:pt x="5736656" y="937930"/>
                    <a:pt x="5641269" y="1003265"/>
                    <a:pt x="5585986" y="1077218"/>
                  </a:cubicBezTo>
                  <a:cubicBezTo>
                    <a:pt x="5410645" y="1051803"/>
                    <a:pt x="5143205" y="1075684"/>
                    <a:pt x="4831878" y="1077218"/>
                  </a:cubicBezTo>
                  <a:cubicBezTo>
                    <a:pt x="4520551" y="1078752"/>
                    <a:pt x="4400357" y="1074049"/>
                    <a:pt x="4021910" y="1077218"/>
                  </a:cubicBezTo>
                  <a:cubicBezTo>
                    <a:pt x="3643463" y="1080387"/>
                    <a:pt x="3617168" y="1053286"/>
                    <a:pt x="3491241" y="1077218"/>
                  </a:cubicBezTo>
                  <a:cubicBezTo>
                    <a:pt x="3365314" y="1101150"/>
                    <a:pt x="2975995" y="1062262"/>
                    <a:pt x="2737133" y="1077218"/>
                  </a:cubicBezTo>
                  <a:cubicBezTo>
                    <a:pt x="2498271" y="1092174"/>
                    <a:pt x="2407459" y="1091602"/>
                    <a:pt x="2206464" y="1077218"/>
                  </a:cubicBezTo>
                  <a:cubicBezTo>
                    <a:pt x="2005469" y="1062834"/>
                    <a:pt x="1567099" y="1041574"/>
                    <a:pt x="1396497" y="1077218"/>
                  </a:cubicBezTo>
                  <a:cubicBezTo>
                    <a:pt x="1225895" y="1112862"/>
                    <a:pt x="1027808" y="1082233"/>
                    <a:pt x="809968" y="1077218"/>
                  </a:cubicBezTo>
                  <a:cubicBezTo>
                    <a:pt x="592128" y="1072203"/>
                    <a:pt x="253447" y="1071525"/>
                    <a:pt x="0" y="1077218"/>
                  </a:cubicBezTo>
                  <a:cubicBezTo>
                    <a:pt x="9070" y="958230"/>
                    <a:pt x="-1103" y="772628"/>
                    <a:pt x="0" y="560153"/>
                  </a:cubicBezTo>
                  <a:cubicBezTo>
                    <a:pt x="1103" y="347678"/>
                    <a:pt x="-8831" y="165494"/>
                    <a:pt x="0" y="0"/>
                  </a:cubicBezTo>
                  <a:close/>
                </a:path>
              </a:pathLst>
            </a:custGeom>
            <a:ln w="57150">
              <a:solidFill>
                <a:srgbClr val="002060"/>
              </a:solidFill>
              <a:extLst>
                <a:ext uri="{C807C97D-BFC1-408E-A445-0C87EB9F89A2}">
                  <ask:lineSketchStyleProps xmlns:ask="http://schemas.microsoft.com/office/drawing/2018/sketchyshapes" xmlns="" sd="1414285098">
                    <a:prstGeom prst="homePlate">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3200" b="1">
                  <a:solidFill>
                    <a:schemeClr val="accent6">
                      <a:lumMod val="75000"/>
                    </a:schemeClr>
                  </a:solidFill>
                  <a:effectLst/>
                  <a:latin typeface="UTM Avo" panose="02040603050506020204" pitchFamily="18" charset="0"/>
                  <a:ea typeface="Times New Roman" panose="02020603050405020304" pitchFamily="18" charset="0"/>
                </a:rPr>
                <a:t>Nêu cách xử lí</a:t>
              </a:r>
            </a:p>
            <a:p>
              <a:pPr algn="ctr"/>
              <a:r>
                <a:rPr lang="nl-NL" sz="3200" b="1">
                  <a:solidFill>
                    <a:schemeClr val="accent6">
                      <a:lumMod val="75000"/>
                    </a:schemeClr>
                  </a:solidFill>
                  <a:effectLst/>
                  <a:latin typeface="UTM Avo" panose="02040603050506020204" pitchFamily="18" charset="0"/>
                  <a:ea typeface="Times New Roman" panose="02020603050405020304" pitchFamily="18" charset="0"/>
                </a:rPr>
                <a:t> tình huống</a:t>
              </a:r>
              <a:endParaRPr lang="en-US" sz="3200" b="1">
                <a:solidFill>
                  <a:schemeClr val="accent6">
                    <a:lumMod val="75000"/>
                  </a:schemeClr>
                </a:solidFill>
                <a:latin typeface="UTM Avo" panose="02040603050506020204" pitchFamily="18" charset="0"/>
              </a:endParaRPr>
            </a:p>
          </p:txBody>
        </p:sp>
        <p:sp>
          <p:nvSpPr>
            <p:cNvPr id="10" name="Oval 9">
              <a:extLst>
                <a:ext uri="{FF2B5EF4-FFF2-40B4-BE49-F238E27FC236}">
                  <a16:creationId xmlns:a16="http://schemas.microsoft.com/office/drawing/2014/main" id="{CE214DF7-D684-3F4F-44D4-3B1FDE41EE27}"/>
                </a:ext>
              </a:extLst>
            </p:cNvPr>
            <p:cNvSpPr/>
            <p:nvPr/>
          </p:nvSpPr>
          <p:spPr>
            <a:xfrm>
              <a:off x="10756129" y="5116286"/>
              <a:ext cx="877504" cy="1077218"/>
            </a:xfrm>
            <a:custGeom>
              <a:avLst/>
              <a:gdLst>
                <a:gd name="connsiteX0" fmla="*/ 0 w 877504"/>
                <a:gd name="connsiteY0" fmla="*/ 538609 h 1077218"/>
                <a:gd name="connsiteX1" fmla="*/ 438752 w 877504"/>
                <a:gd name="connsiteY1" fmla="*/ 0 h 1077218"/>
                <a:gd name="connsiteX2" fmla="*/ 877504 w 877504"/>
                <a:gd name="connsiteY2" fmla="*/ 538609 h 1077218"/>
                <a:gd name="connsiteX3" fmla="*/ 438752 w 877504"/>
                <a:gd name="connsiteY3" fmla="*/ 1077218 h 1077218"/>
                <a:gd name="connsiteX4" fmla="*/ 0 w 877504"/>
                <a:gd name="connsiteY4" fmla="*/ 538609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04" h="1077218" fill="none" extrusionOk="0">
                  <a:moveTo>
                    <a:pt x="0" y="538609"/>
                  </a:moveTo>
                  <a:cubicBezTo>
                    <a:pt x="-48308" y="233400"/>
                    <a:pt x="162514" y="24393"/>
                    <a:pt x="438752" y="0"/>
                  </a:cubicBezTo>
                  <a:cubicBezTo>
                    <a:pt x="750621" y="10337"/>
                    <a:pt x="858378" y="249511"/>
                    <a:pt x="877504" y="538609"/>
                  </a:cubicBezTo>
                  <a:cubicBezTo>
                    <a:pt x="867916" y="808737"/>
                    <a:pt x="669433" y="1020757"/>
                    <a:pt x="438752" y="1077218"/>
                  </a:cubicBezTo>
                  <a:cubicBezTo>
                    <a:pt x="192478" y="1044139"/>
                    <a:pt x="-67177" y="808151"/>
                    <a:pt x="0" y="538609"/>
                  </a:cubicBezTo>
                  <a:close/>
                </a:path>
                <a:path w="877504" h="1077218" stroke="0" extrusionOk="0">
                  <a:moveTo>
                    <a:pt x="0" y="538609"/>
                  </a:moveTo>
                  <a:cubicBezTo>
                    <a:pt x="15038" y="207886"/>
                    <a:pt x="178983" y="41322"/>
                    <a:pt x="438752" y="0"/>
                  </a:cubicBezTo>
                  <a:cubicBezTo>
                    <a:pt x="737661" y="-28389"/>
                    <a:pt x="850915" y="218825"/>
                    <a:pt x="877504" y="538609"/>
                  </a:cubicBezTo>
                  <a:cubicBezTo>
                    <a:pt x="862254" y="810191"/>
                    <a:pt x="669389" y="1058733"/>
                    <a:pt x="438752" y="1077218"/>
                  </a:cubicBezTo>
                  <a:cubicBezTo>
                    <a:pt x="217832" y="1061071"/>
                    <a:pt x="3253" y="892497"/>
                    <a:pt x="0" y="538609"/>
                  </a:cubicBezTo>
                  <a:close/>
                </a:path>
              </a:pathLst>
            </a:custGeom>
            <a:solidFill>
              <a:schemeClr val="bg1"/>
            </a:solidFill>
            <a:ln w="57150">
              <a:solidFill>
                <a:schemeClr val="accent6">
                  <a:lumMod val="50000"/>
                </a:schemeClr>
              </a:solidFill>
              <a:extLst>
                <a:ext uri="{C807C97D-BFC1-408E-A445-0C87EB9F89A2}">
                  <ask:lineSketchStyleProps xmlns:ask="http://schemas.microsoft.com/office/drawing/2018/sketchyshapes" xmlns="" sd="230635426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4</a:t>
              </a:r>
            </a:p>
          </p:txBody>
        </p:sp>
      </p:grpSp>
    </p:spTree>
    <p:extLst>
      <p:ext uri="{BB962C8B-B14F-4D97-AF65-F5344CB8AC3E}">
        <p14:creationId xmlns:p14="http://schemas.microsoft.com/office/powerpoint/2010/main" val="22027229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09052D-247A-6FE9-1B9B-35591F9E8E08}"/>
              </a:ext>
            </a:extLst>
          </p:cNvPr>
          <p:cNvGrpSpPr/>
          <p:nvPr/>
        </p:nvGrpSpPr>
        <p:grpSpPr>
          <a:xfrm>
            <a:off x="1175452" y="5133704"/>
            <a:ext cx="10610149" cy="1598421"/>
            <a:chOff x="7241876" y="0"/>
            <a:chExt cx="2795772" cy="5109115"/>
          </a:xfrm>
          <a:solidFill>
            <a:schemeClr val="accent6">
              <a:lumMod val="50000"/>
            </a:schemeClr>
          </a:solidFill>
        </p:grpSpPr>
        <p:sp>
          <p:nvSpPr>
            <p:cNvPr id="3" name="Rectangle: Rounded Corners 2">
              <a:extLst>
                <a:ext uri="{FF2B5EF4-FFF2-40B4-BE49-F238E27FC236}">
                  <a16:creationId xmlns:a16="http://schemas.microsoft.com/office/drawing/2014/main" id="{8D605626-B94E-38A7-30BC-3107EDC62D7D}"/>
                </a:ext>
              </a:extLst>
            </p:cNvPr>
            <p:cNvSpPr/>
            <p:nvPr/>
          </p:nvSpPr>
          <p:spPr>
            <a:xfrm>
              <a:off x="7241876" y="0"/>
              <a:ext cx="2795772" cy="5109115"/>
            </a:xfrm>
            <a:prstGeom prst="roundRect">
              <a:avLst/>
            </a:prstGeom>
            <a:grpFill/>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solidFill>
                  <a:schemeClr val="bg1"/>
                </a:solidFill>
              </a:endParaRPr>
            </a:p>
          </p:txBody>
        </p:sp>
        <p:sp>
          <p:nvSpPr>
            <p:cNvPr id="4" name="TextBox 60">
              <a:extLst>
                <a:ext uri="{FF2B5EF4-FFF2-40B4-BE49-F238E27FC236}">
                  <a16:creationId xmlns:a16="http://schemas.microsoft.com/office/drawing/2014/main" id="{3E7B8DA8-F29C-F261-35A7-3F1046102E87}"/>
                </a:ext>
              </a:extLst>
            </p:cNvPr>
            <p:cNvSpPr txBox="1"/>
            <p:nvPr/>
          </p:nvSpPr>
          <p:spPr>
            <a:xfrm>
              <a:off x="7250160" y="336138"/>
              <a:ext cx="2787488" cy="4623682"/>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nl-NL" sz="4400" b="1">
                  <a:solidFill>
                    <a:schemeClr val="bg1"/>
                  </a:solidFill>
                  <a:effectLst/>
                  <a:latin typeface="UTM Avo" panose="02040603050506020204" pitchFamily="18" charset="0"/>
                  <a:ea typeface="Times New Roman" panose="02020603050405020304" pitchFamily="18" charset="0"/>
                </a:rPr>
                <a:t>Hành động này không nên làm, rất dễ gây cháy nhà.</a:t>
              </a:r>
              <a:endParaRPr lang="en-US" sz="4400" b="1" spc="150" dirty="0">
                <a:solidFill>
                  <a:schemeClr val="bg1"/>
                </a:solidFill>
                <a:latin typeface="UTM Avo" panose="02040603050506020204" pitchFamily="18" charset="0"/>
                <a:cs typeface="+mn-ea"/>
                <a:sym typeface="+mn-lt"/>
              </a:endParaRPr>
            </a:p>
          </p:txBody>
        </p:sp>
      </p:grpSp>
      <p:grpSp>
        <p:nvGrpSpPr>
          <p:cNvPr id="14" name="Group 13">
            <a:extLst>
              <a:ext uri="{FF2B5EF4-FFF2-40B4-BE49-F238E27FC236}">
                <a16:creationId xmlns:a16="http://schemas.microsoft.com/office/drawing/2014/main" id="{F353D7E6-2899-D8CE-0256-E087D759C400}"/>
              </a:ext>
            </a:extLst>
          </p:cNvPr>
          <p:cNvGrpSpPr/>
          <p:nvPr/>
        </p:nvGrpSpPr>
        <p:grpSpPr>
          <a:xfrm>
            <a:off x="322033" y="449943"/>
            <a:ext cx="4827826" cy="4698915"/>
            <a:chOff x="411831" y="1699233"/>
            <a:chExt cx="5489186" cy="5017168"/>
          </a:xfrm>
        </p:grpSpPr>
        <p:pic>
          <p:nvPicPr>
            <p:cNvPr id="6" name="Picture 5" descr="A picture containing text, indoor&#10;&#10;Description automatically generated">
              <a:extLst>
                <a:ext uri="{FF2B5EF4-FFF2-40B4-BE49-F238E27FC236}">
                  <a16:creationId xmlns:a16="http://schemas.microsoft.com/office/drawing/2014/main" id="{AFF0A483-19A0-2D85-0CE4-6801B693019C}"/>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l="4824" t="10251" r="6656" b="11877"/>
            <a:stretch/>
          </p:blipFill>
          <p:spPr>
            <a:xfrm rot="15897554">
              <a:off x="816480" y="1294584"/>
              <a:ext cx="4679887" cy="5489186"/>
            </a:xfrm>
            <a:prstGeom prst="roundRect">
              <a:avLst/>
            </a:prstGeom>
          </p:spPr>
        </p:pic>
        <p:sp>
          <p:nvSpPr>
            <p:cNvPr id="12" name="Oval 11">
              <a:extLst>
                <a:ext uri="{FF2B5EF4-FFF2-40B4-BE49-F238E27FC236}">
                  <a16:creationId xmlns:a16="http://schemas.microsoft.com/office/drawing/2014/main" id="{1F3C8CBC-B8CA-F0DC-E036-2FF2892FDAB4}"/>
                </a:ext>
              </a:extLst>
            </p:cNvPr>
            <p:cNvSpPr/>
            <p:nvPr/>
          </p:nvSpPr>
          <p:spPr>
            <a:xfrm>
              <a:off x="2822594" y="6094588"/>
              <a:ext cx="667657" cy="6218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1</a:t>
              </a:r>
            </a:p>
          </p:txBody>
        </p:sp>
      </p:grpSp>
      <p:grpSp>
        <p:nvGrpSpPr>
          <p:cNvPr id="16" name="Group 15">
            <a:extLst>
              <a:ext uri="{FF2B5EF4-FFF2-40B4-BE49-F238E27FC236}">
                <a16:creationId xmlns:a16="http://schemas.microsoft.com/office/drawing/2014/main" id="{63800198-B9A9-FA4B-550C-CDC2EE396912}"/>
              </a:ext>
            </a:extLst>
          </p:cNvPr>
          <p:cNvGrpSpPr/>
          <p:nvPr/>
        </p:nvGrpSpPr>
        <p:grpSpPr>
          <a:xfrm>
            <a:off x="5653108" y="714759"/>
            <a:ext cx="6369259" cy="3196841"/>
            <a:chOff x="7241876" y="0"/>
            <a:chExt cx="2795772" cy="5109115"/>
          </a:xfrm>
        </p:grpSpPr>
        <p:sp>
          <p:nvSpPr>
            <p:cNvPr id="17" name="Rectangle: Rounded Corners 16">
              <a:extLst>
                <a:ext uri="{FF2B5EF4-FFF2-40B4-BE49-F238E27FC236}">
                  <a16:creationId xmlns:a16="http://schemas.microsoft.com/office/drawing/2014/main" id="{81AB54A6-42D3-B1E3-74D7-16EAFA7515C1}"/>
                </a:ext>
              </a:extLst>
            </p:cNvPr>
            <p:cNvSpPr/>
            <p:nvPr/>
          </p:nvSpPr>
          <p:spPr>
            <a:xfrm>
              <a:off x="7241876" y="0"/>
              <a:ext cx="2795772" cy="5109115"/>
            </a:xfrm>
            <a:prstGeom prst="roundRect">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solidFill>
                  <a:srgbClr val="002060"/>
                </a:solidFill>
              </a:endParaRPr>
            </a:p>
          </p:txBody>
        </p:sp>
        <p:sp>
          <p:nvSpPr>
            <p:cNvPr id="18" name="TextBox 60">
              <a:extLst>
                <a:ext uri="{FF2B5EF4-FFF2-40B4-BE49-F238E27FC236}">
                  <a16:creationId xmlns:a16="http://schemas.microsoft.com/office/drawing/2014/main" id="{736BD295-79A9-7545-C1D9-A61C8823A580}"/>
                </a:ext>
              </a:extLst>
            </p:cNvPr>
            <p:cNvSpPr txBox="1"/>
            <p:nvPr/>
          </p:nvSpPr>
          <p:spPr>
            <a:xfrm>
              <a:off x="7250160" y="336138"/>
              <a:ext cx="2787488" cy="44761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nl-NL" sz="4400" b="1">
                  <a:solidFill>
                    <a:schemeClr val="accent6">
                      <a:lumMod val="50000"/>
                    </a:schemeClr>
                  </a:solidFill>
                  <a:effectLst/>
                  <a:latin typeface="UTM Avo" panose="02040603050506020204" pitchFamily="18" charset="0"/>
                  <a:ea typeface="Times New Roman" panose="02020603050405020304" pitchFamily="18" charset="0"/>
                </a:rPr>
                <a:t>Hai bạn nhỏ đang đốt lửa gần nhà sàn, bên cạnh là các vận dụng dễ cháy </a:t>
              </a:r>
              <a:endParaRPr lang="en-US" sz="4400" b="1" spc="150" dirty="0">
                <a:solidFill>
                  <a:schemeClr val="accent6">
                    <a:lumMod val="50000"/>
                  </a:schemeClr>
                </a:solidFill>
                <a:latin typeface="UTM Avo" panose="02040603050506020204" pitchFamily="18" charset="0"/>
                <a:cs typeface="+mn-ea"/>
                <a:sym typeface="+mn-lt"/>
              </a:endParaRPr>
            </a:p>
          </p:txBody>
        </p:sp>
      </p:grpSp>
    </p:spTree>
    <p:extLst>
      <p:ext uri="{BB962C8B-B14F-4D97-AF65-F5344CB8AC3E}">
        <p14:creationId xmlns:p14="http://schemas.microsoft.com/office/powerpoint/2010/main" val="12813986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353D7E6-2899-D8CE-0256-E087D759C400}"/>
              </a:ext>
            </a:extLst>
          </p:cNvPr>
          <p:cNvGrpSpPr/>
          <p:nvPr/>
        </p:nvGrpSpPr>
        <p:grpSpPr>
          <a:xfrm>
            <a:off x="467175" y="1060064"/>
            <a:ext cx="5367568" cy="5660049"/>
            <a:chOff x="411831" y="1699233"/>
            <a:chExt cx="5489186" cy="5017168"/>
          </a:xfrm>
        </p:grpSpPr>
        <p:pic>
          <p:nvPicPr>
            <p:cNvPr id="6" name="Picture 5" descr="A picture containing text, indoor&#10;&#10;Description automatically generated">
              <a:extLst>
                <a:ext uri="{FF2B5EF4-FFF2-40B4-BE49-F238E27FC236}">
                  <a16:creationId xmlns:a16="http://schemas.microsoft.com/office/drawing/2014/main" id="{AFF0A483-19A0-2D85-0CE4-6801B693019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l="4824" t="10251" r="6656" b="11877"/>
            <a:stretch/>
          </p:blipFill>
          <p:spPr>
            <a:xfrm rot="15897554">
              <a:off x="816480" y="1294584"/>
              <a:ext cx="4679887" cy="5489186"/>
            </a:xfrm>
            <a:prstGeom prst="roundRect">
              <a:avLst/>
            </a:prstGeom>
          </p:spPr>
        </p:pic>
        <p:sp>
          <p:nvSpPr>
            <p:cNvPr id="12" name="Oval 11">
              <a:extLst>
                <a:ext uri="{FF2B5EF4-FFF2-40B4-BE49-F238E27FC236}">
                  <a16:creationId xmlns:a16="http://schemas.microsoft.com/office/drawing/2014/main" id="{1F3C8CBC-B8CA-F0DC-E036-2FF2892FDAB4}"/>
                </a:ext>
              </a:extLst>
            </p:cNvPr>
            <p:cNvSpPr/>
            <p:nvPr/>
          </p:nvSpPr>
          <p:spPr>
            <a:xfrm>
              <a:off x="2822594" y="6094588"/>
              <a:ext cx="667657" cy="6218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1</a:t>
              </a:r>
            </a:p>
          </p:txBody>
        </p:sp>
      </p:grpSp>
      <p:grpSp>
        <p:nvGrpSpPr>
          <p:cNvPr id="16" name="Group 15">
            <a:extLst>
              <a:ext uri="{FF2B5EF4-FFF2-40B4-BE49-F238E27FC236}">
                <a16:creationId xmlns:a16="http://schemas.microsoft.com/office/drawing/2014/main" id="{63800198-B9A9-FA4B-550C-CDC2EE396912}"/>
              </a:ext>
            </a:extLst>
          </p:cNvPr>
          <p:cNvGrpSpPr/>
          <p:nvPr/>
        </p:nvGrpSpPr>
        <p:grpSpPr>
          <a:xfrm>
            <a:off x="4972961" y="408159"/>
            <a:ext cx="6973428" cy="4839702"/>
            <a:chOff x="7381437" y="147365"/>
            <a:chExt cx="2795772" cy="6142266"/>
          </a:xfrm>
        </p:grpSpPr>
        <p:sp>
          <p:nvSpPr>
            <p:cNvPr id="17" name="Rectangle: Rounded Corners 16">
              <a:extLst>
                <a:ext uri="{FF2B5EF4-FFF2-40B4-BE49-F238E27FC236}">
                  <a16:creationId xmlns:a16="http://schemas.microsoft.com/office/drawing/2014/main" id="{81AB54A6-42D3-B1E3-74D7-16EAFA7515C1}"/>
                </a:ext>
              </a:extLst>
            </p:cNvPr>
            <p:cNvSpPr/>
            <p:nvPr/>
          </p:nvSpPr>
          <p:spPr>
            <a:xfrm>
              <a:off x="7381437" y="147365"/>
              <a:ext cx="2795772" cy="6142266"/>
            </a:xfrm>
            <a:prstGeom prst="wedgeEllipseCallout">
              <a:avLst>
                <a:gd name="adj1" fmla="val -53343"/>
                <a:gd name="adj2" fmla="val 25798"/>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solidFill>
                  <a:srgbClr val="002060"/>
                </a:solidFill>
              </a:endParaRPr>
            </a:p>
          </p:txBody>
        </p:sp>
        <p:sp>
          <p:nvSpPr>
            <p:cNvPr id="18" name="TextBox 60">
              <a:extLst>
                <a:ext uri="{FF2B5EF4-FFF2-40B4-BE49-F238E27FC236}">
                  <a16:creationId xmlns:a16="http://schemas.microsoft.com/office/drawing/2014/main" id="{736BD295-79A9-7545-C1D9-A61C8823A580}"/>
                </a:ext>
              </a:extLst>
            </p:cNvPr>
            <p:cNvSpPr txBox="1"/>
            <p:nvPr/>
          </p:nvSpPr>
          <p:spPr>
            <a:xfrm>
              <a:off x="7462495" y="1177475"/>
              <a:ext cx="2633655" cy="466739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nl-NL" sz="3500" b="1" spc="150">
                  <a:solidFill>
                    <a:schemeClr val="accent6">
                      <a:lumMod val="50000"/>
                    </a:schemeClr>
                  </a:solidFill>
                  <a:latin typeface="UTM Avo" panose="02040603050506020204" pitchFamily="18" charset="0"/>
                  <a:cs typeface="+mn-ea"/>
                  <a:sym typeface="+mn-lt"/>
                </a:rPr>
                <a:t>Chúng ta khuyên hai bạn không nên chơi đốt lửa gần nhà sàn và giải thích cho các bạn hiểu sự nguy hiểm khi cháy nhà. </a:t>
              </a:r>
              <a:endParaRPr lang="en-US" sz="3500" b="1" spc="150" dirty="0">
                <a:solidFill>
                  <a:schemeClr val="accent6">
                    <a:lumMod val="50000"/>
                  </a:schemeClr>
                </a:solidFill>
                <a:latin typeface="UTM Avo" panose="02040603050506020204" pitchFamily="18" charset="0"/>
                <a:cs typeface="+mn-ea"/>
                <a:sym typeface="+mn-lt"/>
              </a:endParaRPr>
            </a:p>
          </p:txBody>
        </p:sp>
      </p:grpSp>
    </p:spTree>
    <p:extLst>
      <p:ext uri="{BB962C8B-B14F-4D97-AF65-F5344CB8AC3E}">
        <p14:creationId xmlns:p14="http://schemas.microsoft.com/office/powerpoint/2010/main" val="31049055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9986567-1671-C56B-9B7B-2CAA561B1F74}"/>
              </a:ext>
            </a:extLst>
          </p:cNvPr>
          <p:cNvGrpSpPr/>
          <p:nvPr/>
        </p:nvGrpSpPr>
        <p:grpSpPr>
          <a:xfrm rot="261778">
            <a:off x="6681087" y="1237566"/>
            <a:ext cx="5104446" cy="5239187"/>
            <a:chOff x="6438059" y="1595631"/>
            <a:chExt cx="5104446" cy="5239187"/>
          </a:xfrm>
        </p:grpSpPr>
        <p:grpSp>
          <p:nvGrpSpPr>
            <p:cNvPr id="11" name="Group 10">
              <a:extLst>
                <a:ext uri="{FF2B5EF4-FFF2-40B4-BE49-F238E27FC236}">
                  <a16:creationId xmlns:a16="http://schemas.microsoft.com/office/drawing/2014/main" id="{4F668DDD-BA74-B58D-2D67-99BB0837CB81}"/>
                </a:ext>
              </a:extLst>
            </p:cNvPr>
            <p:cNvGrpSpPr/>
            <p:nvPr/>
          </p:nvGrpSpPr>
          <p:grpSpPr>
            <a:xfrm>
              <a:off x="6438059" y="1595631"/>
              <a:ext cx="5104446" cy="4887091"/>
              <a:chOff x="6423544" y="1502890"/>
              <a:chExt cx="5104446" cy="4887091"/>
            </a:xfrm>
          </p:grpSpPr>
          <p:pic>
            <p:nvPicPr>
              <p:cNvPr id="8" name="Picture 7" descr="A picture containing text&#10;&#10;Description automatically generated">
                <a:extLst>
                  <a:ext uri="{FF2B5EF4-FFF2-40B4-BE49-F238E27FC236}">
                    <a16:creationId xmlns:a16="http://schemas.microsoft.com/office/drawing/2014/main" id="{73E443AC-5136-C655-3601-5A9E88CE68D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6320" t="18004" r="3417" b="8500"/>
              <a:stretch/>
            </p:blipFill>
            <p:spPr>
              <a:xfrm rot="16381713">
                <a:off x="6624963" y="1486954"/>
                <a:ext cx="4701608" cy="5104446"/>
              </a:xfrm>
              <a:prstGeom prst="roundRect">
                <a:avLst/>
              </a:prstGeom>
            </p:spPr>
          </p:pic>
          <p:sp>
            <p:nvSpPr>
              <p:cNvPr id="9" name="Speech Bubble: Rectangle with Corners Rounded 8">
                <a:extLst>
                  <a:ext uri="{FF2B5EF4-FFF2-40B4-BE49-F238E27FC236}">
                    <a16:creationId xmlns:a16="http://schemas.microsoft.com/office/drawing/2014/main" id="{B5DEA140-F716-EF87-39FC-9703A8695340}"/>
                  </a:ext>
                </a:extLst>
              </p:cNvPr>
              <p:cNvSpPr/>
              <p:nvPr/>
            </p:nvSpPr>
            <p:spPr>
              <a:xfrm rot="405554">
                <a:off x="6560003" y="1502890"/>
                <a:ext cx="2887549" cy="954107"/>
              </a:xfrm>
              <a:prstGeom prst="wedgeRoundRectCallout">
                <a:avLst>
                  <a:gd name="adj1" fmla="val 746"/>
                  <a:gd name="adj2" fmla="val 7162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UTM Avo" panose="02040603050506020204" pitchFamily="18" charset="0"/>
                  </a:rPr>
                  <a:t>Dì bị ốm, con cùng mẹ sang thăm Dì nhé!</a:t>
                </a:r>
              </a:p>
            </p:txBody>
          </p:sp>
          <p:sp>
            <p:nvSpPr>
              <p:cNvPr id="10" name="Speech Bubble: Rectangle with Corners Rounded 9">
                <a:extLst>
                  <a:ext uri="{FF2B5EF4-FFF2-40B4-BE49-F238E27FC236}">
                    <a16:creationId xmlns:a16="http://schemas.microsoft.com/office/drawing/2014/main" id="{F7C4153A-7A72-8F8A-439A-305E5D395A12}"/>
                  </a:ext>
                </a:extLst>
              </p:cNvPr>
              <p:cNvSpPr/>
              <p:nvPr/>
            </p:nvSpPr>
            <p:spPr>
              <a:xfrm rot="405554">
                <a:off x="9694054" y="2616612"/>
                <a:ext cx="1743404" cy="814622"/>
              </a:xfrm>
              <a:prstGeom prst="wedgeRoundRectCallout">
                <a:avLst>
                  <a:gd name="adj1" fmla="val 746"/>
                  <a:gd name="adj2" fmla="val 7162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UTM Avo" panose="02040603050506020204" pitchFamily="18" charset="0"/>
                  </a:rPr>
                  <a:t>Con không đi đâu ạ!</a:t>
                </a:r>
              </a:p>
            </p:txBody>
          </p:sp>
        </p:grpSp>
        <p:sp>
          <p:nvSpPr>
            <p:cNvPr id="13" name="Oval 12">
              <a:extLst>
                <a:ext uri="{FF2B5EF4-FFF2-40B4-BE49-F238E27FC236}">
                  <a16:creationId xmlns:a16="http://schemas.microsoft.com/office/drawing/2014/main" id="{9A0FA1F8-59C3-C24A-EDE0-C37462691582}"/>
                </a:ext>
              </a:extLst>
            </p:cNvPr>
            <p:cNvSpPr/>
            <p:nvPr/>
          </p:nvSpPr>
          <p:spPr>
            <a:xfrm>
              <a:off x="8589342" y="6213005"/>
              <a:ext cx="667657" cy="6218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2</a:t>
              </a:r>
            </a:p>
          </p:txBody>
        </p:sp>
      </p:grpSp>
      <p:grpSp>
        <p:nvGrpSpPr>
          <p:cNvPr id="16" name="Group 15">
            <a:extLst>
              <a:ext uri="{FF2B5EF4-FFF2-40B4-BE49-F238E27FC236}">
                <a16:creationId xmlns:a16="http://schemas.microsoft.com/office/drawing/2014/main" id="{9C5F9FED-D009-214C-DCB9-2AF20A04DD84}"/>
              </a:ext>
            </a:extLst>
          </p:cNvPr>
          <p:cNvGrpSpPr/>
          <p:nvPr/>
        </p:nvGrpSpPr>
        <p:grpSpPr>
          <a:xfrm>
            <a:off x="136849" y="232159"/>
            <a:ext cx="6369259" cy="3196841"/>
            <a:chOff x="7241876" y="0"/>
            <a:chExt cx="2795772" cy="5109115"/>
          </a:xfrm>
        </p:grpSpPr>
        <p:sp>
          <p:nvSpPr>
            <p:cNvPr id="17" name="Rectangle: Rounded Corners 16">
              <a:extLst>
                <a:ext uri="{FF2B5EF4-FFF2-40B4-BE49-F238E27FC236}">
                  <a16:creationId xmlns:a16="http://schemas.microsoft.com/office/drawing/2014/main" id="{73E8B2B7-D86F-457F-B07F-1A26C8D8A3DA}"/>
                </a:ext>
              </a:extLst>
            </p:cNvPr>
            <p:cNvSpPr/>
            <p:nvPr/>
          </p:nvSpPr>
          <p:spPr>
            <a:xfrm>
              <a:off x="7241876" y="0"/>
              <a:ext cx="2795772" cy="5109115"/>
            </a:xfrm>
            <a:prstGeom prst="roundRect">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solidFill>
                  <a:srgbClr val="002060"/>
                </a:solidFill>
              </a:endParaRPr>
            </a:p>
          </p:txBody>
        </p:sp>
        <p:sp>
          <p:nvSpPr>
            <p:cNvPr id="18" name="TextBox 60">
              <a:extLst>
                <a:ext uri="{FF2B5EF4-FFF2-40B4-BE49-F238E27FC236}">
                  <a16:creationId xmlns:a16="http://schemas.microsoft.com/office/drawing/2014/main" id="{987556C1-4A79-0007-4206-1A89A5654239}"/>
                </a:ext>
              </a:extLst>
            </p:cNvPr>
            <p:cNvSpPr txBox="1"/>
            <p:nvPr/>
          </p:nvSpPr>
          <p:spPr>
            <a:xfrm>
              <a:off x="7303240" y="408828"/>
              <a:ext cx="2673042" cy="429145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algn="ctr">
                <a:lnSpc>
                  <a:spcPct val="120000"/>
                </a:lnSpc>
                <a:spcBef>
                  <a:spcPts val="0"/>
                </a:spcBef>
                <a:spcAft>
                  <a:spcPts val="0"/>
                </a:spcAft>
              </a:pPr>
              <a:r>
                <a:rPr lang="nl-NL" sz="3600" b="1">
                  <a:solidFill>
                    <a:schemeClr val="accent5">
                      <a:lumMod val="50000"/>
                    </a:schemeClr>
                  </a:solidFill>
                  <a:effectLst/>
                  <a:latin typeface="UTM Avo" panose="02040603050506020204" pitchFamily="18" charset="0"/>
                  <a:ea typeface="Times New Roman" panose="02020603050405020304" pitchFamily="18" charset="0"/>
                </a:rPr>
                <a:t>Mẹ muốn con gái đi thăm một người họ hàng bị ốm, nhưng người con từ chối vì không thích.</a:t>
              </a:r>
              <a:endParaRPr lang="en-US" sz="3600" b="1">
                <a:solidFill>
                  <a:schemeClr val="accent5">
                    <a:lumMod val="50000"/>
                  </a:schemeClr>
                </a:solidFill>
                <a:effectLst/>
                <a:latin typeface="UTM Avo" panose="02040603050506020204" pitchFamily="18" charset="0"/>
                <a:ea typeface="Times New Roman" panose="02020603050405020304" pitchFamily="18" charset="0"/>
              </a:endParaRPr>
            </a:p>
          </p:txBody>
        </p:sp>
      </p:grpSp>
      <p:grpSp>
        <p:nvGrpSpPr>
          <p:cNvPr id="19" name="Group 18">
            <a:extLst>
              <a:ext uri="{FF2B5EF4-FFF2-40B4-BE49-F238E27FC236}">
                <a16:creationId xmlns:a16="http://schemas.microsoft.com/office/drawing/2014/main" id="{ECE2F107-6528-2FBC-A0E2-80AB67A5BC43}"/>
              </a:ext>
            </a:extLst>
          </p:cNvPr>
          <p:cNvGrpSpPr/>
          <p:nvPr/>
        </p:nvGrpSpPr>
        <p:grpSpPr>
          <a:xfrm>
            <a:off x="639513" y="3826564"/>
            <a:ext cx="5345720" cy="2650189"/>
            <a:chOff x="7241876" y="0"/>
            <a:chExt cx="2795772" cy="5109115"/>
          </a:xfrm>
          <a:solidFill>
            <a:srgbClr val="B2F59D"/>
          </a:solidFill>
        </p:grpSpPr>
        <p:sp>
          <p:nvSpPr>
            <p:cNvPr id="20" name="Rectangle: Rounded Corners 19">
              <a:extLst>
                <a:ext uri="{FF2B5EF4-FFF2-40B4-BE49-F238E27FC236}">
                  <a16:creationId xmlns:a16="http://schemas.microsoft.com/office/drawing/2014/main" id="{8896B028-E32D-4DBF-3133-499C12372157}"/>
                </a:ext>
              </a:extLst>
            </p:cNvPr>
            <p:cNvSpPr/>
            <p:nvPr/>
          </p:nvSpPr>
          <p:spPr>
            <a:xfrm>
              <a:off x="7241876" y="0"/>
              <a:ext cx="2795772" cy="5109115"/>
            </a:xfrm>
            <a:prstGeom prst="roundRect">
              <a:avLst/>
            </a:prstGeom>
            <a:grpFill/>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solidFill>
                  <a:schemeClr val="bg1"/>
                </a:solidFill>
              </a:endParaRPr>
            </a:p>
          </p:txBody>
        </p:sp>
        <p:sp>
          <p:nvSpPr>
            <p:cNvPr id="21" name="TextBox 60">
              <a:extLst>
                <a:ext uri="{FF2B5EF4-FFF2-40B4-BE49-F238E27FC236}">
                  <a16:creationId xmlns:a16="http://schemas.microsoft.com/office/drawing/2014/main" id="{CC66D68D-6B5D-5E49-5749-C156C911C8AD}"/>
                </a:ext>
              </a:extLst>
            </p:cNvPr>
            <p:cNvSpPr txBox="1"/>
            <p:nvPr/>
          </p:nvSpPr>
          <p:spPr>
            <a:xfrm>
              <a:off x="7406504" y="603031"/>
              <a:ext cx="2549686" cy="3903052"/>
            </a:xfrm>
            <a:prstGeom prst="rect">
              <a:avLst/>
            </a:prstGeom>
            <a:grp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nl-NL" sz="3500" b="1">
                  <a:solidFill>
                    <a:schemeClr val="accent5">
                      <a:lumMod val="50000"/>
                    </a:schemeClr>
                  </a:solidFill>
                  <a:effectLst/>
                  <a:latin typeface="UTM Avo" panose="02040603050506020204" pitchFamily="18" charset="0"/>
                  <a:ea typeface="Times New Roman" panose="02020603050405020304" pitchFamily="18" charset="0"/>
                </a:rPr>
                <a:t>Hành động này không nên, điều đó thể hiện việc không quan tâm họ hàng.</a:t>
              </a:r>
              <a:endParaRPr lang="en-US" sz="3500" b="1" spc="150" dirty="0">
                <a:solidFill>
                  <a:schemeClr val="accent5">
                    <a:lumMod val="50000"/>
                  </a:schemeClr>
                </a:solidFill>
                <a:latin typeface="UTM Avo" panose="02040603050506020204" pitchFamily="18" charset="0"/>
                <a:cs typeface="+mn-ea"/>
                <a:sym typeface="+mn-lt"/>
              </a:endParaRPr>
            </a:p>
          </p:txBody>
        </p:sp>
      </p:grpSp>
    </p:spTree>
    <p:extLst>
      <p:ext uri="{BB962C8B-B14F-4D97-AF65-F5344CB8AC3E}">
        <p14:creationId xmlns:p14="http://schemas.microsoft.com/office/powerpoint/2010/main" val="1147099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9986567-1671-C56B-9B7B-2CAA561B1F74}"/>
              </a:ext>
            </a:extLst>
          </p:cNvPr>
          <p:cNvGrpSpPr/>
          <p:nvPr/>
        </p:nvGrpSpPr>
        <p:grpSpPr>
          <a:xfrm>
            <a:off x="7196192" y="1654629"/>
            <a:ext cx="4773044" cy="5203371"/>
            <a:chOff x="6438059" y="1595631"/>
            <a:chExt cx="5104446" cy="5239187"/>
          </a:xfrm>
        </p:grpSpPr>
        <p:grpSp>
          <p:nvGrpSpPr>
            <p:cNvPr id="11" name="Group 10">
              <a:extLst>
                <a:ext uri="{FF2B5EF4-FFF2-40B4-BE49-F238E27FC236}">
                  <a16:creationId xmlns:a16="http://schemas.microsoft.com/office/drawing/2014/main" id="{4F668DDD-BA74-B58D-2D67-99BB0837CB81}"/>
                </a:ext>
              </a:extLst>
            </p:cNvPr>
            <p:cNvGrpSpPr/>
            <p:nvPr/>
          </p:nvGrpSpPr>
          <p:grpSpPr>
            <a:xfrm>
              <a:off x="6438059" y="1595631"/>
              <a:ext cx="5104446" cy="4887091"/>
              <a:chOff x="6423544" y="1502890"/>
              <a:chExt cx="5104446" cy="4887091"/>
            </a:xfrm>
          </p:grpSpPr>
          <p:pic>
            <p:nvPicPr>
              <p:cNvPr id="8" name="Picture 7" descr="A picture containing text&#10;&#10;Description automatically generated">
                <a:extLst>
                  <a:ext uri="{FF2B5EF4-FFF2-40B4-BE49-F238E27FC236}">
                    <a16:creationId xmlns:a16="http://schemas.microsoft.com/office/drawing/2014/main" id="{73E443AC-5136-C655-3601-5A9E88CE68D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6320" t="18004" r="3417" b="8500"/>
              <a:stretch/>
            </p:blipFill>
            <p:spPr>
              <a:xfrm rot="16381713">
                <a:off x="6624963" y="1486954"/>
                <a:ext cx="4701608" cy="5104446"/>
              </a:xfrm>
              <a:prstGeom prst="roundRect">
                <a:avLst/>
              </a:prstGeom>
            </p:spPr>
          </p:pic>
          <p:sp>
            <p:nvSpPr>
              <p:cNvPr id="9" name="Speech Bubble: Rectangle with Corners Rounded 8">
                <a:extLst>
                  <a:ext uri="{FF2B5EF4-FFF2-40B4-BE49-F238E27FC236}">
                    <a16:creationId xmlns:a16="http://schemas.microsoft.com/office/drawing/2014/main" id="{B5DEA140-F716-EF87-39FC-9703A8695340}"/>
                  </a:ext>
                </a:extLst>
              </p:cNvPr>
              <p:cNvSpPr/>
              <p:nvPr/>
            </p:nvSpPr>
            <p:spPr>
              <a:xfrm rot="405554">
                <a:off x="6560003" y="1502890"/>
                <a:ext cx="2887549" cy="954107"/>
              </a:xfrm>
              <a:prstGeom prst="wedgeRoundRectCallout">
                <a:avLst>
                  <a:gd name="adj1" fmla="val 746"/>
                  <a:gd name="adj2" fmla="val 7162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UTM Avo" panose="02040603050506020204" pitchFamily="18" charset="0"/>
                  </a:rPr>
                  <a:t>Dì bị ốm, con cùng mẹ sang thăm Dì nhé!</a:t>
                </a:r>
              </a:p>
            </p:txBody>
          </p:sp>
          <p:sp>
            <p:nvSpPr>
              <p:cNvPr id="10" name="Speech Bubble: Rectangle with Corners Rounded 9">
                <a:extLst>
                  <a:ext uri="{FF2B5EF4-FFF2-40B4-BE49-F238E27FC236}">
                    <a16:creationId xmlns:a16="http://schemas.microsoft.com/office/drawing/2014/main" id="{F7C4153A-7A72-8F8A-439A-305E5D395A12}"/>
                  </a:ext>
                </a:extLst>
              </p:cNvPr>
              <p:cNvSpPr/>
              <p:nvPr/>
            </p:nvSpPr>
            <p:spPr>
              <a:xfrm rot="405554">
                <a:off x="9694054" y="2616612"/>
                <a:ext cx="1743404" cy="814622"/>
              </a:xfrm>
              <a:prstGeom prst="wedgeRoundRectCallout">
                <a:avLst>
                  <a:gd name="adj1" fmla="val 746"/>
                  <a:gd name="adj2" fmla="val 7162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UTM Avo" panose="02040603050506020204" pitchFamily="18" charset="0"/>
                  </a:rPr>
                  <a:t>Con không đi đâu ạ!</a:t>
                </a:r>
              </a:p>
            </p:txBody>
          </p:sp>
        </p:grpSp>
        <p:sp>
          <p:nvSpPr>
            <p:cNvPr id="13" name="Oval 12">
              <a:extLst>
                <a:ext uri="{FF2B5EF4-FFF2-40B4-BE49-F238E27FC236}">
                  <a16:creationId xmlns:a16="http://schemas.microsoft.com/office/drawing/2014/main" id="{9A0FA1F8-59C3-C24A-EDE0-C37462691582}"/>
                </a:ext>
              </a:extLst>
            </p:cNvPr>
            <p:cNvSpPr/>
            <p:nvPr/>
          </p:nvSpPr>
          <p:spPr>
            <a:xfrm>
              <a:off x="8589342" y="6213005"/>
              <a:ext cx="667657" cy="6218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accent6">
                      <a:lumMod val="75000"/>
                    </a:schemeClr>
                  </a:solidFill>
                  <a:latin typeface="#9Slide07 SVNDessert Menu Scrip" panose="00000500000000000000" pitchFamily="2" charset="0"/>
                </a:rPr>
                <a:t>2</a:t>
              </a:r>
            </a:p>
          </p:txBody>
        </p:sp>
      </p:grpSp>
      <p:grpSp>
        <p:nvGrpSpPr>
          <p:cNvPr id="14" name="Group 13">
            <a:extLst>
              <a:ext uri="{FF2B5EF4-FFF2-40B4-BE49-F238E27FC236}">
                <a16:creationId xmlns:a16="http://schemas.microsoft.com/office/drawing/2014/main" id="{EB1329B7-3ADA-3D7C-942D-C547353C4327}"/>
              </a:ext>
            </a:extLst>
          </p:cNvPr>
          <p:cNvGrpSpPr/>
          <p:nvPr/>
        </p:nvGrpSpPr>
        <p:grpSpPr>
          <a:xfrm>
            <a:off x="203364" y="113780"/>
            <a:ext cx="6973428" cy="5573059"/>
            <a:chOff x="7408621" y="234960"/>
            <a:chExt cx="2795772" cy="7072999"/>
          </a:xfrm>
        </p:grpSpPr>
        <p:sp>
          <p:nvSpPr>
            <p:cNvPr id="22" name="Rectangle: Rounded Corners 16">
              <a:extLst>
                <a:ext uri="{FF2B5EF4-FFF2-40B4-BE49-F238E27FC236}">
                  <a16:creationId xmlns:a16="http://schemas.microsoft.com/office/drawing/2014/main" id="{A71FB715-4B9B-22FC-45FA-BCFF19C729FC}"/>
                </a:ext>
              </a:extLst>
            </p:cNvPr>
            <p:cNvSpPr/>
            <p:nvPr/>
          </p:nvSpPr>
          <p:spPr>
            <a:xfrm>
              <a:off x="7408621" y="234960"/>
              <a:ext cx="2795772" cy="7072999"/>
            </a:xfrm>
            <a:prstGeom prst="wedgeEllipseCallout">
              <a:avLst>
                <a:gd name="adj1" fmla="val 47228"/>
                <a:gd name="adj2" fmla="val 37362"/>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solidFill>
                  <a:srgbClr val="002060"/>
                </a:solidFill>
              </a:endParaRPr>
            </a:p>
          </p:txBody>
        </p:sp>
        <p:sp>
          <p:nvSpPr>
            <p:cNvPr id="23" name="TextBox 60">
              <a:extLst>
                <a:ext uri="{FF2B5EF4-FFF2-40B4-BE49-F238E27FC236}">
                  <a16:creationId xmlns:a16="http://schemas.microsoft.com/office/drawing/2014/main" id="{CC105B0F-C1A2-770C-2CD8-C351C71E855A}"/>
                </a:ext>
              </a:extLst>
            </p:cNvPr>
            <p:cNvSpPr txBox="1"/>
            <p:nvPr/>
          </p:nvSpPr>
          <p:spPr>
            <a:xfrm>
              <a:off x="7627972" y="742087"/>
              <a:ext cx="2357069" cy="635284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nl-NL" sz="3200" b="1" spc="150">
                  <a:solidFill>
                    <a:schemeClr val="accent6">
                      <a:lumMod val="50000"/>
                    </a:schemeClr>
                  </a:solidFill>
                  <a:latin typeface="UTM Avo" panose="02040603050506020204" pitchFamily="18" charset="0"/>
                  <a:cs typeface="+mn-ea"/>
                  <a:sym typeface="+mn-lt"/>
                </a:rPr>
                <a:t>Nên khuyên bạn nên đi cùng với mẹ đến thăm Dì đang bị ốm. Chúng ta cần biết thể hiện tình thương yêu và quan tâm đối với người thân và họ hàng trong gia đình mới là người hiếu thảo.</a:t>
              </a:r>
              <a:endParaRPr lang="en-US" sz="3200" b="1" spc="150" dirty="0">
                <a:solidFill>
                  <a:schemeClr val="accent6">
                    <a:lumMod val="50000"/>
                  </a:schemeClr>
                </a:solidFill>
                <a:latin typeface="UTM Avo" panose="02040603050506020204" pitchFamily="18" charset="0"/>
                <a:cs typeface="+mn-ea"/>
                <a:sym typeface="+mn-lt"/>
              </a:endParaRPr>
            </a:p>
          </p:txBody>
        </p:sp>
      </p:grpSp>
    </p:spTree>
    <p:extLst>
      <p:ext uri="{BB962C8B-B14F-4D97-AF65-F5344CB8AC3E}">
        <p14:creationId xmlns:p14="http://schemas.microsoft.com/office/powerpoint/2010/main" val="510004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0437DC6-7DCC-238D-B6C3-74F0D2EC9472}"/>
              </a:ext>
            </a:extLst>
          </p:cNvPr>
          <p:cNvSpPr txBox="1"/>
          <p:nvPr/>
        </p:nvSpPr>
        <p:spPr>
          <a:xfrm rot="19964420">
            <a:off x="3896986" y="1284242"/>
            <a:ext cx="7601415" cy="3477875"/>
          </a:xfrm>
          <a:prstGeom prst="rect">
            <a:avLst/>
          </a:prstGeom>
          <a:noFill/>
        </p:spPr>
        <p:txBody>
          <a:bodyPr wrap="square" rtlCol="0">
            <a:prstTxWarp prst="textArchDown">
              <a:avLst/>
            </a:prstTxWarp>
            <a:spAutoFit/>
          </a:bodyPr>
          <a:lstStyle/>
          <a:p>
            <a:pPr algn="ctr">
              <a:buClr>
                <a:srgbClr val="000000"/>
              </a:buClr>
              <a:buFont typeface="Arial"/>
              <a:buNone/>
            </a:pPr>
            <a:r>
              <a:rPr lang="en-US"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rPr>
              <a:t>Vận dụng</a:t>
            </a:r>
            <a:endParaRPr lang="id-ID"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endParaRPr>
          </a:p>
        </p:txBody>
      </p:sp>
      <p:grpSp>
        <p:nvGrpSpPr>
          <p:cNvPr id="8" name="Group 7">
            <a:extLst>
              <a:ext uri="{FF2B5EF4-FFF2-40B4-BE49-F238E27FC236}">
                <a16:creationId xmlns:a16="http://schemas.microsoft.com/office/drawing/2014/main" id="{DAE388B6-5E5A-6613-EC76-DB68A71BC4B6}"/>
              </a:ext>
            </a:extLst>
          </p:cNvPr>
          <p:cNvGrpSpPr/>
          <p:nvPr/>
        </p:nvGrpSpPr>
        <p:grpSpPr>
          <a:xfrm>
            <a:off x="6072706" y="1450169"/>
            <a:ext cx="2139264" cy="2022443"/>
            <a:chOff x="6072706" y="1450169"/>
            <a:chExt cx="2139264" cy="2022443"/>
          </a:xfrm>
        </p:grpSpPr>
        <p:grpSp>
          <p:nvGrpSpPr>
            <p:cNvPr id="3" name="Group 2">
              <a:extLst>
                <a:ext uri="{FF2B5EF4-FFF2-40B4-BE49-F238E27FC236}">
                  <a16:creationId xmlns:a16="http://schemas.microsoft.com/office/drawing/2014/main" id="{922EC152-E234-06ED-B0A9-FC86BD78BC14}"/>
                </a:ext>
              </a:extLst>
            </p:cNvPr>
            <p:cNvGrpSpPr/>
            <p:nvPr/>
          </p:nvGrpSpPr>
          <p:grpSpPr>
            <a:xfrm>
              <a:off x="6072706" y="1503601"/>
              <a:ext cx="2121075" cy="1323439"/>
              <a:chOff x="5029200" y="-130242"/>
              <a:chExt cx="4158343" cy="1323439"/>
            </a:xfrm>
          </p:grpSpPr>
          <p:sp>
            <p:nvSpPr>
              <p:cNvPr id="2" name="Flowchart: Terminator 1">
                <a:extLst>
                  <a:ext uri="{FF2B5EF4-FFF2-40B4-BE49-F238E27FC236}">
                    <a16:creationId xmlns:a16="http://schemas.microsoft.com/office/drawing/2014/main" id="{66FC4F87-C31D-7B0A-1AE0-7329026EAF3B}"/>
                  </a:ext>
                </a:extLst>
              </p:cNvPr>
              <p:cNvSpPr/>
              <p:nvPr/>
            </p:nvSpPr>
            <p:spPr>
              <a:xfrm>
                <a:off x="5029200" y="0"/>
                <a:ext cx="4158343" cy="1107996"/>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7" name="TextBox 60">
                <a:extLst>
                  <a:ext uri="{FF2B5EF4-FFF2-40B4-BE49-F238E27FC236}">
                    <a16:creationId xmlns:a16="http://schemas.microsoft.com/office/drawing/2014/main" id="{A5CE7745-AF1A-4011-8C2A-2475FCB07DD5}"/>
                  </a:ext>
                </a:extLst>
              </p:cNvPr>
              <p:cNvSpPr txBox="1"/>
              <p:nvPr/>
            </p:nvSpPr>
            <p:spPr>
              <a:xfrm>
                <a:off x="5262581" y="-130242"/>
                <a:ext cx="3691580"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8000" b="1" spc="150">
                    <a:solidFill>
                      <a:schemeClr val="accent6">
                        <a:lumMod val="75000"/>
                      </a:schemeClr>
                    </a:solidFill>
                    <a:latin typeface="#9Slide07 SVNNexa Rust Slab Bla" panose="020B0606040200020203" pitchFamily="34" charset="0"/>
                    <a:cs typeface="+mn-ea"/>
                    <a:sym typeface="+mn-lt"/>
                  </a:rPr>
                  <a:t>3</a:t>
                </a:r>
                <a:endParaRPr lang="en-US" sz="8000" b="1" spc="150" dirty="0">
                  <a:solidFill>
                    <a:schemeClr val="accent6">
                      <a:lumMod val="75000"/>
                    </a:schemeClr>
                  </a:solidFill>
                  <a:latin typeface="#9Slide07 SVNNexa Rust Slab Bla" panose="020B0606040200020203" pitchFamily="34" charset="0"/>
                  <a:cs typeface="+mn-ea"/>
                  <a:sym typeface="+mn-lt"/>
                </a:endParaRPr>
              </a:p>
            </p:txBody>
          </p:sp>
        </p:grpSp>
        <p:sp>
          <p:nvSpPr>
            <p:cNvPr id="4" name="Heart 3">
              <a:extLst>
                <a:ext uri="{FF2B5EF4-FFF2-40B4-BE49-F238E27FC236}">
                  <a16:creationId xmlns:a16="http://schemas.microsoft.com/office/drawing/2014/main" id="{5ACB095B-8FC5-B51B-EF2D-0E6C87BB5EDA}"/>
                </a:ext>
              </a:extLst>
            </p:cNvPr>
            <p:cNvSpPr/>
            <p:nvPr/>
          </p:nvSpPr>
          <p:spPr>
            <a:xfrm rot="20943956">
              <a:off x="6905127" y="2963655"/>
              <a:ext cx="590809" cy="508957"/>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sp>
          <p:nvSpPr>
            <p:cNvPr id="14" name="Heart 13">
              <a:extLst>
                <a:ext uri="{FF2B5EF4-FFF2-40B4-BE49-F238E27FC236}">
                  <a16:creationId xmlns:a16="http://schemas.microsoft.com/office/drawing/2014/main" id="{A1551433-AF83-1470-A7FB-7BF74A0FDD1C}"/>
                </a:ext>
              </a:extLst>
            </p:cNvPr>
            <p:cNvSpPr/>
            <p:nvPr/>
          </p:nvSpPr>
          <p:spPr>
            <a:xfrm rot="1955642">
              <a:off x="7428951" y="1450169"/>
              <a:ext cx="783019" cy="704876"/>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grpSp>
    </p:spTree>
    <p:extLst>
      <p:ext uri="{BB962C8B-B14F-4D97-AF65-F5344CB8AC3E}">
        <p14:creationId xmlns:p14="http://schemas.microsoft.com/office/powerpoint/2010/main" val="24479421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16"/>
                                        </p:tgtEl>
                                        <p:attrNameLst>
                                          <p:attrName>style.visibility</p:attrName>
                                        </p:attrNameLst>
                                      </p:cBhvr>
                                      <p:to>
                                        <p:strVal val="visible"/>
                                      </p:to>
                                    </p:set>
                                    <p:anim by="(-#ppt_w*2)" calcmode="lin" valueType="num">
                                      <p:cBhvr rctx="PPT">
                                        <p:cTn id="12" dur="875" autoRev="1" fill="hold">
                                          <p:stCondLst>
                                            <p:cond delay="0"/>
                                          </p:stCondLst>
                                        </p:cTn>
                                        <p:tgtEl>
                                          <p:spTgt spid="16"/>
                                        </p:tgtEl>
                                        <p:attrNameLst>
                                          <p:attrName>ppt_w</p:attrName>
                                        </p:attrNameLst>
                                      </p:cBhvr>
                                    </p:anim>
                                    <p:anim by="(#ppt_w*0.50)" calcmode="lin" valueType="num">
                                      <p:cBhvr>
                                        <p:cTn id="13" dur="875" decel="50000" autoRev="1" fill="hold">
                                          <p:stCondLst>
                                            <p:cond delay="0"/>
                                          </p:stCondLst>
                                        </p:cTn>
                                        <p:tgtEl>
                                          <p:spTgt spid="16"/>
                                        </p:tgtEl>
                                        <p:attrNameLst>
                                          <p:attrName>ppt_x</p:attrName>
                                        </p:attrNameLst>
                                      </p:cBhvr>
                                    </p:anim>
                                    <p:anim from="(-#ppt_h/2)" to="(#ppt_y)" calcmode="lin" valueType="num">
                                      <p:cBhvr>
                                        <p:cTn id="14" dur="1750" fill="hold">
                                          <p:stCondLst>
                                            <p:cond delay="0"/>
                                          </p:stCondLst>
                                        </p:cTn>
                                        <p:tgtEl>
                                          <p:spTgt spid="16"/>
                                        </p:tgtEl>
                                        <p:attrNameLst>
                                          <p:attrName>ppt_y</p:attrName>
                                        </p:attrNameLst>
                                      </p:cBhvr>
                                    </p:anim>
                                    <p:animRot by="21600000">
                                      <p:cBhvr>
                                        <p:cTn id="15" dur="1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A picture containing watch, green&#10;&#10;Description automatically generated">
            <a:extLst>
              <a:ext uri="{FF2B5EF4-FFF2-40B4-BE49-F238E27FC236}">
                <a16:creationId xmlns:a16="http://schemas.microsoft.com/office/drawing/2014/main" id="{67512C80-0756-D5A4-9A05-88C6C72E1AA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999284" y="-130630"/>
            <a:ext cx="7667425" cy="7373233"/>
          </a:xfrm>
          <a:prstGeom prst="rect">
            <a:avLst/>
          </a:prstGeom>
        </p:spPr>
      </p:pic>
      <p:grpSp>
        <p:nvGrpSpPr>
          <p:cNvPr id="67" name="Group 66">
            <a:extLst>
              <a:ext uri="{FF2B5EF4-FFF2-40B4-BE49-F238E27FC236}">
                <a16:creationId xmlns:a16="http://schemas.microsoft.com/office/drawing/2014/main" id="{E7B8C48F-E1A4-44D1-9AD6-6EFED5AFE688}"/>
              </a:ext>
            </a:extLst>
          </p:cNvPr>
          <p:cNvGrpSpPr/>
          <p:nvPr/>
        </p:nvGrpSpPr>
        <p:grpSpPr>
          <a:xfrm>
            <a:off x="8394446" y="2166281"/>
            <a:ext cx="4379062" cy="4324612"/>
            <a:chOff x="3067849" y="3653210"/>
            <a:chExt cx="1952386" cy="1928110"/>
          </a:xfrm>
        </p:grpSpPr>
        <p:sp>
          <p:nvSpPr>
            <p:cNvPr id="6" name="Freeform: Shape 5">
              <a:extLst>
                <a:ext uri="{FF2B5EF4-FFF2-40B4-BE49-F238E27FC236}">
                  <a16:creationId xmlns:a16="http://schemas.microsoft.com/office/drawing/2014/main" id="{AE25D926-596A-4FB4-9206-0C8F734896A0}"/>
                </a:ext>
              </a:extLst>
            </p:cNvPr>
            <p:cNvSpPr/>
            <p:nvPr/>
          </p:nvSpPr>
          <p:spPr>
            <a:xfrm>
              <a:off x="3067849" y="3653210"/>
              <a:ext cx="1937403" cy="1443693"/>
            </a:xfrm>
            <a:custGeom>
              <a:avLst/>
              <a:gdLst>
                <a:gd name="connsiteX0" fmla="*/ 1954725 w 1970821"/>
                <a:gd name="connsiteY0" fmla="*/ 0 h 1258562"/>
                <a:gd name="connsiteX1" fmla="*/ 1031467 w 1970821"/>
                <a:gd name="connsiteY1" fmla="*/ 505873 h 1258562"/>
                <a:gd name="connsiteX2" fmla="*/ 541501 w 1970821"/>
                <a:gd name="connsiteY2" fmla="*/ 479012 h 1258562"/>
                <a:gd name="connsiteX3" fmla="*/ 384148 w 1970821"/>
                <a:gd name="connsiteY3" fmla="*/ 492824 h 1258562"/>
                <a:gd name="connsiteX4" fmla="*/ 383767 w 1970821"/>
                <a:gd name="connsiteY4" fmla="*/ 492347 h 1258562"/>
                <a:gd name="connsiteX5" fmla="*/ 260323 w 1970821"/>
                <a:gd name="connsiteY5" fmla="*/ 493776 h 1258562"/>
                <a:gd name="connsiteX6" fmla="*/ 261751 w 1970821"/>
                <a:gd name="connsiteY6" fmla="*/ 497491 h 1258562"/>
                <a:gd name="connsiteX7" fmla="*/ 261656 w 1970821"/>
                <a:gd name="connsiteY7" fmla="*/ 497681 h 1258562"/>
                <a:gd name="connsiteX8" fmla="*/ 261275 w 1970821"/>
                <a:gd name="connsiteY8" fmla="*/ 498348 h 1258562"/>
                <a:gd name="connsiteX9" fmla="*/ 260418 w 1970821"/>
                <a:gd name="connsiteY9" fmla="*/ 500444 h 1258562"/>
                <a:gd name="connsiteX10" fmla="*/ 260132 w 1970821"/>
                <a:gd name="connsiteY10" fmla="*/ 501301 h 1258562"/>
                <a:gd name="connsiteX11" fmla="*/ 259656 w 1970821"/>
                <a:gd name="connsiteY11" fmla="*/ 503777 h 1258562"/>
                <a:gd name="connsiteX12" fmla="*/ 259465 w 1970821"/>
                <a:gd name="connsiteY12" fmla="*/ 504825 h 1258562"/>
                <a:gd name="connsiteX13" fmla="*/ 259275 w 1970821"/>
                <a:gd name="connsiteY13" fmla="*/ 507683 h 1258562"/>
                <a:gd name="connsiteX14" fmla="*/ 259275 w 1970821"/>
                <a:gd name="connsiteY14" fmla="*/ 508921 h 1258562"/>
                <a:gd name="connsiteX15" fmla="*/ 259370 w 1970821"/>
                <a:gd name="connsiteY15" fmla="*/ 512445 h 1258562"/>
                <a:gd name="connsiteX16" fmla="*/ 259465 w 1970821"/>
                <a:gd name="connsiteY16" fmla="*/ 513683 h 1258562"/>
                <a:gd name="connsiteX17" fmla="*/ 260037 w 1970821"/>
                <a:gd name="connsiteY17" fmla="*/ 519113 h 1258562"/>
                <a:gd name="connsiteX18" fmla="*/ 360430 w 1970821"/>
                <a:gd name="connsiteY18" fmla="*/ 602742 h 1258562"/>
                <a:gd name="connsiteX19" fmla="*/ 400054 w 1970821"/>
                <a:gd name="connsiteY19" fmla="*/ 612934 h 1258562"/>
                <a:gd name="connsiteX20" fmla="*/ 497019 w 1970821"/>
                <a:gd name="connsiteY20" fmla="*/ 626269 h 1258562"/>
                <a:gd name="connsiteX21" fmla="*/ 497019 w 1970821"/>
                <a:gd name="connsiteY21" fmla="*/ 626269 h 1258562"/>
                <a:gd name="connsiteX22" fmla="*/ 502639 w 1970821"/>
                <a:gd name="connsiteY22" fmla="*/ 626840 h 1258562"/>
                <a:gd name="connsiteX23" fmla="*/ 504258 w 1970821"/>
                <a:gd name="connsiteY23" fmla="*/ 627031 h 1258562"/>
                <a:gd name="connsiteX24" fmla="*/ 507401 w 1970821"/>
                <a:gd name="connsiteY24" fmla="*/ 627507 h 1258562"/>
                <a:gd name="connsiteX25" fmla="*/ 508925 w 1970821"/>
                <a:gd name="connsiteY25" fmla="*/ 627793 h 1258562"/>
                <a:gd name="connsiteX26" fmla="*/ 511401 w 1970821"/>
                <a:gd name="connsiteY26" fmla="*/ 628364 h 1258562"/>
                <a:gd name="connsiteX27" fmla="*/ 512545 w 1970821"/>
                <a:gd name="connsiteY27" fmla="*/ 628745 h 1258562"/>
                <a:gd name="connsiteX28" fmla="*/ 515116 w 1970821"/>
                <a:gd name="connsiteY28" fmla="*/ 629793 h 1258562"/>
                <a:gd name="connsiteX29" fmla="*/ 515783 w 1970821"/>
                <a:gd name="connsiteY29" fmla="*/ 630174 h 1258562"/>
                <a:gd name="connsiteX30" fmla="*/ 516926 w 1970821"/>
                <a:gd name="connsiteY30" fmla="*/ 630936 h 1258562"/>
                <a:gd name="connsiteX31" fmla="*/ 517498 w 1970821"/>
                <a:gd name="connsiteY31" fmla="*/ 631603 h 1258562"/>
                <a:gd name="connsiteX32" fmla="*/ 517974 w 1970821"/>
                <a:gd name="connsiteY32" fmla="*/ 632270 h 1258562"/>
                <a:gd name="connsiteX33" fmla="*/ 518259 w 1970821"/>
                <a:gd name="connsiteY33" fmla="*/ 633032 h 1258562"/>
                <a:gd name="connsiteX34" fmla="*/ 518259 w 1970821"/>
                <a:gd name="connsiteY34" fmla="*/ 633698 h 1258562"/>
                <a:gd name="connsiteX35" fmla="*/ 516450 w 1970821"/>
                <a:gd name="connsiteY35" fmla="*/ 637318 h 1258562"/>
                <a:gd name="connsiteX36" fmla="*/ 516069 w 1970821"/>
                <a:gd name="connsiteY36" fmla="*/ 637794 h 1258562"/>
                <a:gd name="connsiteX37" fmla="*/ 514640 w 1970821"/>
                <a:gd name="connsiteY37" fmla="*/ 639128 h 1258562"/>
                <a:gd name="connsiteX38" fmla="*/ 514068 w 1970821"/>
                <a:gd name="connsiteY38" fmla="*/ 639604 h 1258562"/>
                <a:gd name="connsiteX39" fmla="*/ 512068 w 1970821"/>
                <a:gd name="connsiteY39" fmla="*/ 641128 h 1258562"/>
                <a:gd name="connsiteX40" fmla="*/ 511878 w 1970821"/>
                <a:gd name="connsiteY40" fmla="*/ 641223 h 1258562"/>
                <a:gd name="connsiteX41" fmla="*/ 501972 w 1970821"/>
                <a:gd name="connsiteY41" fmla="*/ 646938 h 1258562"/>
                <a:gd name="connsiteX42" fmla="*/ 51058 w 1970821"/>
                <a:gd name="connsiteY42" fmla="*/ 809911 h 1258562"/>
                <a:gd name="connsiteX43" fmla="*/ 1052 w 1970821"/>
                <a:gd name="connsiteY43" fmla="*/ 855059 h 1258562"/>
                <a:gd name="connsiteX44" fmla="*/ 56773 w 1970821"/>
                <a:gd name="connsiteY44" fmla="*/ 871538 h 1258562"/>
                <a:gd name="connsiteX45" fmla="*/ 57345 w 1970821"/>
                <a:gd name="connsiteY45" fmla="*/ 871538 h 1258562"/>
                <a:gd name="connsiteX46" fmla="*/ 60012 w 1970821"/>
                <a:gd name="connsiteY46" fmla="*/ 871633 h 1258562"/>
                <a:gd name="connsiteX47" fmla="*/ 64012 w 1970821"/>
                <a:gd name="connsiteY47" fmla="*/ 871728 h 1258562"/>
                <a:gd name="connsiteX48" fmla="*/ 66775 w 1970821"/>
                <a:gd name="connsiteY48" fmla="*/ 871728 h 1258562"/>
                <a:gd name="connsiteX49" fmla="*/ 71061 w 1970821"/>
                <a:gd name="connsiteY49" fmla="*/ 871728 h 1258562"/>
                <a:gd name="connsiteX50" fmla="*/ 73918 w 1970821"/>
                <a:gd name="connsiteY50" fmla="*/ 871728 h 1258562"/>
                <a:gd name="connsiteX51" fmla="*/ 78395 w 1970821"/>
                <a:gd name="connsiteY51" fmla="*/ 871633 h 1258562"/>
                <a:gd name="connsiteX52" fmla="*/ 81253 w 1970821"/>
                <a:gd name="connsiteY52" fmla="*/ 871538 h 1258562"/>
                <a:gd name="connsiteX53" fmla="*/ 86015 w 1970821"/>
                <a:gd name="connsiteY53" fmla="*/ 871347 h 1258562"/>
                <a:gd name="connsiteX54" fmla="*/ 88968 w 1970821"/>
                <a:gd name="connsiteY54" fmla="*/ 871157 h 1258562"/>
                <a:gd name="connsiteX55" fmla="*/ 93921 w 1970821"/>
                <a:gd name="connsiteY55" fmla="*/ 870871 h 1258562"/>
                <a:gd name="connsiteX56" fmla="*/ 96874 w 1970821"/>
                <a:gd name="connsiteY56" fmla="*/ 870680 h 1258562"/>
                <a:gd name="connsiteX57" fmla="*/ 102112 w 1970821"/>
                <a:gd name="connsiteY57" fmla="*/ 870204 h 1258562"/>
                <a:gd name="connsiteX58" fmla="*/ 104970 w 1970821"/>
                <a:gd name="connsiteY58" fmla="*/ 869918 h 1258562"/>
                <a:gd name="connsiteX59" fmla="*/ 110590 w 1970821"/>
                <a:gd name="connsiteY59" fmla="*/ 869347 h 1258562"/>
                <a:gd name="connsiteX60" fmla="*/ 113352 w 1970821"/>
                <a:gd name="connsiteY60" fmla="*/ 869061 h 1258562"/>
                <a:gd name="connsiteX61" fmla="*/ 119257 w 1970821"/>
                <a:gd name="connsiteY61" fmla="*/ 868394 h 1258562"/>
                <a:gd name="connsiteX62" fmla="*/ 121924 w 1970821"/>
                <a:gd name="connsiteY62" fmla="*/ 868109 h 1258562"/>
                <a:gd name="connsiteX63" fmla="*/ 128116 w 1970821"/>
                <a:gd name="connsiteY63" fmla="*/ 867347 h 1258562"/>
                <a:gd name="connsiteX64" fmla="*/ 130783 w 1970821"/>
                <a:gd name="connsiteY64" fmla="*/ 866966 h 1258562"/>
                <a:gd name="connsiteX65" fmla="*/ 137355 w 1970821"/>
                <a:gd name="connsiteY65" fmla="*/ 866013 h 1258562"/>
                <a:gd name="connsiteX66" fmla="*/ 139736 w 1970821"/>
                <a:gd name="connsiteY66" fmla="*/ 865632 h 1258562"/>
                <a:gd name="connsiteX67" fmla="*/ 146594 w 1970821"/>
                <a:gd name="connsiteY67" fmla="*/ 864584 h 1258562"/>
                <a:gd name="connsiteX68" fmla="*/ 148785 w 1970821"/>
                <a:gd name="connsiteY68" fmla="*/ 864203 h 1258562"/>
                <a:gd name="connsiteX69" fmla="*/ 156024 w 1970821"/>
                <a:gd name="connsiteY69" fmla="*/ 863060 h 1258562"/>
                <a:gd name="connsiteX70" fmla="*/ 157929 w 1970821"/>
                <a:gd name="connsiteY70" fmla="*/ 862775 h 1258562"/>
                <a:gd name="connsiteX71" fmla="*/ 165739 w 1970821"/>
                <a:gd name="connsiteY71" fmla="*/ 861441 h 1258562"/>
                <a:gd name="connsiteX72" fmla="*/ 167263 w 1970821"/>
                <a:gd name="connsiteY72" fmla="*/ 861155 h 1258562"/>
                <a:gd name="connsiteX73" fmla="*/ 175550 w 1970821"/>
                <a:gd name="connsiteY73" fmla="*/ 859727 h 1258562"/>
                <a:gd name="connsiteX74" fmla="*/ 176598 w 1970821"/>
                <a:gd name="connsiteY74" fmla="*/ 859536 h 1258562"/>
                <a:gd name="connsiteX75" fmla="*/ 185456 w 1970821"/>
                <a:gd name="connsiteY75" fmla="*/ 857917 h 1258562"/>
                <a:gd name="connsiteX76" fmla="*/ 186123 w 1970821"/>
                <a:gd name="connsiteY76" fmla="*/ 857822 h 1258562"/>
                <a:gd name="connsiteX77" fmla="*/ 428629 w 1970821"/>
                <a:gd name="connsiteY77" fmla="*/ 810292 h 1258562"/>
                <a:gd name="connsiteX78" fmla="*/ 428629 w 1970821"/>
                <a:gd name="connsiteY78" fmla="*/ 810292 h 1258562"/>
                <a:gd name="connsiteX79" fmla="*/ 428820 w 1970821"/>
                <a:gd name="connsiteY79" fmla="*/ 811721 h 1258562"/>
                <a:gd name="connsiteX80" fmla="*/ 32961 w 1970821"/>
                <a:gd name="connsiteY80" fmla="*/ 994791 h 1258562"/>
                <a:gd name="connsiteX81" fmla="*/ 8005 w 1970821"/>
                <a:gd name="connsiteY81" fmla="*/ 1038606 h 1258562"/>
                <a:gd name="connsiteX82" fmla="*/ 59917 w 1970821"/>
                <a:gd name="connsiteY82" fmla="*/ 1050989 h 1258562"/>
                <a:gd name="connsiteX83" fmla="*/ 78490 w 1970821"/>
                <a:gd name="connsiteY83" fmla="*/ 1050131 h 1258562"/>
                <a:gd name="connsiteX84" fmla="*/ 86777 w 1970821"/>
                <a:gd name="connsiteY84" fmla="*/ 1049274 h 1258562"/>
                <a:gd name="connsiteX85" fmla="*/ 471206 w 1970821"/>
                <a:gd name="connsiteY85" fmla="*/ 934879 h 1258562"/>
                <a:gd name="connsiteX86" fmla="*/ 480255 w 1970821"/>
                <a:gd name="connsiteY86" fmla="*/ 931736 h 1258562"/>
                <a:gd name="connsiteX87" fmla="*/ 491780 w 1970821"/>
                <a:gd name="connsiteY87" fmla="*/ 928116 h 1258562"/>
                <a:gd name="connsiteX88" fmla="*/ 494066 w 1970821"/>
                <a:gd name="connsiteY88" fmla="*/ 928021 h 1258562"/>
                <a:gd name="connsiteX89" fmla="*/ 172883 w 1970821"/>
                <a:gd name="connsiteY89" fmla="*/ 1124712 h 1258562"/>
                <a:gd name="connsiteX90" fmla="*/ 140403 w 1970821"/>
                <a:gd name="connsiteY90" fmla="*/ 1177481 h 1258562"/>
                <a:gd name="connsiteX91" fmla="*/ 193457 w 1970821"/>
                <a:gd name="connsiteY91" fmla="*/ 1180433 h 1258562"/>
                <a:gd name="connsiteX92" fmla="*/ 224032 w 1970821"/>
                <a:gd name="connsiteY92" fmla="*/ 1174528 h 1258562"/>
                <a:gd name="connsiteX93" fmla="*/ 224128 w 1970821"/>
                <a:gd name="connsiteY93" fmla="*/ 1174528 h 1258562"/>
                <a:gd name="connsiteX94" fmla="*/ 471206 w 1970821"/>
                <a:gd name="connsiteY94" fmla="*/ 1081278 h 1258562"/>
                <a:gd name="connsiteX95" fmla="*/ 482731 w 1970821"/>
                <a:gd name="connsiteY95" fmla="*/ 1076420 h 1258562"/>
                <a:gd name="connsiteX96" fmla="*/ 483684 w 1970821"/>
                <a:gd name="connsiteY96" fmla="*/ 1076039 h 1258562"/>
                <a:gd name="connsiteX97" fmla="*/ 497495 w 1970821"/>
                <a:gd name="connsiteY97" fmla="*/ 1070229 h 1258562"/>
                <a:gd name="connsiteX98" fmla="*/ 499305 w 1970821"/>
                <a:gd name="connsiteY98" fmla="*/ 1069467 h 1258562"/>
                <a:gd name="connsiteX99" fmla="*/ 512925 w 1970821"/>
                <a:gd name="connsiteY99" fmla="*/ 1063752 h 1258562"/>
                <a:gd name="connsiteX100" fmla="*/ 513592 w 1970821"/>
                <a:gd name="connsiteY100" fmla="*/ 1063466 h 1258562"/>
                <a:gd name="connsiteX101" fmla="*/ 539310 w 1970821"/>
                <a:gd name="connsiteY101" fmla="*/ 1052989 h 1258562"/>
                <a:gd name="connsiteX102" fmla="*/ 540358 w 1970821"/>
                <a:gd name="connsiteY102" fmla="*/ 1052608 h 1258562"/>
                <a:gd name="connsiteX103" fmla="*/ 551883 w 1970821"/>
                <a:gd name="connsiteY103" fmla="*/ 1048036 h 1258562"/>
                <a:gd name="connsiteX104" fmla="*/ 552168 w 1970821"/>
                <a:gd name="connsiteY104" fmla="*/ 1047941 h 1258562"/>
                <a:gd name="connsiteX105" fmla="*/ 572647 w 1970821"/>
                <a:gd name="connsiteY105" fmla="*/ 1040416 h 1258562"/>
                <a:gd name="connsiteX106" fmla="*/ 573409 w 1970821"/>
                <a:gd name="connsiteY106" fmla="*/ 1040130 h 1258562"/>
                <a:gd name="connsiteX107" fmla="*/ 581887 w 1970821"/>
                <a:gd name="connsiteY107" fmla="*/ 1037368 h 1258562"/>
                <a:gd name="connsiteX108" fmla="*/ 582172 w 1970821"/>
                <a:gd name="connsiteY108" fmla="*/ 1037273 h 1258562"/>
                <a:gd name="connsiteX109" fmla="*/ 595603 w 1970821"/>
                <a:gd name="connsiteY109" fmla="*/ 1033844 h 1258562"/>
                <a:gd name="connsiteX110" fmla="*/ 596079 w 1970821"/>
                <a:gd name="connsiteY110" fmla="*/ 1033748 h 1258562"/>
                <a:gd name="connsiteX111" fmla="*/ 600651 w 1970821"/>
                <a:gd name="connsiteY111" fmla="*/ 1033272 h 1258562"/>
                <a:gd name="connsiteX112" fmla="*/ 600841 w 1970821"/>
                <a:gd name="connsiteY112" fmla="*/ 1033272 h 1258562"/>
                <a:gd name="connsiteX113" fmla="*/ 604175 w 1970821"/>
                <a:gd name="connsiteY113" fmla="*/ 1033653 h 1258562"/>
                <a:gd name="connsiteX114" fmla="*/ 604175 w 1970821"/>
                <a:gd name="connsiteY114" fmla="*/ 1033653 h 1258562"/>
                <a:gd name="connsiteX115" fmla="*/ 606175 w 1970821"/>
                <a:gd name="connsiteY115" fmla="*/ 1037082 h 1258562"/>
                <a:gd name="connsiteX116" fmla="*/ 420819 w 1970821"/>
                <a:gd name="connsiteY116" fmla="*/ 1224534 h 1258562"/>
                <a:gd name="connsiteX117" fmla="*/ 413961 w 1970821"/>
                <a:gd name="connsiteY117" fmla="*/ 1250347 h 1258562"/>
                <a:gd name="connsiteX118" fmla="*/ 459967 w 1970821"/>
                <a:gd name="connsiteY118" fmla="*/ 1249585 h 1258562"/>
                <a:gd name="connsiteX119" fmla="*/ 807343 w 1970821"/>
                <a:gd name="connsiteY119" fmla="*/ 1030510 h 1258562"/>
                <a:gd name="connsiteX120" fmla="*/ 810677 w 1970821"/>
                <a:gd name="connsiteY120" fmla="*/ 1028224 h 1258562"/>
                <a:gd name="connsiteX121" fmla="*/ 826679 w 1970821"/>
                <a:gd name="connsiteY121" fmla="*/ 1017461 h 1258562"/>
                <a:gd name="connsiteX122" fmla="*/ 831918 w 1970821"/>
                <a:gd name="connsiteY122" fmla="*/ 1013936 h 1258562"/>
                <a:gd name="connsiteX123" fmla="*/ 846015 w 1970821"/>
                <a:gd name="connsiteY123" fmla="*/ 1004507 h 1258562"/>
                <a:gd name="connsiteX124" fmla="*/ 852682 w 1970821"/>
                <a:gd name="connsiteY124" fmla="*/ 1000125 h 1258562"/>
                <a:gd name="connsiteX125" fmla="*/ 865827 w 1970821"/>
                <a:gd name="connsiteY125" fmla="*/ 991457 h 1258562"/>
                <a:gd name="connsiteX126" fmla="*/ 872971 w 1970821"/>
                <a:gd name="connsiteY126" fmla="*/ 986790 h 1258562"/>
                <a:gd name="connsiteX127" fmla="*/ 885829 w 1970821"/>
                <a:gd name="connsiteY127" fmla="*/ 978503 h 1258562"/>
                <a:gd name="connsiteX128" fmla="*/ 893164 w 1970821"/>
                <a:gd name="connsiteY128" fmla="*/ 973836 h 1258562"/>
                <a:gd name="connsiteX129" fmla="*/ 906689 w 1970821"/>
                <a:gd name="connsiteY129" fmla="*/ 965264 h 1258562"/>
                <a:gd name="connsiteX130" fmla="*/ 913071 w 1970821"/>
                <a:gd name="connsiteY130" fmla="*/ 961168 h 1258562"/>
                <a:gd name="connsiteX131" fmla="*/ 932883 w 1970821"/>
                <a:gd name="connsiteY131" fmla="*/ 948881 h 1258562"/>
                <a:gd name="connsiteX132" fmla="*/ 1426468 w 1970821"/>
                <a:gd name="connsiteY132" fmla="*/ 743426 h 1258562"/>
                <a:gd name="connsiteX133" fmla="*/ 1489333 w 1970821"/>
                <a:gd name="connsiteY133" fmla="*/ 721519 h 1258562"/>
                <a:gd name="connsiteX134" fmla="*/ 1571248 w 1970821"/>
                <a:gd name="connsiteY134" fmla="*/ 693611 h 1258562"/>
                <a:gd name="connsiteX135" fmla="*/ 1610777 w 1970821"/>
                <a:gd name="connsiteY135" fmla="*/ 680371 h 1258562"/>
                <a:gd name="connsiteX136" fmla="*/ 1769940 w 1970821"/>
                <a:gd name="connsiteY136" fmla="*/ 628364 h 1258562"/>
                <a:gd name="connsiteX137" fmla="*/ 1813564 w 1970821"/>
                <a:gd name="connsiteY137" fmla="*/ 614458 h 1258562"/>
                <a:gd name="connsiteX138" fmla="*/ 1862142 w 1970821"/>
                <a:gd name="connsiteY138" fmla="*/ 599123 h 1258562"/>
                <a:gd name="connsiteX139" fmla="*/ 1923959 w 1970821"/>
                <a:gd name="connsiteY139" fmla="*/ 579977 h 1258562"/>
                <a:gd name="connsiteX140" fmla="*/ 1970822 w 1970821"/>
                <a:gd name="connsiteY140" fmla="*/ 363284 h 1258562"/>
                <a:gd name="connsiteX141" fmla="*/ 1970822 w 1970821"/>
                <a:gd name="connsiteY141" fmla="*/ 363284 h 1258562"/>
                <a:gd name="connsiteX142" fmla="*/ 1954725 w 1970821"/>
                <a:gd name="connsiteY142" fmla="*/ 0 h 125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970821" h="1258562">
                  <a:moveTo>
                    <a:pt x="1954725" y="0"/>
                  </a:moveTo>
                  <a:cubicBezTo>
                    <a:pt x="1954725" y="0"/>
                    <a:pt x="1209680" y="465773"/>
                    <a:pt x="1031467" y="505873"/>
                  </a:cubicBezTo>
                  <a:cubicBezTo>
                    <a:pt x="853349" y="545973"/>
                    <a:pt x="788770" y="442055"/>
                    <a:pt x="541501" y="479012"/>
                  </a:cubicBezTo>
                  <a:cubicBezTo>
                    <a:pt x="475207" y="488918"/>
                    <a:pt x="423867" y="492157"/>
                    <a:pt x="384148" y="492824"/>
                  </a:cubicBezTo>
                  <a:cubicBezTo>
                    <a:pt x="383957" y="492538"/>
                    <a:pt x="383767" y="492347"/>
                    <a:pt x="383767" y="492347"/>
                  </a:cubicBezTo>
                  <a:cubicBezTo>
                    <a:pt x="383767" y="492347"/>
                    <a:pt x="264990" y="481203"/>
                    <a:pt x="260323" y="493776"/>
                  </a:cubicBezTo>
                  <a:cubicBezTo>
                    <a:pt x="259846" y="495014"/>
                    <a:pt x="260513" y="496253"/>
                    <a:pt x="261751" y="497491"/>
                  </a:cubicBezTo>
                  <a:cubicBezTo>
                    <a:pt x="261656" y="497586"/>
                    <a:pt x="261656" y="497681"/>
                    <a:pt x="261656" y="497681"/>
                  </a:cubicBezTo>
                  <a:cubicBezTo>
                    <a:pt x="261561" y="497872"/>
                    <a:pt x="261466" y="498062"/>
                    <a:pt x="261275" y="498348"/>
                  </a:cubicBezTo>
                  <a:cubicBezTo>
                    <a:pt x="260894" y="499015"/>
                    <a:pt x="260608" y="499682"/>
                    <a:pt x="260418" y="500444"/>
                  </a:cubicBezTo>
                  <a:cubicBezTo>
                    <a:pt x="260323" y="500729"/>
                    <a:pt x="260227" y="501015"/>
                    <a:pt x="260132" y="501301"/>
                  </a:cubicBezTo>
                  <a:cubicBezTo>
                    <a:pt x="259942" y="502063"/>
                    <a:pt x="259751" y="502920"/>
                    <a:pt x="259656" y="503777"/>
                  </a:cubicBezTo>
                  <a:cubicBezTo>
                    <a:pt x="259561" y="504158"/>
                    <a:pt x="259561" y="504444"/>
                    <a:pt x="259465" y="504825"/>
                  </a:cubicBezTo>
                  <a:cubicBezTo>
                    <a:pt x="259370" y="505682"/>
                    <a:pt x="259275" y="506730"/>
                    <a:pt x="259275" y="507683"/>
                  </a:cubicBezTo>
                  <a:cubicBezTo>
                    <a:pt x="259275" y="508064"/>
                    <a:pt x="259275" y="508445"/>
                    <a:pt x="259275" y="508921"/>
                  </a:cubicBezTo>
                  <a:cubicBezTo>
                    <a:pt x="259275" y="509969"/>
                    <a:pt x="259370" y="511207"/>
                    <a:pt x="259370" y="512445"/>
                  </a:cubicBezTo>
                  <a:cubicBezTo>
                    <a:pt x="259370" y="512826"/>
                    <a:pt x="259370" y="513207"/>
                    <a:pt x="259465" y="513683"/>
                  </a:cubicBezTo>
                  <a:cubicBezTo>
                    <a:pt x="259561" y="515398"/>
                    <a:pt x="259751" y="517112"/>
                    <a:pt x="260037" y="519113"/>
                  </a:cubicBezTo>
                  <a:cubicBezTo>
                    <a:pt x="264609" y="555403"/>
                    <a:pt x="299566" y="583787"/>
                    <a:pt x="360430" y="602742"/>
                  </a:cubicBezTo>
                  <a:cubicBezTo>
                    <a:pt x="372622" y="606552"/>
                    <a:pt x="385862" y="609981"/>
                    <a:pt x="400054" y="612934"/>
                  </a:cubicBezTo>
                  <a:cubicBezTo>
                    <a:pt x="428439" y="618935"/>
                    <a:pt x="460919" y="623507"/>
                    <a:pt x="497019" y="626269"/>
                  </a:cubicBezTo>
                  <a:cubicBezTo>
                    <a:pt x="497019" y="626269"/>
                    <a:pt x="497019" y="626269"/>
                    <a:pt x="497019" y="626269"/>
                  </a:cubicBezTo>
                  <a:cubicBezTo>
                    <a:pt x="499019" y="626459"/>
                    <a:pt x="500924" y="626650"/>
                    <a:pt x="502639" y="626840"/>
                  </a:cubicBezTo>
                  <a:cubicBezTo>
                    <a:pt x="503210" y="626936"/>
                    <a:pt x="503686" y="627031"/>
                    <a:pt x="504258" y="627031"/>
                  </a:cubicBezTo>
                  <a:cubicBezTo>
                    <a:pt x="505401" y="627221"/>
                    <a:pt x="506449" y="627317"/>
                    <a:pt x="507401" y="627507"/>
                  </a:cubicBezTo>
                  <a:cubicBezTo>
                    <a:pt x="507973" y="627602"/>
                    <a:pt x="508449" y="627698"/>
                    <a:pt x="508925" y="627793"/>
                  </a:cubicBezTo>
                  <a:cubicBezTo>
                    <a:pt x="509782" y="627983"/>
                    <a:pt x="510640" y="628174"/>
                    <a:pt x="511401" y="628364"/>
                  </a:cubicBezTo>
                  <a:cubicBezTo>
                    <a:pt x="511783" y="628460"/>
                    <a:pt x="512259" y="628555"/>
                    <a:pt x="512545" y="628745"/>
                  </a:cubicBezTo>
                  <a:cubicBezTo>
                    <a:pt x="513497" y="629031"/>
                    <a:pt x="514354" y="629412"/>
                    <a:pt x="515116" y="629793"/>
                  </a:cubicBezTo>
                  <a:cubicBezTo>
                    <a:pt x="515402" y="629888"/>
                    <a:pt x="515497" y="630079"/>
                    <a:pt x="515783" y="630174"/>
                  </a:cubicBezTo>
                  <a:cubicBezTo>
                    <a:pt x="516164" y="630460"/>
                    <a:pt x="516640" y="630650"/>
                    <a:pt x="516926" y="630936"/>
                  </a:cubicBezTo>
                  <a:cubicBezTo>
                    <a:pt x="517117" y="631127"/>
                    <a:pt x="517307" y="631317"/>
                    <a:pt x="517498" y="631603"/>
                  </a:cubicBezTo>
                  <a:cubicBezTo>
                    <a:pt x="517688" y="631793"/>
                    <a:pt x="517783" y="632079"/>
                    <a:pt x="517974" y="632270"/>
                  </a:cubicBezTo>
                  <a:cubicBezTo>
                    <a:pt x="518069" y="632555"/>
                    <a:pt x="518164" y="632746"/>
                    <a:pt x="518259" y="633032"/>
                  </a:cubicBezTo>
                  <a:cubicBezTo>
                    <a:pt x="518259" y="633222"/>
                    <a:pt x="518259" y="633508"/>
                    <a:pt x="518259" y="633698"/>
                  </a:cubicBezTo>
                  <a:cubicBezTo>
                    <a:pt x="518164" y="634841"/>
                    <a:pt x="517593" y="635984"/>
                    <a:pt x="516450" y="637318"/>
                  </a:cubicBezTo>
                  <a:cubicBezTo>
                    <a:pt x="516355" y="637508"/>
                    <a:pt x="516164" y="637604"/>
                    <a:pt x="516069" y="637794"/>
                  </a:cubicBezTo>
                  <a:cubicBezTo>
                    <a:pt x="515688" y="638270"/>
                    <a:pt x="515116" y="638651"/>
                    <a:pt x="514640" y="639128"/>
                  </a:cubicBezTo>
                  <a:cubicBezTo>
                    <a:pt x="514450" y="639318"/>
                    <a:pt x="514259" y="639413"/>
                    <a:pt x="514068" y="639604"/>
                  </a:cubicBezTo>
                  <a:cubicBezTo>
                    <a:pt x="513497" y="640080"/>
                    <a:pt x="512830" y="640556"/>
                    <a:pt x="512068" y="641128"/>
                  </a:cubicBezTo>
                  <a:cubicBezTo>
                    <a:pt x="511973" y="641128"/>
                    <a:pt x="511973" y="641223"/>
                    <a:pt x="511878" y="641223"/>
                  </a:cubicBezTo>
                  <a:cubicBezTo>
                    <a:pt x="509306" y="643033"/>
                    <a:pt x="505972" y="644938"/>
                    <a:pt x="501972" y="646938"/>
                  </a:cubicBezTo>
                  <a:cubicBezTo>
                    <a:pt x="432058" y="682562"/>
                    <a:pt x="156595" y="755428"/>
                    <a:pt x="51058" y="809911"/>
                  </a:cubicBezTo>
                  <a:cubicBezTo>
                    <a:pt x="27150" y="816959"/>
                    <a:pt x="-6377" y="831342"/>
                    <a:pt x="1052" y="855059"/>
                  </a:cubicBezTo>
                  <a:cubicBezTo>
                    <a:pt x="7529" y="875538"/>
                    <a:pt x="34580" y="875443"/>
                    <a:pt x="56773" y="871538"/>
                  </a:cubicBezTo>
                  <a:cubicBezTo>
                    <a:pt x="56964" y="871538"/>
                    <a:pt x="57154" y="871538"/>
                    <a:pt x="57345" y="871538"/>
                  </a:cubicBezTo>
                  <a:cubicBezTo>
                    <a:pt x="58202" y="871538"/>
                    <a:pt x="59155" y="871633"/>
                    <a:pt x="60012" y="871633"/>
                  </a:cubicBezTo>
                  <a:cubicBezTo>
                    <a:pt x="61345" y="871728"/>
                    <a:pt x="62679" y="871728"/>
                    <a:pt x="64012" y="871728"/>
                  </a:cubicBezTo>
                  <a:cubicBezTo>
                    <a:pt x="64965" y="871728"/>
                    <a:pt x="65822" y="871728"/>
                    <a:pt x="66775" y="871728"/>
                  </a:cubicBezTo>
                  <a:cubicBezTo>
                    <a:pt x="68203" y="871728"/>
                    <a:pt x="69537" y="871728"/>
                    <a:pt x="71061" y="871728"/>
                  </a:cubicBezTo>
                  <a:cubicBezTo>
                    <a:pt x="72013" y="871728"/>
                    <a:pt x="72966" y="871728"/>
                    <a:pt x="73918" y="871728"/>
                  </a:cubicBezTo>
                  <a:cubicBezTo>
                    <a:pt x="75442" y="871728"/>
                    <a:pt x="76871" y="871633"/>
                    <a:pt x="78395" y="871633"/>
                  </a:cubicBezTo>
                  <a:cubicBezTo>
                    <a:pt x="79348" y="871633"/>
                    <a:pt x="80300" y="871538"/>
                    <a:pt x="81253" y="871538"/>
                  </a:cubicBezTo>
                  <a:cubicBezTo>
                    <a:pt x="82872" y="871442"/>
                    <a:pt x="84396" y="871442"/>
                    <a:pt x="86015" y="871347"/>
                  </a:cubicBezTo>
                  <a:cubicBezTo>
                    <a:pt x="86967" y="871252"/>
                    <a:pt x="87920" y="871252"/>
                    <a:pt x="88968" y="871157"/>
                  </a:cubicBezTo>
                  <a:cubicBezTo>
                    <a:pt x="90587" y="871061"/>
                    <a:pt x="92301" y="870966"/>
                    <a:pt x="93921" y="870871"/>
                  </a:cubicBezTo>
                  <a:cubicBezTo>
                    <a:pt x="94873" y="870776"/>
                    <a:pt x="95921" y="870680"/>
                    <a:pt x="96874" y="870680"/>
                  </a:cubicBezTo>
                  <a:cubicBezTo>
                    <a:pt x="98588" y="870585"/>
                    <a:pt x="100303" y="870395"/>
                    <a:pt x="102112" y="870204"/>
                  </a:cubicBezTo>
                  <a:cubicBezTo>
                    <a:pt x="103065" y="870109"/>
                    <a:pt x="104017" y="870014"/>
                    <a:pt x="104970" y="869918"/>
                  </a:cubicBezTo>
                  <a:cubicBezTo>
                    <a:pt x="106780" y="869728"/>
                    <a:pt x="108684" y="869537"/>
                    <a:pt x="110590" y="869347"/>
                  </a:cubicBezTo>
                  <a:cubicBezTo>
                    <a:pt x="111542" y="869252"/>
                    <a:pt x="112399" y="869156"/>
                    <a:pt x="113352" y="869061"/>
                  </a:cubicBezTo>
                  <a:cubicBezTo>
                    <a:pt x="115352" y="868871"/>
                    <a:pt x="117257" y="868585"/>
                    <a:pt x="119257" y="868394"/>
                  </a:cubicBezTo>
                  <a:cubicBezTo>
                    <a:pt x="120115" y="868299"/>
                    <a:pt x="121067" y="868204"/>
                    <a:pt x="121924" y="868109"/>
                  </a:cubicBezTo>
                  <a:cubicBezTo>
                    <a:pt x="123925" y="867823"/>
                    <a:pt x="126020" y="867632"/>
                    <a:pt x="128116" y="867347"/>
                  </a:cubicBezTo>
                  <a:cubicBezTo>
                    <a:pt x="128973" y="867251"/>
                    <a:pt x="129830" y="867156"/>
                    <a:pt x="130783" y="866966"/>
                  </a:cubicBezTo>
                  <a:cubicBezTo>
                    <a:pt x="132973" y="866680"/>
                    <a:pt x="135164" y="866394"/>
                    <a:pt x="137355" y="866013"/>
                  </a:cubicBezTo>
                  <a:cubicBezTo>
                    <a:pt x="138117" y="865918"/>
                    <a:pt x="138879" y="865823"/>
                    <a:pt x="139736" y="865632"/>
                  </a:cubicBezTo>
                  <a:cubicBezTo>
                    <a:pt x="142022" y="865251"/>
                    <a:pt x="144308" y="864965"/>
                    <a:pt x="146594" y="864584"/>
                  </a:cubicBezTo>
                  <a:cubicBezTo>
                    <a:pt x="147356" y="864489"/>
                    <a:pt x="148118" y="864394"/>
                    <a:pt x="148785" y="864203"/>
                  </a:cubicBezTo>
                  <a:cubicBezTo>
                    <a:pt x="151166" y="863822"/>
                    <a:pt x="153642" y="863441"/>
                    <a:pt x="156024" y="863060"/>
                  </a:cubicBezTo>
                  <a:cubicBezTo>
                    <a:pt x="156691" y="862965"/>
                    <a:pt x="157262" y="862870"/>
                    <a:pt x="157929" y="862775"/>
                  </a:cubicBezTo>
                  <a:cubicBezTo>
                    <a:pt x="160500" y="862394"/>
                    <a:pt x="163072" y="861917"/>
                    <a:pt x="165739" y="861441"/>
                  </a:cubicBezTo>
                  <a:cubicBezTo>
                    <a:pt x="166216" y="861346"/>
                    <a:pt x="166787" y="861251"/>
                    <a:pt x="167263" y="861155"/>
                  </a:cubicBezTo>
                  <a:cubicBezTo>
                    <a:pt x="170025" y="860679"/>
                    <a:pt x="172788" y="860203"/>
                    <a:pt x="175550" y="859727"/>
                  </a:cubicBezTo>
                  <a:cubicBezTo>
                    <a:pt x="175931" y="859631"/>
                    <a:pt x="176312" y="859631"/>
                    <a:pt x="176598" y="859536"/>
                  </a:cubicBezTo>
                  <a:cubicBezTo>
                    <a:pt x="179550" y="858965"/>
                    <a:pt x="182503" y="858488"/>
                    <a:pt x="185456" y="857917"/>
                  </a:cubicBezTo>
                  <a:cubicBezTo>
                    <a:pt x="185647" y="857917"/>
                    <a:pt x="185932" y="857822"/>
                    <a:pt x="186123" y="857822"/>
                  </a:cubicBezTo>
                  <a:cubicBezTo>
                    <a:pt x="297851" y="836962"/>
                    <a:pt x="422438" y="801148"/>
                    <a:pt x="428629" y="810292"/>
                  </a:cubicBezTo>
                  <a:cubicBezTo>
                    <a:pt x="428629" y="810292"/>
                    <a:pt x="428629" y="810292"/>
                    <a:pt x="428629" y="810292"/>
                  </a:cubicBezTo>
                  <a:cubicBezTo>
                    <a:pt x="428915" y="810673"/>
                    <a:pt x="429010" y="811149"/>
                    <a:pt x="428820" y="811721"/>
                  </a:cubicBezTo>
                  <a:cubicBezTo>
                    <a:pt x="421771" y="832390"/>
                    <a:pt x="112590" y="920972"/>
                    <a:pt x="32961" y="994791"/>
                  </a:cubicBezTo>
                  <a:cubicBezTo>
                    <a:pt x="14863" y="1006126"/>
                    <a:pt x="4" y="1021366"/>
                    <a:pt x="8005" y="1038606"/>
                  </a:cubicBezTo>
                  <a:cubicBezTo>
                    <a:pt x="16387" y="1056704"/>
                    <a:pt x="38962" y="1056227"/>
                    <a:pt x="59917" y="1050989"/>
                  </a:cubicBezTo>
                  <a:cubicBezTo>
                    <a:pt x="65727" y="1050989"/>
                    <a:pt x="71918" y="1050703"/>
                    <a:pt x="78490" y="1050131"/>
                  </a:cubicBezTo>
                  <a:cubicBezTo>
                    <a:pt x="81157" y="1049941"/>
                    <a:pt x="83920" y="1049655"/>
                    <a:pt x="86777" y="1049274"/>
                  </a:cubicBezTo>
                  <a:cubicBezTo>
                    <a:pt x="197362" y="1036796"/>
                    <a:pt x="402817" y="958977"/>
                    <a:pt x="471206" y="934879"/>
                  </a:cubicBezTo>
                  <a:cubicBezTo>
                    <a:pt x="474540" y="933736"/>
                    <a:pt x="477588" y="932688"/>
                    <a:pt x="480255" y="931736"/>
                  </a:cubicBezTo>
                  <a:cubicBezTo>
                    <a:pt x="485589" y="929926"/>
                    <a:pt x="489494" y="928688"/>
                    <a:pt x="491780" y="928116"/>
                  </a:cubicBezTo>
                  <a:cubicBezTo>
                    <a:pt x="493495" y="927640"/>
                    <a:pt x="494257" y="927640"/>
                    <a:pt x="494066" y="928021"/>
                  </a:cubicBezTo>
                  <a:cubicBezTo>
                    <a:pt x="484541" y="945166"/>
                    <a:pt x="253465" y="1053751"/>
                    <a:pt x="172883" y="1124712"/>
                  </a:cubicBezTo>
                  <a:cubicBezTo>
                    <a:pt x="152690" y="1137666"/>
                    <a:pt x="128497" y="1158240"/>
                    <a:pt x="140403" y="1177481"/>
                  </a:cubicBezTo>
                  <a:cubicBezTo>
                    <a:pt x="150785" y="1194245"/>
                    <a:pt x="174121" y="1188910"/>
                    <a:pt x="193457" y="1180433"/>
                  </a:cubicBezTo>
                  <a:cubicBezTo>
                    <a:pt x="202696" y="1179195"/>
                    <a:pt x="212888" y="1177195"/>
                    <a:pt x="224032" y="1174528"/>
                  </a:cubicBezTo>
                  <a:cubicBezTo>
                    <a:pt x="224032" y="1174528"/>
                    <a:pt x="224032" y="1174528"/>
                    <a:pt x="224128" y="1174528"/>
                  </a:cubicBezTo>
                  <a:cubicBezTo>
                    <a:pt x="291946" y="1157859"/>
                    <a:pt x="391006" y="1115378"/>
                    <a:pt x="471206" y="1081278"/>
                  </a:cubicBezTo>
                  <a:cubicBezTo>
                    <a:pt x="475111" y="1079659"/>
                    <a:pt x="478921" y="1077944"/>
                    <a:pt x="482731" y="1076420"/>
                  </a:cubicBezTo>
                  <a:cubicBezTo>
                    <a:pt x="483017" y="1076325"/>
                    <a:pt x="483398" y="1076135"/>
                    <a:pt x="483684" y="1076039"/>
                  </a:cubicBezTo>
                  <a:cubicBezTo>
                    <a:pt x="488351" y="1074039"/>
                    <a:pt x="493018" y="1072134"/>
                    <a:pt x="497495" y="1070229"/>
                  </a:cubicBezTo>
                  <a:cubicBezTo>
                    <a:pt x="498067" y="1069943"/>
                    <a:pt x="498733" y="1069753"/>
                    <a:pt x="499305" y="1069467"/>
                  </a:cubicBezTo>
                  <a:cubicBezTo>
                    <a:pt x="503972" y="1067562"/>
                    <a:pt x="508449" y="1065657"/>
                    <a:pt x="512925" y="1063752"/>
                  </a:cubicBezTo>
                  <a:cubicBezTo>
                    <a:pt x="513116" y="1063657"/>
                    <a:pt x="513402" y="1063562"/>
                    <a:pt x="513592" y="1063466"/>
                  </a:cubicBezTo>
                  <a:cubicBezTo>
                    <a:pt x="522641" y="1059752"/>
                    <a:pt x="531214" y="1056227"/>
                    <a:pt x="539310" y="1052989"/>
                  </a:cubicBezTo>
                  <a:cubicBezTo>
                    <a:pt x="539691" y="1052894"/>
                    <a:pt x="539976" y="1052703"/>
                    <a:pt x="540358" y="1052608"/>
                  </a:cubicBezTo>
                  <a:cubicBezTo>
                    <a:pt x="544358" y="1050989"/>
                    <a:pt x="548168" y="1049465"/>
                    <a:pt x="551883" y="1048036"/>
                  </a:cubicBezTo>
                  <a:cubicBezTo>
                    <a:pt x="551978" y="1048036"/>
                    <a:pt x="552073" y="1047941"/>
                    <a:pt x="552168" y="1047941"/>
                  </a:cubicBezTo>
                  <a:cubicBezTo>
                    <a:pt x="559693" y="1045083"/>
                    <a:pt x="566456" y="1042511"/>
                    <a:pt x="572647" y="1040416"/>
                  </a:cubicBezTo>
                  <a:cubicBezTo>
                    <a:pt x="572933" y="1040321"/>
                    <a:pt x="573124" y="1040225"/>
                    <a:pt x="573409" y="1040130"/>
                  </a:cubicBezTo>
                  <a:cubicBezTo>
                    <a:pt x="576362" y="1039082"/>
                    <a:pt x="579220" y="1038225"/>
                    <a:pt x="581887" y="1037368"/>
                  </a:cubicBezTo>
                  <a:cubicBezTo>
                    <a:pt x="581982" y="1037368"/>
                    <a:pt x="582077" y="1037273"/>
                    <a:pt x="582172" y="1037273"/>
                  </a:cubicBezTo>
                  <a:cubicBezTo>
                    <a:pt x="587506" y="1035653"/>
                    <a:pt x="591983" y="1034510"/>
                    <a:pt x="595603" y="1033844"/>
                  </a:cubicBezTo>
                  <a:cubicBezTo>
                    <a:pt x="595793" y="1033844"/>
                    <a:pt x="595888" y="1033748"/>
                    <a:pt x="596079" y="1033748"/>
                  </a:cubicBezTo>
                  <a:cubicBezTo>
                    <a:pt x="597793" y="1033463"/>
                    <a:pt x="599413" y="1033272"/>
                    <a:pt x="600651" y="1033272"/>
                  </a:cubicBezTo>
                  <a:cubicBezTo>
                    <a:pt x="600746" y="1033272"/>
                    <a:pt x="600746" y="1033272"/>
                    <a:pt x="600841" y="1033272"/>
                  </a:cubicBezTo>
                  <a:cubicBezTo>
                    <a:pt x="602175" y="1033272"/>
                    <a:pt x="603318" y="1033367"/>
                    <a:pt x="604175" y="1033653"/>
                  </a:cubicBezTo>
                  <a:lnTo>
                    <a:pt x="604175" y="1033653"/>
                  </a:lnTo>
                  <a:cubicBezTo>
                    <a:pt x="605794" y="1034225"/>
                    <a:pt x="606556" y="1035368"/>
                    <a:pt x="606175" y="1037082"/>
                  </a:cubicBezTo>
                  <a:cubicBezTo>
                    <a:pt x="600460" y="1066991"/>
                    <a:pt x="450727" y="1172147"/>
                    <a:pt x="420819" y="1224534"/>
                  </a:cubicBezTo>
                  <a:cubicBezTo>
                    <a:pt x="413104" y="1232535"/>
                    <a:pt x="408532" y="1241584"/>
                    <a:pt x="413961" y="1250347"/>
                  </a:cubicBezTo>
                  <a:cubicBezTo>
                    <a:pt x="422914" y="1264825"/>
                    <a:pt x="444726" y="1257300"/>
                    <a:pt x="459967" y="1249585"/>
                  </a:cubicBezTo>
                  <a:cubicBezTo>
                    <a:pt x="529690" y="1227582"/>
                    <a:pt x="665230" y="1126712"/>
                    <a:pt x="807343" y="1030510"/>
                  </a:cubicBezTo>
                  <a:cubicBezTo>
                    <a:pt x="808486" y="1029748"/>
                    <a:pt x="809534" y="1028986"/>
                    <a:pt x="810677" y="1028224"/>
                  </a:cubicBezTo>
                  <a:cubicBezTo>
                    <a:pt x="816011" y="1024604"/>
                    <a:pt x="821345" y="1021080"/>
                    <a:pt x="826679" y="1017461"/>
                  </a:cubicBezTo>
                  <a:cubicBezTo>
                    <a:pt x="828393" y="1016318"/>
                    <a:pt x="830203" y="1015079"/>
                    <a:pt x="831918" y="1013936"/>
                  </a:cubicBezTo>
                  <a:cubicBezTo>
                    <a:pt x="836585" y="1010793"/>
                    <a:pt x="841348" y="1007650"/>
                    <a:pt x="846015" y="1004507"/>
                  </a:cubicBezTo>
                  <a:cubicBezTo>
                    <a:pt x="848206" y="1003078"/>
                    <a:pt x="850396" y="1001554"/>
                    <a:pt x="852682" y="1000125"/>
                  </a:cubicBezTo>
                  <a:cubicBezTo>
                    <a:pt x="857064" y="997268"/>
                    <a:pt x="861445" y="994315"/>
                    <a:pt x="865827" y="991457"/>
                  </a:cubicBezTo>
                  <a:cubicBezTo>
                    <a:pt x="868208" y="989933"/>
                    <a:pt x="870589" y="988314"/>
                    <a:pt x="872971" y="986790"/>
                  </a:cubicBezTo>
                  <a:cubicBezTo>
                    <a:pt x="877257" y="984028"/>
                    <a:pt x="881543" y="981266"/>
                    <a:pt x="885829" y="978503"/>
                  </a:cubicBezTo>
                  <a:cubicBezTo>
                    <a:pt x="888306" y="976979"/>
                    <a:pt x="890687" y="975360"/>
                    <a:pt x="893164" y="973836"/>
                  </a:cubicBezTo>
                  <a:cubicBezTo>
                    <a:pt x="897640" y="970979"/>
                    <a:pt x="902212" y="968121"/>
                    <a:pt x="906689" y="965264"/>
                  </a:cubicBezTo>
                  <a:cubicBezTo>
                    <a:pt x="908784" y="963930"/>
                    <a:pt x="910975" y="962501"/>
                    <a:pt x="913071" y="961168"/>
                  </a:cubicBezTo>
                  <a:cubicBezTo>
                    <a:pt x="919643" y="956977"/>
                    <a:pt x="926311" y="952881"/>
                    <a:pt x="932883" y="948881"/>
                  </a:cubicBezTo>
                  <a:cubicBezTo>
                    <a:pt x="1028228" y="890492"/>
                    <a:pt x="1229872" y="812578"/>
                    <a:pt x="1426468" y="743426"/>
                  </a:cubicBezTo>
                  <a:cubicBezTo>
                    <a:pt x="1447518" y="735997"/>
                    <a:pt x="1468569" y="728663"/>
                    <a:pt x="1489333" y="721519"/>
                  </a:cubicBezTo>
                  <a:cubicBezTo>
                    <a:pt x="1517051" y="711994"/>
                    <a:pt x="1544483" y="702659"/>
                    <a:pt x="1571248" y="693611"/>
                  </a:cubicBezTo>
                  <a:cubicBezTo>
                    <a:pt x="1584583" y="689134"/>
                    <a:pt x="1597823" y="684657"/>
                    <a:pt x="1610777" y="680371"/>
                  </a:cubicBezTo>
                  <a:cubicBezTo>
                    <a:pt x="1669261" y="660845"/>
                    <a:pt x="1723553" y="643223"/>
                    <a:pt x="1769940" y="628364"/>
                  </a:cubicBezTo>
                  <a:cubicBezTo>
                    <a:pt x="1785371" y="623411"/>
                    <a:pt x="1799943" y="618744"/>
                    <a:pt x="1813564" y="614458"/>
                  </a:cubicBezTo>
                  <a:cubicBezTo>
                    <a:pt x="1831662" y="608743"/>
                    <a:pt x="1847950" y="603599"/>
                    <a:pt x="1862142" y="599123"/>
                  </a:cubicBezTo>
                  <a:cubicBezTo>
                    <a:pt x="1901099" y="586931"/>
                    <a:pt x="1923959" y="579977"/>
                    <a:pt x="1923959" y="579977"/>
                  </a:cubicBezTo>
                  <a:lnTo>
                    <a:pt x="1970822" y="363284"/>
                  </a:lnTo>
                  <a:lnTo>
                    <a:pt x="1970822" y="363284"/>
                  </a:lnTo>
                  <a:lnTo>
                    <a:pt x="1954725" y="0"/>
                  </a:lnTo>
                  <a:close/>
                </a:path>
              </a:pathLst>
            </a:custGeom>
            <a:solidFill>
              <a:srgbClr val="C8887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nvGrpSpPr>
            <p:cNvPr id="49" name="Graphic 1">
              <a:extLst>
                <a:ext uri="{FF2B5EF4-FFF2-40B4-BE49-F238E27FC236}">
                  <a16:creationId xmlns:a16="http://schemas.microsoft.com/office/drawing/2014/main" id="{B1AF7715-B686-4A4A-9E76-98BA1049FCD0}"/>
                </a:ext>
              </a:extLst>
            </p:cNvPr>
            <p:cNvGrpSpPr/>
            <p:nvPr/>
          </p:nvGrpSpPr>
          <p:grpSpPr>
            <a:xfrm>
              <a:off x="3137227" y="4199187"/>
              <a:ext cx="1883008" cy="1382133"/>
              <a:chOff x="6734640" y="3512438"/>
              <a:chExt cx="1915488" cy="1204896"/>
            </a:xfrm>
          </p:grpSpPr>
          <p:sp>
            <p:nvSpPr>
              <p:cNvPr id="50" name="Freeform: Shape 49">
                <a:extLst>
                  <a:ext uri="{FF2B5EF4-FFF2-40B4-BE49-F238E27FC236}">
                    <a16:creationId xmlns:a16="http://schemas.microsoft.com/office/drawing/2014/main" id="{6F9A6AA2-0346-459D-81DE-6EF937A35DDB}"/>
                  </a:ext>
                </a:extLst>
              </p:cNvPr>
              <p:cNvSpPr/>
              <p:nvPr/>
            </p:nvSpPr>
            <p:spPr>
              <a:xfrm>
                <a:off x="6735940" y="3512438"/>
                <a:ext cx="1914188" cy="1200469"/>
              </a:xfrm>
              <a:custGeom>
                <a:avLst/>
                <a:gdLst>
                  <a:gd name="connsiteX0" fmla="*/ 1852467 w 1914188"/>
                  <a:gd name="connsiteY0" fmla="*/ 0 h 1200469"/>
                  <a:gd name="connsiteX1" fmla="*/ 1021982 w 1914188"/>
                  <a:gd name="connsiteY1" fmla="*/ 452342 h 1200469"/>
                  <a:gd name="connsiteX2" fmla="*/ 532016 w 1914188"/>
                  <a:gd name="connsiteY2" fmla="*/ 425482 h 1200469"/>
                  <a:gd name="connsiteX3" fmla="*/ 250552 w 1914188"/>
                  <a:gd name="connsiteY3" fmla="*/ 465392 h 1200469"/>
                  <a:gd name="connsiteX4" fmla="*/ 487534 w 1914188"/>
                  <a:gd name="connsiteY4" fmla="*/ 572548 h 1200469"/>
                  <a:gd name="connsiteX5" fmla="*/ 45 w 1914188"/>
                  <a:gd name="connsiteY5" fmla="*/ 793051 h 1200469"/>
                  <a:gd name="connsiteX6" fmla="*/ 419240 w 1914188"/>
                  <a:gd name="connsiteY6" fmla="*/ 758095 h 1200469"/>
                  <a:gd name="connsiteX7" fmla="*/ 6426 w 1914188"/>
                  <a:gd name="connsiteY7" fmla="*/ 980980 h 1200469"/>
                  <a:gd name="connsiteX8" fmla="*/ 484581 w 1914188"/>
                  <a:gd name="connsiteY8" fmla="*/ 874395 h 1200469"/>
                  <a:gd name="connsiteX9" fmla="*/ 138157 w 1914188"/>
                  <a:gd name="connsiteY9" fmla="*/ 1117759 h 1200469"/>
                  <a:gd name="connsiteX10" fmla="*/ 596405 w 1914188"/>
                  <a:gd name="connsiteY10" fmla="*/ 983456 h 1200469"/>
                  <a:gd name="connsiteX11" fmla="*/ 410667 w 1914188"/>
                  <a:gd name="connsiteY11" fmla="*/ 1196150 h 1200469"/>
                  <a:gd name="connsiteX12" fmla="*/ 923113 w 1914188"/>
                  <a:gd name="connsiteY12" fmla="*/ 895255 h 1200469"/>
                  <a:gd name="connsiteX13" fmla="*/ 1914189 w 1914188"/>
                  <a:gd name="connsiteY13" fmla="*/ 526447 h 1200469"/>
                  <a:gd name="connsiteX14" fmla="*/ 1852467 w 1914188"/>
                  <a:gd name="connsiteY14" fmla="*/ 0 h 120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4188" h="1200469">
                    <a:moveTo>
                      <a:pt x="1852467" y="0"/>
                    </a:moveTo>
                    <a:cubicBezTo>
                      <a:pt x="1852467" y="0"/>
                      <a:pt x="1200099" y="412242"/>
                      <a:pt x="1021982" y="452342"/>
                    </a:cubicBezTo>
                    <a:cubicBezTo>
                      <a:pt x="843865" y="492443"/>
                      <a:pt x="779285" y="388525"/>
                      <a:pt x="532016" y="425482"/>
                    </a:cubicBezTo>
                    <a:cubicBezTo>
                      <a:pt x="284747" y="462439"/>
                      <a:pt x="243218" y="407384"/>
                      <a:pt x="250552" y="465392"/>
                    </a:cubicBezTo>
                    <a:cubicBezTo>
                      <a:pt x="257887" y="523494"/>
                      <a:pt x="343040" y="561213"/>
                      <a:pt x="487534" y="572548"/>
                    </a:cubicBezTo>
                    <a:cubicBezTo>
                      <a:pt x="632124" y="583883"/>
                      <a:pt x="-6146" y="727901"/>
                      <a:pt x="45" y="793051"/>
                    </a:cubicBezTo>
                    <a:cubicBezTo>
                      <a:pt x="7570" y="873157"/>
                      <a:pt x="427622" y="733425"/>
                      <a:pt x="419240" y="758095"/>
                    </a:cubicBezTo>
                    <a:cubicBezTo>
                      <a:pt x="410858" y="782765"/>
                      <a:pt x="-25101" y="903351"/>
                      <a:pt x="6426" y="980980"/>
                    </a:cubicBezTo>
                    <a:cubicBezTo>
                      <a:pt x="35573" y="1052608"/>
                      <a:pt x="488963" y="866394"/>
                      <a:pt x="484581" y="874395"/>
                    </a:cubicBezTo>
                    <a:cubicBezTo>
                      <a:pt x="472485" y="896207"/>
                      <a:pt x="103391" y="1065371"/>
                      <a:pt x="138157" y="1117759"/>
                    </a:cubicBezTo>
                    <a:cubicBezTo>
                      <a:pt x="178543" y="1178624"/>
                      <a:pt x="603358" y="947261"/>
                      <a:pt x="596405" y="983456"/>
                    </a:cubicBezTo>
                    <a:cubicBezTo>
                      <a:pt x="589547" y="1019747"/>
                      <a:pt x="370472" y="1166813"/>
                      <a:pt x="410667" y="1196150"/>
                    </a:cubicBezTo>
                    <a:cubicBezTo>
                      <a:pt x="460769" y="1232726"/>
                      <a:pt x="705181" y="1028795"/>
                      <a:pt x="923113" y="895255"/>
                    </a:cubicBezTo>
                    <a:cubicBezTo>
                      <a:pt x="1141045" y="761714"/>
                      <a:pt x="1914189" y="526447"/>
                      <a:pt x="1914189" y="526447"/>
                    </a:cubicBezTo>
                    <a:lnTo>
                      <a:pt x="1852467" y="0"/>
                    </a:lnTo>
                    <a:close/>
                  </a:path>
                </a:pathLst>
              </a:custGeom>
              <a:solidFill>
                <a:srgbClr val="DEA39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51" name="Freeform: Shape 50">
                <a:extLst>
                  <a:ext uri="{FF2B5EF4-FFF2-40B4-BE49-F238E27FC236}">
                    <a16:creationId xmlns:a16="http://schemas.microsoft.com/office/drawing/2014/main" id="{BE83067F-9A29-47DB-9C89-26F8465F8AF2}"/>
                  </a:ext>
                </a:extLst>
              </p:cNvPr>
              <p:cNvSpPr/>
              <p:nvPr/>
            </p:nvSpPr>
            <p:spPr>
              <a:xfrm>
                <a:off x="6985738" y="3951350"/>
                <a:ext cx="310299" cy="154304"/>
              </a:xfrm>
              <a:custGeom>
                <a:avLst/>
                <a:gdLst>
                  <a:gd name="connsiteX0" fmla="*/ 242594 w 310299"/>
                  <a:gd name="connsiteY0" fmla="*/ 154305 h 154304"/>
                  <a:gd name="connsiteX1" fmla="*/ 237736 w 310299"/>
                  <a:gd name="connsiteY1" fmla="*/ 133636 h 154304"/>
                  <a:gd name="connsiteX2" fmla="*/ 754 w 310299"/>
                  <a:gd name="connsiteY2" fmla="*/ 26479 h 154304"/>
                  <a:gd name="connsiteX3" fmla="*/ 9136 w 310299"/>
                  <a:gd name="connsiteY3" fmla="*/ 0 h 154304"/>
                  <a:gd name="connsiteX4" fmla="*/ 69524 w 310299"/>
                  <a:gd name="connsiteY4" fmla="*/ 74009 h 154304"/>
                  <a:gd name="connsiteX5" fmla="*/ 310221 w 310299"/>
                  <a:gd name="connsiteY5" fmla="*/ 99822 h 154304"/>
                  <a:gd name="connsiteX6" fmla="*/ 242594 w 310299"/>
                  <a:gd name="connsiteY6" fmla="*/ 154305 h 15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99" h="154304">
                    <a:moveTo>
                      <a:pt x="242594" y="154305"/>
                    </a:moveTo>
                    <a:cubicBezTo>
                      <a:pt x="264215" y="143351"/>
                      <a:pt x="266311" y="135922"/>
                      <a:pt x="237736" y="133636"/>
                    </a:cubicBezTo>
                    <a:cubicBezTo>
                      <a:pt x="93146" y="122301"/>
                      <a:pt x="8088" y="84487"/>
                      <a:pt x="754" y="26479"/>
                    </a:cubicBezTo>
                    <a:cubicBezTo>
                      <a:pt x="-1247" y="10478"/>
                      <a:pt x="468" y="3143"/>
                      <a:pt x="9136" y="0"/>
                    </a:cubicBezTo>
                    <a:cubicBezTo>
                      <a:pt x="-199" y="24194"/>
                      <a:pt x="-3247" y="61341"/>
                      <a:pt x="69524" y="74009"/>
                    </a:cubicBezTo>
                    <a:cubicBezTo>
                      <a:pt x="175728" y="92488"/>
                      <a:pt x="308126" y="73342"/>
                      <a:pt x="310221" y="99822"/>
                    </a:cubicBezTo>
                    <a:cubicBezTo>
                      <a:pt x="311745" y="118967"/>
                      <a:pt x="291171" y="137446"/>
                      <a:pt x="242594" y="154305"/>
                    </a:cubicBezTo>
                    <a:close/>
                  </a:path>
                </a:pathLst>
              </a:custGeom>
              <a:solidFill>
                <a:srgbClr val="C8887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nvGrpSpPr>
              <p:cNvPr id="52" name="Graphic 1">
                <a:extLst>
                  <a:ext uri="{FF2B5EF4-FFF2-40B4-BE49-F238E27FC236}">
                    <a16:creationId xmlns:a16="http://schemas.microsoft.com/office/drawing/2014/main" id="{B1AF7715-B686-4A4A-9E76-98BA1049FCD0}"/>
                  </a:ext>
                </a:extLst>
              </p:cNvPr>
              <p:cNvGrpSpPr/>
              <p:nvPr/>
            </p:nvGrpSpPr>
            <p:grpSpPr>
              <a:xfrm>
                <a:off x="6735851" y="3830763"/>
                <a:ext cx="1914277" cy="881922"/>
                <a:chOff x="6735851" y="3830763"/>
                <a:chExt cx="1914277" cy="881922"/>
              </a:xfrm>
              <a:solidFill>
                <a:srgbClr val="C8887C"/>
              </a:solidFill>
            </p:grpSpPr>
            <p:sp>
              <p:nvSpPr>
                <p:cNvPr id="53" name="Freeform: Shape 52">
                  <a:extLst>
                    <a:ext uri="{FF2B5EF4-FFF2-40B4-BE49-F238E27FC236}">
                      <a16:creationId xmlns:a16="http://schemas.microsoft.com/office/drawing/2014/main" id="{D20064C3-BCDD-4FAE-A381-3D473E911BFB}"/>
                    </a:ext>
                  </a:extLst>
                </p:cNvPr>
                <p:cNvSpPr/>
                <p:nvPr/>
              </p:nvSpPr>
              <p:spPr>
                <a:xfrm>
                  <a:off x="6904291" y="4447783"/>
                  <a:ext cx="457328" cy="192700"/>
                </a:xfrm>
                <a:custGeom>
                  <a:avLst/>
                  <a:gdLst>
                    <a:gd name="connsiteX0" fmla="*/ 137255 w 457328"/>
                    <a:gd name="connsiteY0" fmla="*/ 130979 h 192700"/>
                    <a:gd name="connsiteX1" fmla="*/ 457295 w 457328"/>
                    <a:gd name="connsiteY1" fmla="*/ 4963 h 192700"/>
                    <a:gd name="connsiteX2" fmla="*/ 426053 w 457328"/>
                    <a:gd name="connsiteY2" fmla="*/ 44777 h 192700"/>
                    <a:gd name="connsiteX3" fmla="*/ 0 w 457328"/>
                    <a:gd name="connsiteY3" fmla="*/ 192701 h 192700"/>
                    <a:gd name="connsiteX4" fmla="*/ 137255 w 457328"/>
                    <a:gd name="connsiteY4" fmla="*/ 130979 h 19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28" h="192700">
                      <a:moveTo>
                        <a:pt x="137255" y="130979"/>
                      </a:moveTo>
                      <a:cubicBezTo>
                        <a:pt x="282988" y="75448"/>
                        <a:pt x="453771" y="-23231"/>
                        <a:pt x="457295" y="4963"/>
                      </a:cubicBezTo>
                      <a:cubicBezTo>
                        <a:pt x="458058" y="10869"/>
                        <a:pt x="445675" y="25442"/>
                        <a:pt x="426053" y="44777"/>
                      </a:cubicBezTo>
                      <a:cubicBezTo>
                        <a:pt x="398336" y="35252"/>
                        <a:pt x="100870" y="191272"/>
                        <a:pt x="0" y="192701"/>
                      </a:cubicBezTo>
                      <a:cubicBezTo>
                        <a:pt x="37814" y="174032"/>
                        <a:pt x="84582" y="150981"/>
                        <a:pt x="137255" y="130979"/>
                      </a:cubicBezTo>
                      <a:close/>
                    </a:path>
                  </a:pathLst>
                </a:custGeom>
                <a:solidFill>
                  <a:srgbClr val="C8887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54" name="Freeform: Shape 53">
                  <a:extLst>
                    <a:ext uri="{FF2B5EF4-FFF2-40B4-BE49-F238E27FC236}">
                      <a16:creationId xmlns:a16="http://schemas.microsoft.com/office/drawing/2014/main" id="{28606B84-6433-4E73-99E6-76947F7A692B}"/>
                    </a:ext>
                  </a:extLst>
                </p:cNvPr>
                <p:cNvSpPr/>
                <p:nvPr/>
              </p:nvSpPr>
              <p:spPr>
                <a:xfrm>
                  <a:off x="7162038" y="3830763"/>
                  <a:ext cx="1488090" cy="881922"/>
                </a:xfrm>
                <a:custGeom>
                  <a:avLst/>
                  <a:gdLst>
                    <a:gd name="connsiteX0" fmla="*/ 1463707 w 1488090"/>
                    <a:gd name="connsiteY0" fmla="*/ 0 h 881922"/>
                    <a:gd name="connsiteX1" fmla="*/ 1488091 w 1488090"/>
                    <a:gd name="connsiteY1" fmla="*/ 208121 h 881922"/>
                    <a:gd name="connsiteX2" fmla="*/ 497014 w 1488090"/>
                    <a:gd name="connsiteY2" fmla="*/ 576929 h 881922"/>
                    <a:gd name="connsiteX3" fmla="*/ 0 w 1488090"/>
                    <a:gd name="connsiteY3" fmla="*/ 881920 h 881922"/>
                    <a:gd name="connsiteX4" fmla="*/ 115919 w 1488090"/>
                    <a:gd name="connsiteY4" fmla="*/ 795433 h 881922"/>
                    <a:gd name="connsiteX5" fmla="*/ 507397 w 1488090"/>
                    <a:gd name="connsiteY5" fmla="*/ 463105 h 881922"/>
                    <a:gd name="connsiteX6" fmla="*/ 869347 w 1488090"/>
                    <a:gd name="connsiteY6" fmla="*/ 222980 h 881922"/>
                    <a:gd name="connsiteX7" fmla="*/ 1463707 w 1488090"/>
                    <a:gd name="connsiteY7" fmla="*/ 0 h 88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8090" h="881922">
                      <a:moveTo>
                        <a:pt x="1463707" y="0"/>
                      </a:moveTo>
                      <a:lnTo>
                        <a:pt x="1488091" y="208121"/>
                      </a:lnTo>
                      <a:cubicBezTo>
                        <a:pt x="1488091" y="208121"/>
                        <a:pt x="714947" y="443389"/>
                        <a:pt x="497014" y="576929"/>
                      </a:cubicBezTo>
                      <a:cubicBezTo>
                        <a:pt x="296132" y="699992"/>
                        <a:pt x="72961" y="882682"/>
                        <a:pt x="0" y="881920"/>
                      </a:cubicBezTo>
                      <a:cubicBezTo>
                        <a:pt x="36862" y="859250"/>
                        <a:pt x="81343" y="823913"/>
                        <a:pt x="115919" y="795433"/>
                      </a:cubicBezTo>
                      <a:cubicBezTo>
                        <a:pt x="181356" y="741426"/>
                        <a:pt x="475964" y="551783"/>
                        <a:pt x="507397" y="463105"/>
                      </a:cubicBezTo>
                      <a:cubicBezTo>
                        <a:pt x="535210" y="384620"/>
                        <a:pt x="649510" y="284988"/>
                        <a:pt x="869347" y="222980"/>
                      </a:cubicBezTo>
                      <a:cubicBezTo>
                        <a:pt x="1022223" y="180023"/>
                        <a:pt x="1292257" y="106394"/>
                        <a:pt x="1463707" y="0"/>
                      </a:cubicBezTo>
                      <a:close/>
                    </a:path>
                  </a:pathLst>
                </a:custGeom>
                <a:solidFill>
                  <a:srgbClr val="C8887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55" name="Freeform: Shape 54">
                  <a:extLst>
                    <a:ext uri="{FF2B5EF4-FFF2-40B4-BE49-F238E27FC236}">
                      <a16:creationId xmlns:a16="http://schemas.microsoft.com/office/drawing/2014/main" id="{9670E8A0-46D6-4092-9FB4-52E298DDBA55}"/>
                    </a:ext>
                  </a:extLst>
                </p:cNvPr>
                <p:cNvSpPr/>
                <p:nvPr/>
              </p:nvSpPr>
              <p:spPr>
                <a:xfrm>
                  <a:off x="6740747" y="4352570"/>
                  <a:ext cx="521253" cy="157280"/>
                </a:xfrm>
                <a:custGeom>
                  <a:avLst/>
                  <a:gdLst>
                    <a:gd name="connsiteX0" fmla="*/ 333470 w 521253"/>
                    <a:gd name="connsiteY0" fmla="*/ 44741 h 157280"/>
                    <a:gd name="connsiteX1" fmla="*/ 479774 w 521253"/>
                    <a:gd name="connsiteY1" fmla="*/ 34263 h 157280"/>
                    <a:gd name="connsiteX2" fmla="*/ 1619 w 521253"/>
                    <a:gd name="connsiteY2" fmla="*/ 140848 h 157280"/>
                    <a:gd name="connsiteX3" fmla="*/ 0 w 521253"/>
                    <a:gd name="connsiteY3" fmla="*/ 133323 h 157280"/>
                    <a:gd name="connsiteX4" fmla="*/ 333470 w 521253"/>
                    <a:gd name="connsiteY4" fmla="*/ 44741 h 15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53" h="157280">
                      <a:moveTo>
                        <a:pt x="333470" y="44741"/>
                      </a:moveTo>
                      <a:cubicBezTo>
                        <a:pt x="481584" y="-13933"/>
                        <a:pt x="581692" y="-12219"/>
                        <a:pt x="479774" y="34263"/>
                      </a:cubicBezTo>
                      <a:cubicBezTo>
                        <a:pt x="484251" y="26262"/>
                        <a:pt x="30861" y="212476"/>
                        <a:pt x="1619" y="140848"/>
                      </a:cubicBezTo>
                      <a:cubicBezTo>
                        <a:pt x="571" y="138372"/>
                        <a:pt x="95" y="135895"/>
                        <a:pt x="0" y="133323"/>
                      </a:cubicBezTo>
                      <a:cubicBezTo>
                        <a:pt x="50102" y="146373"/>
                        <a:pt x="197929" y="98462"/>
                        <a:pt x="333470" y="44741"/>
                      </a:cubicBezTo>
                      <a:close/>
                    </a:path>
                  </a:pathLst>
                </a:custGeom>
                <a:solidFill>
                  <a:srgbClr val="C8887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56" name="Freeform: Shape 55">
                  <a:extLst>
                    <a:ext uri="{FF2B5EF4-FFF2-40B4-BE49-F238E27FC236}">
                      <a16:creationId xmlns:a16="http://schemas.microsoft.com/office/drawing/2014/main" id="{01647173-5594-4595-98B6-CB976A616430}"/>
                    </a:ext>
                  </a:extLst>
                </p:cNvPr>
                <p:cNvSpPr/>
                <p:nvPr/>
              </p:nvSpPr>
              <p:spPr>
                <a:xfrm>
                  <a:off x="6735851" y="4234293"/>
                  <a:ext cx="442400" cy="96252"/>
                </a:xfrm>
                <a:custGeom>
                  <a:avLst/>
                  <a:gdLst>
                    <a:gd name="connsiteX0" fmla="*/ 265976 w 442400"/>
                    <a:gd name="connsiteY0" fmla="*/ 29096 h 96252"/>
                    <a:gd name="connsiteX1" fmla="*/ 442284 w 442400"/>
                    <a:gd name="connsiteY1" fmla="*/ 18332 h 96252"/>
                    <a:gd name="connsiteX2" fmla="*/ 419043 w 442400"/>
                    <a:gd name="connsiteY2" fmla="*/ 34715 h 96252"/>
                    <a:gd name="connsiteX3" fmla="*/ 38 w 442400"/>
                    <a:gd name="connsiteY3" fmla="*/ 71196 h 96252"/>
                    <a:gd name="connsiteX4" fmla="*/ 3848 w 442400"/>
                    <a:gd name="connsiteY4" fmla="*/ 60814 h 96252"/>
                    <a:gd name="connsiteX5" fmla="*/ 265976 w 442400"/>
                    <a:gd name="connsiteY5" fmla="*/ 29096 h 9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400" h="96252">
                      <a:moveTo>
                        <a:pt x="265976" y="29096"/>
                      </a:moveTo>
                      <a:cubicBezTo>
                        <a:pt x="402565" y="-10909"/>
                        <a:pt x="444951" y="-4813"/>
                        <a:pt x="442284" y="18332"/>
                      </a:cubicBezTo>
                      <a:cubicBezTo>
                        <a:pt x="441808" y="22333"/>
                        <a:pt x="433235" y="27953"/>
                        <a:pt x="419043" y="34715"/>
                      </a:cubicBezTo>
                      <a:cubicBezTo>
                        <a:pt x="407899" y="18047"/>
                        <a:pt x="7372" y="149397"/>
                        <a:pt x="38" y="71196"/>
                      </a:cubicBezTo>
                      <a:cubicBezTo>
                        <a:pt x="-248" y="67958"/>
                        <a:pt x="1086" y="64433"/>
                        <a:pt x="3848" y="60814"/>
                      </a:cubicBezTo>
                      <a:cubicBezTo>
                        <a:pt x="59760" y="86722"/>
                        <a:pt x="143675" y="65005"/>
                        <a:pt x="265976" y="29096"/>
                      </a:cubicBezTo>
                      <a:close/>
                    </a:path>
                  </a:pathLst>
                </a:custGeom>
                <a:solidFill>
                  <a:srgbClr val="C8887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57" name="Freeform: Shape 56">
                <a:extLst>
                  <a:ext uri="{FF2B5EF4-FFF2-40B4-BE49-F238E27FC236}">
                    <a16:creationId xmlns:a16="http://schemas.microsoft.com/office/drawing/2014/main" id="{1A491BFC-DEB9-4F2E-9A8A-B1F58A7DA8B0}"/>
                  </a:ext>
                </a:extLst>
              </p:cNvPr>
              <p:cNvSpPr/>
              <p:nvPr/>
            </p:nvSpPr>
            <p:spPr>
              <a:xfrm>
                <a:off x="6734640" y="4266781"/>
                <a:ext cx="87706" cy="66328"/>
              </a:xfrm>
              <a:custGeom>
                <a:avLst/>
                <a:gdLst>
                  <a:gd name="connsiteX0" fmla="*/ 58589 w 87706"/>
                  <a:gd name="connsiteY0" fmla="*/ 609 h 66328"/>
                  <a:gd name="connsiteX1" fmla="*/ 81449 w 87706"/>
                  <a:gd name="connsiteY1" fmla="*/ 12134 h 66328"/>
                  <a:gd name="connsiteX2" fmla="*/ 87640 w 87706"/>
                  <a:gd name="connsiteY2" fmla="*/ 39280 h 66328"/>
                  <a:gd name="connsiteX3" fmla="*/ 73257 w 87706"/>
                  <a:gd name="connsiteY3" fmla="*/ 60616 h 66328"/>
                  <a:gd name="connsiteX4" fmla="*/ 1058 w 87706"/>
                  <a:gd name="connsiteY4" fmla="*/ 47853 h 66328"/>
                  <a:gd name="connsiteX5" fmla="*/ 58589 w 87706"/>
                  <a:gd name="connsiteY5" fmla="*/ 609 h 6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06" h="66328">
                    <a:moveTo>
                      <a:pt x="58589" y="609"/>
                    </a:moveTo>
                    <a:cubicBezTo>
                      <a:pt x="67923" y="-1772"/>
                      <a:pt x="77734" y="2990"/>
                      <a:pt x="81449" y="12134"/>
                    </a:cubicBezTo>
                    <a:cubicBezTo>
                      <a:pt x="84211" y="18992"/>
                      <a:pt x="86783" y="28041"/>
                      <a:pt x="87640" y="39280"/>
                    </a:cubicBezTo>
                    <a:cubicBezTo>
                      <a:pt x="88402" y="49091"/>
                      <a:pt x="82497" y="58140"/>
                      <a:pt x="73257" y="60616"/>
                    </a:cubicBezTo>
                    <a:cubicBezTo>
                      <a:pt x="50874" y="66617"/>
                      <a:pt x="9345" y="73856"/>
                      <a:pt x="1058" y="47853"/>
                    </a:cubicBezTo>
                    <a:cubicBezTo>
                      <a:pt x="-7229" y="21564"/>
                      <a:pt x="35157" y="6705"/>
                      <a:pt x="58589" y="609"/>
                    </a:cubicBezTo>
                    <a:close/>
                  </a:path>
                </a:pathLst>
              </a:custGeom>
              <a:solidFill>
                <a:srgbClr val="ECB8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58" name="Freeform: Shape 57">
                <a:extLst>
                  <a:ext uri="{FF2B5EF4-FFF2-40B4-BE49-F238E27FC236}">
                    <a16:creationId xmlns:a16="http://schemas.microsoft.com/office/drawing/2014/main" id="{38149A27-7F8C-4C0B-BC6C-BE9F115EF7F2}"/>
                  </a:ext>
                </a:extLst>
              </p:cNvPr>
              <p:cNvSpPr/>
              <p:nvPr/>
            </p:nvSpPr>
            <p:spPr>
              <a:xfrm>
                <a:off x="6738029" y="4434429"/>
                <a:ext cx="94182" cy="76084"/>
              </a:xfrm>
              <a:custGeom>
                <a:avLst/>
                <a:gdLst>
                  <a:gd name="connsiteX0" fmla="*/ 57296 w 94182"/>
                  <a:gd name="connsiteY0" fmla="*/ 1553 h 76084"/>
                  <a:gd name="connsiteX1" fmla="*/ 83299 w 94182"/>
                  <a:gd name="connsiteY1" fmla="*/ 10602 h 76084"/>
                  <a:gd name="connsiteX2" fmla="*/ 93681 w 94182"/>
                  <a:gd name="connsiteY2" fmla="*/ 38796 h 76084"/>
                  <a:gd name="connsiteX3" fmla="*/ 81203 w 94182"/>
                  <a:gd name="connsiteY3" fmla="*/ 63752 h 76084"/>
                  <a:gd name="connsiteX4" fmla="*/ 2241 w 94182"/>
                  <a:gd name="connsiteY4" fmla="*/ 60513 h 76084"/>
                  <a:gd name="connsiteX5" fmla="*/ 57296 w 94182"/>
                  <a:gd name="connsiteY5" fmla="*/ 1553 h 7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82" h="76084">
                    <a:moveTo>
                      <a:pt x="57296" y="1553"/>
                    </a:moveTo>
                    <a:cubicBezTo>
                      <a:pt x="66916" y="-2352"/>
                      <a:pt x="78060" y="1268"/>
                      <a:pt x="83299" y="10602"/>
                    </a:cubicBezTo>
                    <a:cubicBezTo>
                      <a:pt x="87204" y="17555"/>
                      <a:pt x="91205" y="26890"/>
                      <a:pt x="93681" y="38796"/>
                    </a:cubicBezTo>
                    <a:cubicBezTo>
                      <a:pt x="95872" y="49178"/>
                      <a:pt x="90728" y="59751"/>
                      <a:pt x="81203" y="63752"/>
                    </a:cubicBezTo>
                    <a:cubicBezTo>
                      <a:pt x="58058" y="73467"/>
                      <a:pt x="14624" y="87278"/>
                      <a:pt x="2241" y="60513"/>
                    </a:cubicBezTo>
                    <a:cubicBezTo>
                      <a:pt x="-10332" y="33557"/>
                      <a:pt x="33007" y="11459"/>
                      <a:pt x="57296" y="1553"/>
                    </a:cubicBezTo>
                    <a:close/>
                  </a:path>
                </a:pathLst>
              </a:custGeom>
              <a:solidFill>
                <a:srgbClr val="ECB8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59" name="Freeform: Shape 58">
                <a:extLst>
                  <a:ext uri="{FF2B5EF4-FFF2-40B4-BE49-F238E27FC236}">
                    <a16:creationId xmlns:a16="http://schemas.microsoft.com/office/drawing/2014/main" id="{78E47C82-B248-493E-99AC-400ACEF65D6D}"/>
                  </a:ext>
                </a:extLst>
              </p:cNvPr>
              <p:cNvSpPr/>
              <p:nvPr/>
            </p:nvSpPr>
            <p:spPr>
              <a:xfrm>
                <a:off x="6863625" y="4575005"/>
                <a:ext cx="83392" cy="72323"/>
              </a:xfrm>
              <a:custGeom>
                <a:avLst/>
                <a:gdLst>
                  <a:gd name="connsiteX0" fmla="*/ 45905 w 83392"/>
                  <a:gd name="connsiteY0" fmla="*/ 2423 h 72323"/>
                  <a:gd name="connsiteX1" fmla="*/ 70003 w 83392"/>
                  <a:gd name="connsiteY1" fmla="*/ 7566 h 72323"/>
                  <a:gd name="connsiteX2" fmla="*/ 82291 w 83392"/>
                  <a:gd name="connsiteY2" fmla="*/ 31569 h 72323"/>
                  <a:gd name="connsiteX3" fmla="*/ 73909 w 83392"/>
                  <a:gd name="connsiteY3" fmla="*/ 55286 h 72323"/>
                  <a:gd name="connsiteX4" fmla="*/ 3138 w 83392"/>
                  <a:gd name="connsiteY4" fmla="*/ 61383 h 72323"/>
                  <a:gd name="connsiteX5" fmla="*/ 45905 w 83392"/>
                  <a:gd name="connsiteY5" fmla="*/ 2423 h 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92" h="72323">
                    <a:moveTo>
                      <a:pt x="45905" y="2423"/>
                    </a:moveTo>
                    <a:cubicBezTo>
                      <a:pt x="54097" y="-2149"/>
                      <a:pt x="64384" y="-149"/>
                      <a:pt x="70003" y="7566"/>
                    </a:cubicBezTo>
                    <a:cubicBezTo>
                      <a:pt x="74194" y="13281"/>
                      <a:pt x="78766" y="21282"/>
                      <a:pt x="82291" y="31569"/>
                    </a:cubicBezTo>
                    <a:cubicBezTo>
                      <a:pt x="85339" y="40618"/>
                      <a:pt x="81910" y="50619"/>
                      <a:pt x="73909" y="55286"/>
                    </a:cubicBezTo>
                    <a:cubicBezTo>
                      <a:pt x="54382" y="66526"/>
                      <a:pt x="17044" y="83861"/>
                      <a:pt x="3138" y="61383"/>
                    </a:cubicBezTo>
                    <a:cubicBezTo>
                      <a:pt x="-10864" y="38618"/>
                      <a:pt x="25331" y="14043"/>
                      <a:pt x="45905" y="2423"/>
                    </a:cubicBezTo>
                    <a:close/>
                  </a:path>
                </a:pathLst>
              </a:custGeom>
              <a:solidFill>
                <a:srgbClr val="ECB8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60" name="Freeform: Shape 59">
                <a:extLst>
                  <a:ext uri="{FF2B5EF4-FFF2-40B4-BE49-F238E27FC236}">
                    <a16:creationId xmlns:a16="http://schemas.microsoft.com/office/drawing/2014/main" id="{6CABAA94-6F31-4A01-B680-6985378CCEA8}"/>
                  </a:ext>
                </a:extLst>
              </p:cNvPr>
              <p:cNvSpPr/>
              <p:nvPr/>
            </p:nvSpPr>
            <p:spPr>
              <a:xfrm>
                <a:off x="7137748" y="4663245"/>
                <a:ext cx="62453" cy="54089"/>
              </a:xfrm>
              <a:custGeom>
                <a:avLst/>
                <a:gdLst>
                  <a:gd name="connsiteX0" fmla="*/ 34386 w 62453"/>
                  <a:gd name="connsiteY0" fmla="*/ 1813 h 54089"/>
                  <a:gd name="connsiteX1" fmla="*/ 52483 w 62453"/>
                  <a:gd name="connsiteY1" fmla="*/ 5623 h 54089"/>
                  <a:gd name="connsiteX2" fmla="*/ 61627 w 62453"/>
                  <a:gd name="connsiteY2" fmla="*/ 23626 h 54089"/>
                  <a:gd name="connsiteX3" fmla="*/ 55341 w 62453"/>
                  <a:gd name="connsiteY3" fmla="*/ 41342 h 54089"/>
                  <a:gd name="connsiteX4" fmla="*/ 2382 w 62453"/>
                  <a:gd name="connsiteY4" fmla="*/ 45914 h 54089"/>
                  <a:gd name="connsiteX5" fmla="*/ 34386 w 62453"/>
                  <a:gd name="connsiteY5" fmla="*/ 1813 h 5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 h="54089">
                    <a:moveTo>
                      <a:pt x="34386" y="1813"/>
                    </a:moveTo>
                    <a:cubicBezTo>
                      <a:pt x="40482" y="-1616"/>
                      <a:pt x="48292" y="-92"/>
                      <a:pt x="52483" y="5623"/>
                    </a:cubicBezTo>
                    <a:cubicBezTo>
                      <a:pt x="55627" y="9910"/>
                      <a:pt x="59056" y="15910"/>
                      <a:pt x="61627" y="23626"/>
                    </a:cubicBezTo>
                    <a:cubicBezTo>
                      <a:pt x="63913" y="30388"/>
                      <a:pt x="61342" y="37913"/>
                      <a:pt x="55341" y="41342"/>
                    </a:cubicBezTo>
                    <a:cubicBezTo>
                      <a:pt x="40673" y="49819"/>
                      <a:pt x="12764" y="62678"/>
                      <a:pt x="2382" y="45914"/>
                    </a:cubicBezTo>
                    <a:cubicBezTo>
                      <a:pt x="-8191" y="28960"/>
                      <a:pt x="18955" y="10576"/>
                      <a:pt x="34386" y="1813"/>
                    </a:cubicBezTo>
                    <a:close/>
                  </a:path>
                </a:pathLst>
              </a:custGeom>
              <a:solidFill>
                <a:srgbClr val="ECB8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61" name="Freeform: Shape 60">
                <a:extLst>
                  <a:ext uri="{FF2B5EF4-FFF2-40B4-BE49-F238E27FC236}">
                    <a16:creationId xmlns:a16="http://schemas.microsoft.com/office/drawing/2014/main" id="{4089EFB3-6837-4BFC-8B7C-8C3D93A15C09}"/>
                  </a:ext>
                </a:extLst>
              </p:cNvPr>
              <p:cNvSpPr/>
              <p:nvPr/>
            </p:nvSpPr>
            <p:spPr>
              <a:xfrm>
                <a:off x="6986607" y="3946632"/>
                <a:ext cx="126905" cy="29297"/>
              </a:xfrm>
              <a:custGeom>
                <a:avLst/>
                <a:gdLst>
                  <a:gd name="connsiteX0" fmla="*/ 123614 w 126905"/>
                  <a:gd name="connsiteY0" fmla="*/ 4623 h 29297"/>
                  <a:gd name="connsiteX1" fmla="*/ 112184 w 126905"/>
                  <a:gd name="connsiteY1" fmla="*/ 27006 h 29297"/>
                  <a:gd name="connsiteX2" fmla="*/ 170 w 126905"/>
                  <a:gd name="connsiteY2" fmla="*/ 5956 h 29297"/>
                  <a:gd name="connsiteX3" fmla="*/ 123614 w 126905"/>
                  <a:gd name="connsiteY3" fmla="*/ 4623 h 29297"/>
                </a:gdLst>
                <a:ahLst/>
                <a:cxnLst>
                  <a:cxn ang="0">
                    <a:pos x="connsiteX0" y="connsiteY0"/>
                  </a:cxn>
                  <a:cxn ang="0">
                    <a:pos x="connsiteX1" y="connsiteY1"/>
                  </a:cxn>
                  <a:cxn ang="0">
                    <a:pos x="connsiteX2" y="connsiteY2"/>
                  </a:cxn>
                  <a:cxn ang="0">
                    <a:pos x="connsiteX3" y="connsiteY3"/>
                  </a:cxn>
                </a:cxnLst>
                <a:rect l="l" t="t" r="r" b="b"/>
                <a:pathLst>
                  <a:path w="126905" h="29297">
                    <a:moveTo>
                      <a:pt x="123614" y="4623"/>
                    </a:moveTo>
                    <a:cubicBezTo>
                      <a:pt x="123614" y="4623"/>
                      <a:pt x="136187" y="18529"/>
                      <a:pt x="112184" y="27006"/>
                    </a:cubicBezTo>
                    <a:cubicBezTo>
                      <a:pt x="88181" y="35484"/>
                      <a:pt x="-4497" y="18624"/>
                      <a:pt x="170" y="5956"/>
                    </a:cubicBezTo>
                    <a:cubicBezTo>
                      <a:pt x="4838" y="-6617"/>
                      <a:pt x="123614" y="4623"/>
                      <a:pt x="123614" y="4623"/>
                    </a:cubicBezTo>
                    <a:close/>
                  </a:path>
                </a:pathLst>
              </a:custGeom>
              <a:solidFill>
                <a:srgbClr val="ECB8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64" name="Graphic 559">
            <a:extLst>
              <a:ext uri="{FF2B5EF4-FFF2-40B4-BE49-F238E27FC236}">
                <a16:creationId xmlns:a16="http://schemas.microsoft.com/office/drawing/2014/main" id="{B6683F21-8A26-456D-A89F-8EEADF0E390E}"/>
              </a:ext>
            </a:extLst>
          </p:cNvPr>
          <p:cNvGrpSpPr/>
          <p:nvPr/>
        </p:nvGrpSpPr>
        <p:grpSpPr>
          <a:xfrm rot="6248264" flipH="1">
            <a:off x="-1748252" y="-827595"/>
            <a:ext cx="5125382" cy="2022332"/>
            <a:chOff x="5295567" y="3083292"/>
            <a:chExt cx="4196052" cy="2048959"/>
          </a:xfrm>
          <a:solidFill>
            <a:srgbClr val="EE99AD"/>
          </a:solidFill>
        </p:grpSpPr>
        <p:sp>
          <p:nvSpPr>
            <p:cNvPr id="65" name="Freeform: Shape 64">
              <a:extLst>
                <a:ext uri="{FF2B5EF4-FFF2-40B4-BE49-F238E27FC236}">
                  <a16:creationId xmlns:a16="http://schemas.microsoft.com/office/drawing/2014/main" id="{4CC99499-0D8E-40D1-8B18-7254D43FA795}"/>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66" name="Freeform: Shape 65">
              <a:extLst>
                <a:ext uri="{FF2B5EF4-FFF2-40B4-BE49-F238E27FC236}">
                  <a16:creationId xmlns:a16="http://schemas.microsoft.com/office/drawing/2014/main" id="{EC05C7FF-2492-4FD4-90FD-6F728A8DB346}"/>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grpSp>
      <p:sp>
        <p:nvSpPr>
          <p:cNvPr id="78" name="Graphic 108">
            <a:extLst>
              <a:ext uri="{FF2B5EF4-FFF2-40B4-BE49-F238E27FC236}">
                <a16:creationId xmlns:a16="http://schemas.microsoft.com/office/drawing/2014/main" id="{92351434-FFD7-4246-8750-BCEFA69D34FA}"/>
              </a:ext>
            </a:extLst>
          </p:cNvPr>
          <p:cNvSpPr/>
          <p:nvPr/>
        </p:nvSpPr>
        <p:spPr>
          <a:xfrm rot="4664998">
            <a:off x="5080747" y="-1084107"/>
            <a:ext cx="1321036" cy="2484158"/>
          </a:xfrm>
          <a:custGeom>
            <a:avLst/>
            <a:gdLst>
              <a:gd name="connsiteX0" fmla="*/ 177451 w 754210"/>
              <a:gd name="connsiteY0" fmla="*/ 17622 h 1619831"/>
              <a:gd name="connsiteX1" fmla="*/ 579215 w 754210"/>
              <a:gd name="connsiteY1" fmla="*/ 50864 h 1619831"/>
              <a:gd name="connsiteX2" fmla="*/ 742664 w 754210"/>
              <a:gd name="connsiteY2" fmla="*/ 391002 h 1619831"/>
              <a:gd name="connsiteX3" fmla="*/ 565595 w 754210"/>
              <a:gd name="connsiteY3" fmla="*/ 609315 h 1619831"/>
              <a:gd name="connsiteX4" fmla="*/ 472154 w 754210"/>
              <a:gd name="connsiteY4" fmla="*/ 861727 h 1619831"/>
              <a:gd name="connsiteX5" fmla="*/ 662273 w 754210"/>
              <a:gd name="connsiteY5" fmla="*/ 1060895 h 1619831"/>
              <a:gd name="connsiteX6" fmla="*/ 665607 w 754210"/>
              <a:gd name="connsiteY6" fmla="*/ 1403033 h 1619831"/>
              <a:gd name="connsiteX7" fmla="*/ 364427 w 754210"/>
              <a:gd name="connsiteY7" fmla="*/ 1595438 h 1619831"/>
              <a:gd name="connsiteX8" fmla="*/ 0 w 754210"/>
              <a:gd name="connsiteY8" fmla="*/ 1618298 h 161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10" h="1619831">
                <a:moveTo>
                  <a:pt x="177451" y="17622"/>
                </a:moveTo>
                <a:cubicBezTo>
                  <a:pt x="311944" y="-8096"/>
                  <a:pt x="457676" y="-12287"/>
                  <a:pt x="579215" y="50864"/>
                </a:cubicBezTo>
                <a:cubicBezTo>
                  <a:pt x="700754" y="114110"/>
                  <a:pt x="786289" y="261081"/>
                  <a:pt x="742664" y="391002"/>
                </a:cubicBezTo>
                <a:cubicBezTo>
                  <a:pt x="712565" y="480727"/>
                  <a:pt x="631984" y="541782"/>
                  <a:pt x="565595" y="609315"/>
                </a:cubicBezTo>
                <a:cubicBezTo>
                  <a:pt x="499205" y="676752"/>
                  <a:pt x="441103" y="772287"/>
                  <a:pt x="472154" y="861727"/>
                </a:cubicBezTo>
                <a:cubicBezTo>
                  <a:pt x="502634" y="949452"/>
                  <a:pt x="603409" y="989076"/>
                  <a:pt x="662273" y="1060895"/>
                </a:cubicBezTo>
                <a:cubicBezTo>
                  <a:pt x="739616" y="1155383"/>
                  <a:pt x="732473" y="1300925"/>
                  <a:pt x="665607" y="1403033"/>
                </a:cubicBezTo>
                <a:cubicBezTo>
                  <a:pt x="598742" y="1505141"/>
                  <a:pt x="483203" y="1567434"/>
                  <a:pt x="364427" y="1595438"/>
                </a:cubicBezTo>
                <a:cubicBezTo>
                  <a:pt x="245650" y="1623441"/>
                  <a:pt x="122015" y="1620965"/>
                  <a:pt x="0" y="1618298"/>
                </a:cubicBezTo>
              </a:path>
            </a:pathLst>
          </a:custGeom>
          <a:noFill/>
          <a:ln w="9525" cap="flat">
            <a:solidFill>
              <a:schemeClr val="tx1">
                <a:lumMod val="95000"/>
                <a:lumOff val="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nvGrpSpPr>
          <p:cNvPr id="79" name="Graphic 173">
            <a:extLst>
              <a:ext uri="{FF2B5EF4-FFF2-40B4-BE49-F238E27FC236}">
                <a16:creationId xmlns:a16="http://schemas.microsoft.com/office/drawing/2014/main" id="{D05E30B5-E728-44ED-96D9-0D7C46A9D5C5}"/>
              </a:ext>
            </a:extLst>
          </p:cNvPr>
          <p:cNvGrpSpPr/>
          <p:nvPr/>
        </p:nvGrpSpPr>
        <p:grpSpPr>
          <a:xfrm rot="5248221">
            <a:off x="6157192" y="4320973"/>
            <a:ext cx="1774991" cy="5155907"/>
            <a:chOff x="5476871" y="2681287"/>
            <a:chExt cx="1234919" cy="1491233"/>
          </a:xfrm>
          <a:solidFill>
            <a:srgbClr val="BDD7EE"/>
          </a:solidFill>
        </p:grpSpPr>
        <p:sp>
          <p:nvSpPr>
            <p:cNvPr id="80" name="Freeform: Shape 79">
              <a:extLst>
                <a:ext uri="{FF2B5EF4-FFF2-40B4-BE49-F238E27FC236}">
                  <a16:creationId xmlns:a16="http://schemas.microsoft.com/office/drawing/2014/main" id="{B947FD53-CA19-4BE0-8CCE-2A08C82B6B02}"/>
                </a:ext>
              </a:extLst>
            </p:cNvPr>
            <p:cNvSpPr/>
            <p:nvPr/>
          </p:nvSpPr>
          <p:spPr>
            <a:xfrm>
              <a:off x="5591718" y="2681287"/>
              <a:ext cx="1120072" cy="1434010"/>
            </a:xfrm>
            <a:custGeom>
              <a:avLst/>
              <a:gdLst>
                <a:gd name="connsiteX0" fmla="*/ 1120073 w 1120072"/>
                <a:gd name="connsiteY0" fmla="*/ 0 h 1434010"/>
                <a:gd name="connsiteX1" fmla="*/ 755456 w 1120072"/>
                <a:gd name="connsiteY1" fmla="*/ 37148 h 1434010"/>
                <a:gd name="connsiteX2" fmla="*/ 395506 w 1120072"/>
                <a:gd name="connsiteY2" fmla="*/ 94964 h 1434010"/>
                <a:gd name="connsiteX3" fmla="*/ 187956 w 1120072"/>
                <a:gd name="connsiteY3" fmla="*/ 347091 h 1434010"/>
                <a:gd name="connsiteX4" fmla="*/ 285397 w 1120072"/>
                <a:gd name="connsiteY4" fmla="*/ 718852 h 1434010"/>
                <a:gd name="connsiteX5" fmla="*/ 1266 w 1120072"/>
                <a:gd name="connsiteY5" fmla="*/ 1154240 h 1434010"/>
                <a:gd name="connsiteX6" fmla="*/ 220246 w 1120072"/>
                <a:gd name="connsiteY6" fmla="*/ 1416558 h 1434010"/>
                <a:gd name="connsiteX7" fmla="*/ 608294 w 1120072"/>
                <a:gd name="connsiteY7" fmla="*/ 1389031 h 1434010"/>
                <a:gd name="connsiteX8" fmla="*/ 1074257 w 1120072"/>
                <a:gd name="connsiteY8" fmla="*/ 1331405 h 1434010"/>
                <a:gd name="connsiteX9" fmla="*/ 1120073 w 1120072"/>
                <a:gd name="connsiteY9" fmla="*/ 0 h 143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072" h="1434010">
                  <a:moveTo>
                    <a:pt x="1120073" y="0"/>
                  </a:moveTo>
                  <a:cubicBezTo>
                    <a:pt x="1003296" y="33909"/>
                    <a:pt x="878138" y="33909"/>
                    <a:pt x="755456" y="37148"/>
                  </a:cubicBezTo>
                  <a:cubicBezTo>
                    <a:pt x="632678" y="40481"/>
                    <a:pt x="506567" y="48006"/>
                    <a:pt x="395506" y="94964"/>
                  </a:cubicBezTo>
                  <a:cubicBezTo>
                    <a:pt x="284540" y="141923"/>
                    <a:pt x="190814" y="237173"/>
                    <a:pt x="187956" y="347091"/>
                  </a:cubicBezTo>
                  <a:cubicBezTo>
                    <a:pt x="184718" y="475583"/>
                    <a:pt x="301589" y="591217"/>
                    <a:pt x="285397" y="718852"/>
                  </a:cubicBezTo>
                  <a:cubicBezTo>
                    <a:pt x="263870" y="888873"/>
                    <a:pt x="21745" y="984123"/>
                    <a:pt x="1266" y="1154240"/>
                  </a:cubicBezTo>
                  <a:cubicBezTo>
                    <a:pt x="-12926" y="1271873"/>
                    <a:pt x="94230" y="1381125"/>
                    <a:pt x="220246" y="1416558"/>
                  </a:cubicBezTo>
                  <a:cubicBezTo>
                    <a:pt x="346262" y="1452086"/>
                    <a:pt x="483803" y="1428560"/>
                    <a:pt x="608294" y="1389031"/>
                  </a:cubicBezTo>
                  <a:cubicBezTo>
                    <a:pt x="760504" y="1340739"/>
                    <a:pt x="928620" y="1268921"/>
                    <a:pt x="1074257" y="1331405"/>
                  </a:cubicBezTo>
                  <a:lnTo>
                    <a:pt x="112007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81" name="Freeform: Shape 80">
              <a:extLst>
                <a:ext uri="{FF2B5EF4-FFF2-40B4-BE49-F238E27FC236}">
                  <a16:creationId xmlns:a16="http://schemas.microsoft.com/office/drawing/2014/main" id="{FC9C38AB-3875-43A2-9AB1-75BF92B7D8F1}"/>
                </a:ext>
              </a:extLst>
            </p:cNvPr>
            <p:cNvSpPr/>
            <p:nvPr/>
          </p:nvSpPr>
          <p:spPr>
            <a:xfrm>
              <a:off x="5476871" y="2716148"/>
              <a:ext cx="1152242" cy="1456372"/>
            </a:xfrm>
            <a:custGeom>
              <a:avLst/>
              <a:gdLst>
                <a:gd name="connsiteX0" fmla="*/ 365858 w 1152242"/>
                <a:gd name="connsiteY0" fmla="*/ 1456373 h 1456372"/>
                <a:gd name="connsiteX1" fmla="*/ 229079 w 1152242"/>
                <a:gd name="connsiteY1" fmla="*/ 1438370 h 1456372"/>
                <a:gd name="connsiteX2" fmla="*/ 1337 w 1152242"/>
                <a:gd name="connsiteY2" fmla="*/ 1163955 h 1456372"/>
                <a:gd name="connsiteX3" fmla="*/ 146593 w 1152242"/>
                <a:gd name="connsiteY3" fmla="*/ 939451 h 1456372"/>
                <a:gd name="connsiteX4" fmla="*/ 285563 w 1152242"/>
                <a:gd name="connsiteY4" fmla="*/ 728472 h 1456372"/>
                <a:gd name="connsiteX5" fmla="*/ 238700 w 1152242"/>
                <a:gd name="connsiteY5" fmla="*/ 539687 h 1456372"/>
                <a:gd name="connsiteX6" fmla="*/ 188122 w 1152242"/>
                <a:gd name="connsiteY6" fmla="*/ 357759 h 1456372"/>
                <a:gd name="connsiteX7" fmla="*/ 403006 w 1152242"/>
                <a:gd name="connsiteY7" fmla="*/ 95536 h 1456372"/>
                <a:gd name="connsiteX8" fmla="*/ 767813 w 1152242"/>
                <a:gd name="connsiteY8" fmla="*/ 36576 h 1456372"/>
                <a:gd name="connsiteX9" fmla="*/ 800103 w 1152242"/>
                <a:gd name="connsiteY9" fmla="*/ 35814 h 1456372"/>
                <a:gd name="connsiteX10" fmla="*/ 1128906 w 1152242"/>
                <a:gd name="connsiteY10" fmla="*/ 0 h 1456372"/>
                <a:gd name="connsiteX11" fmla="*/ 1136812 w 1152242"/>
                <a:gd name="connsiteY11" fmla="*/ 21717 h 1456372"/>
                <a:gd name="connsiteX12" fmla="*/ 800865 w 1152242"/>
                <a:gd name="connsiteY12" fmla="*/ 58674 h 1456372"/>
                <a:gd name="connsiteX13" fmla="*/ 768575 w 1152242"/>
                <a:gd name="connsiteY13" fmla="*/ 59436 h 1456372"/>
                <a:gd name="connsiteX14" fmla="*/ 413769 w 1152242"/>
                <a:gd name="connsiteY14" fmla="*/ 116110 h 1456372"/>
                <a:gd name="connsiteX15" fmla="*/ 213554 w 1152242"/>
                <a:gd name="connsiteY15" fmla="*/ 358140 h 1456372"/>
                <a:gd name="connsiteX16" fmla="*/ 262417 w 1152242"/>
                <a:gd name="connsiteY16" fmla="*/ 531209 h 1456372"/>
                <a:gd name="connsiteX17" fmla="*/ 310899 w 1152242"/>
                <a:gd name="connsiteY17" fmla="*/ 730949 h 1456372"/>
                <a:gd name="connsiteX18" fmla="*/ 165643 w 1152242"/>
                <a:gd name="connsiteY18" fmla="*/ 954500 h 1456372"/>
                <a:gd name="connsiteX19" fmla="*/ 26673 w 1152242"/>
                <a:gd name="connsiteY19" fmla="*/ 1166241 h 1456372"/>
                <a:gd name="connsiteX20" fmla="*/ 236795 w 1152242"/>
                <a:gd name="connsiteY20" fmla="*/ 1416558 h 1456372"/>
                <a:gd name="connsiteX21" fmla="*/ 616747 w 1152242"/>
                <a:gd name="connsiteY21" fmla="*/ 1389221 h 1456372"/>
                <a:gd name="connsiteX22" fmla="*/ 1152242 w 1152242"/>
                <a:gd name="connsiteY22" fmla="*/ 1372743 h 1456372"/>
                <a:gd name="connsiteX23" fmla="*/ 1141193 w 1152242"/>
                <a:gd name="connsiteY23" fmla="*/ 1393412 h 1456372"/>
                <a:gd name="connsiteX24" fmla="*/ 625224 w 1152242"/>
                <a:gd name="connsiteY24" fmla="*/ 1410843 h 1456372"/>
                <a:gd name="connsiteX25" fmla="*/ 365858 w 1152242"/>
                <a:gd name="connsiteY25" fmla="*/ 1456373 h 145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242" h="1456372">
                  <a:moveTo>
                    <a:pt x="365858" y="1456373"/>
                  </a:moveTo>
                  <a:cubicBezTo>
                    <a:pt x="317090" y="1456373"/>
                    <a:pt x="271656" y="1450372"/>
                    <a:pt x="229079" y="1438370"/>
                  </a:cubicBezTo>
                  <a:cubicBezTo>
                    <a:pt x="105159" y="1403414"/>
                    <a:pt x="-13999" y="1291209"/>
                    <a:pt x="1337" y="1163955"/>
                  </a:cubicBezTo>
                  <a:cubicBezTo>
                    <a:pt x="12100" y="1075087"/>
                    <a:pt x="80489" y="1006126"/>
                    <a:pt x="146593" y="939451"/>
                  </a:cubicBezTo>
                  <a:cubicBezTo>
                    <a:pt x="212792" y="872776"/>
                    <a:pt x="275276" y="809720"/>
                    <a:pt x="285563" y="728472"/>
                  </a:cubicBezTo>
                  <a:cubicBezTo>
                    <a:pt x="293659" y="664464"/>
                    <a:pt x="266989" y="603790"/>
                    <a:pt x="238700" y="539687"/>
                  </a:cubicBezTo>
                  <a:cubicBezTo>
                    <a:pt x="213077" y="481394"/>
                    <a:pt x="186503" y="421196"/>
                    <a:pt x="188122" y="357759"/>
                  </a:cubicBezTo>
                  <a:cubicBezTo>
                    <a:pt x="190789" y="252508"/>
                    <a:pt x="275180" y="149638"/>
                    <a:pt x="403006" y="95536"/>
                  </a:cubicBezTo>
                  <a:cubicBezTo>
                    <a:pt x="517306" y="47054"/>
                    <a:pt x="645893" y="39815"/>
                    <a:pt x="767813" y="36576"/>
                  </a:cubicBezTo>
                  <a:lnTo>
                    <a:pt x="800103" y="35814"/>
                  </a:lnTo>
                  <a:cubicBezTo>
                    <a:pt x="910212" y="33147"/>
                    <a:pt x="1024036" y="30385"/>
                    <a:pt x="1128906" y="0"/>
                  </a:cubicBezTo>
                  <a:lnTo>
                    <a:pt x="1136812" y="21717"/>
                  </a:lnTo>
                  <a:cubicBezTo>
                    <a:pt x="1028417" y="53149"/>
                    <a:pt x="912784" y="55912"/>
                    <a:pt x="800865" y="58674"/>
                  </a:cubicBezTo>
                  <a:lnTo>
                    <a:pt x="768575" y="59436"/>
                  </a:lnTo>
                  <a:cubicBezTo>
                    <a:pt x="649418" y="62579"/>
                    <a:pt x="523783" y="69628"/>
                    <a:pt x="413769" y="116110"/>
                  </a:cubicBezTo>
                  <a:cubicBezTo>
                    <a:pt x="294611" y="166497"/>
                    <a:pt x="216030" y="261557"/>
                    <a:pt x="213554" y="358140"/>
                  </a:cubicBezTo>
                  <a:cubicBezTo>
                    <a:pt x="212030" y="417005"/>
                    <a:pt x="237652" y="475012"/>
                    <a:pt x="262417" y="531209"/>
                  </a:cubicBezTo>
                  <a:cubicBezTo>
                    <a:pt x="290611" y="595122"/>
                    <a:pt x="319757" y="661321"/>
                    <a:pt x="310899" y="730949"/>
                  </a:cubicBezTo>
                  <a:cubicBezTo>
                    <a:pt x="299660" y="819341"/>
                    <a:pt x="231556" y="888111"/>
                    <a:pt x="165643" y="954500"/>
                  </a:cubicBezTo>
                  <a:cubicBezTo>
                    <a:pt x="99254" y="1021461"/>
                    <a:pt x="36484" y="1084707"/>
                    <a:pt x="26673" y="1166241"/>
                  </a:cubicBezTo>
                  <a:cubicBezTo>
                    <a:pt x="12767" y="1281970"/>
                    <a:pt x="122590" y="1384364"/>
                    <a:pt x="236795" y="1416558"/>
                  </a:cubicBezTo>
                  <a:cubicBezTo>
                    <a:pt x="341474" y="1446086"/>
                    <a:pt x="465776" y="1437037"/>
                    <a:pt x="616747" y="1389221"/>
                  </a:cubicBezTo>
                  <a:cubicBezTo>
                    <a:pt x="768956" y="1340930"/>
                    <a:pt x="1000604" y="1307687"/>
                    <a:pt x="1152242" y="1372743"/>
                  </a:cubicBezTo>
                  <a:lnTo>
                    <a:pt x="1141193" y="1393412"/>
                  </a:lnTo>
                  <a:cubicBezTo>
                    <a:pt x="1005843" y="1335310"/>
                    <a:pt x="784482" y="1360361"/>
                    <a:pt x="625224" y="1410843"/>
                  </a:cubicBezTo>
                  <a:cubicBezTo>
                    <a:pt x="529212" y="1441228"/>
                    <a:pt x="443392" y="1456373"/>
                    <a:pt x="365858" y="1456373"/>
                  </a:cubicBezTo>
                  <a:close/>
                </a:path>
              </a:pathLst>
            </a:custGeom>
            <a:solidFill>
              <a:srgbClr val="EE99A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105" name="Group 104">
            <a:extLst>
              <a:ext uri="{FF2B5EF4-FFF2-40B4-BE49-F238E27FC236}">
                <a16:creationId xmlns:a16="http://schemas.microsoft.com/office/drawing/2014/main" id="{5814FC06-0DB9-4AF6-4C0D-7D2F280ED33F}"/>
              </a:ext>
            </a:extLst>
          </p:cNvPr>
          <p:cNvGrpSpPr/>
          <p:nvPr/>
        </p:nvGrpSpPr>
        <p:grpSpPr>
          <a:xfrm rot="844691">
            <a:off x="3371230" y="1388194"/>
            <a:ext cx="7809771" cy="3524038"/>
            <a:chOff x="671651" y="1660731"/>
            <a:chExt cx="7809771" cy="3524038"/>
          </a:xfrm>
        </p:grpSpPr>
        <p:sp>
          <p:nvSpPr>
            <p:cNvPr id="106" name="TextBox 105">
              <a:extLst>
                <a:ext uri="{FF2B5EF4-FFF2-40B4-BE49-F238E27FC236}">
                  <a16:creationId xmlns:a16="http://schemas.microsoft.com/office/drawing/2014/main" id="{D3C2BAC7-2DF4-DAD8-41A0-F40AE5F90C2B}"/>
                </a:ext>
              </a:extLst>
            </p:cNvPr>
            <p:cNvSpPr txBox="1"/>
            <p:nvPr/>
          </p:nvSpPr>
          <p:spPr>
            <a:xfrm rot="21334142">
              <a:off x="880007" y="1706894"/>
              <a:ext cx="7601415" cy="3477875"/>
            </a:xfrm>
            <a:prstGeom prst="rect">
              <a:avLst/>
            </a:prstGeom>
            <a:noFill/>
          </p:spPr>
          <p:txBody>
            <a:bodyPr wrap="square" rtlCol="0">
              <a:prstTxWarp prst="textArchUp">
                <a:avLst/>
              </a:prstTxWarp>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2000" b="0" i="0" u="none" strike="noStrike" kern="0" cap="none" spc="0" normalizeH="0" baseline="0" noProof="0">
                  <a:ln>
                    <a:noFill/>
                  </a:ln>
                  <a:gradFill>
                    <a:gsLst>
                      <a:gs pos="44000">
                        <a:srgbClr val="EB859B">
                          <a:lumMod val="75000"/>
                        </a:srgbClr>
                      </a:gs>
                      <a:gs pos="0">
                        <a:srgbClr val="62AE98">
                          <a:lumMod val="5000"/>
                          <a:lumOff val="95000"/>
                        </a:srgbClr>
                      </a:gs>
                      <a:gs pos="87000">
                        <a:srgbClr val="002060"/>
                      </a:gs>
                    </a:gsLst>
                    <a:lin ang="5400000" scaled="1"/>
                  </a:gradFill>
                  <a:effectLst>
                    <a:outerShdw dist="165100" dir="2700000" sx="99000" sy="99000" algn="tl" rotWithShape="0">
                      <a:srgbClr val="EC9684">
                        <a:alpha val="63000"/>
                      </a:srgbClr>
                    </a:outerShdw>
                  </a:effectLst>
                  <a:uLnTx/>
                  <a:uFillTx/>
                  <a:latin typeface="SVN-Fiolex Girls" panose="020B0606040200020203" pitchFamily="34" charset="0"/>
                  <a:cs typeface="#9Slide05 Bodega Script" pitchFamily="2" charset="0"/>
                  <a:sym typeface="Arial"/>
                </a:rPr>
                <a:t>Chữa lành</a:t>
              </a:r>
              <a:endParaRPr kumimoji="0" lang="id-ID" sz="22000" b="0" i="0" u="none" strike="noStrike" kern="0" cap="none" spc="0" normalizeH="0" baseline="0" noProof="0">
                <a:ln>
                  <a:noFill/>
                </a:ln>
                <a:gradFill>
                  <a:gsLst>
                    <a:gs pos="44000">
                      <a:srgbClr val="EB859B">
                        <a:lumMod val="75000"/>
                      </a:srgbClr>
                    </a:gs>
                    <a:gs pos="0">
                      <a:srgbClr val="62AE98">
                        <a:lumMod val="5000"/>
                        <a:lumOff val="95000"/>
                      </a:srgbClr>
                    </a:gs>
                    <a:gs pos="87000">
                      <a:srgbClr val="002060"/>
                    </a:gs>
                  </a:gsLst>
                  <a:lin ang="5400000" scaled="1"/>
                </a:gradFill>
                <a:effectLst>
                  <a:outerShdw dist="165100" dir="2700000" sx="99000" sy="99000" algn="tl" rotWithShape="0">
                    <a:srgbClr val="EC9684">
                      <a:alpha val="63000"/>
                    </a:srgbClr>
                  </a:outerShdw>
                </a:effectLst>
                <a:uLnTx/>
                <a:uFillTx/>
                <a:latin typeface="SVN-Fiolex Girls" panose="020B0606040200020203" pitchFamily="34" charset="0"/>
                <a:cs typeface="#9Slide05 Bodega Script" pitchFamily="2" charset="0"/>
                <a:sym typeface="Arial"/>
              </a:endParaRPr>
            </a:p>
          </p:txBody>
        </p:sp>
        <p:sp>
          <p:nvSpPr>
            <p:cNvPr id="107" name="Heart 106">
              <a:extLst>
                <a:ext uri="{FF2B5EF4-FFF2-40B4-BE49-F238E27FC236}">
                  <a16:creationId xmlns:a16="http://schemas.microsoft.com/office/drawing/2014/main" id="{216F2577-C37D-57F4-F05F-584B2C3757D6}"/>
                </a:ext>
              </a:extLst>
            </p:cNvPr>
            <p:cNvSpPr/>
            <p:nvPr/>
          </p:nvSpPr>
          <p:spPr>
            <a:xfrm rot="17414933">
              <a:off x="604355" y="2739718"/>
              <a:ext cx="874090" cy="739497"/>
            </a:xfrm>
            <a:custGeom>
              <a:avLst/>
              <a:gdLst>
                <a:gd name="connsiteX0" fmla="*/ 437045 w 874090"/>
                <a:gd name="connsiteY0" fmla="*/ 184874 h 739497"/>
                <a:gd name="connsiteX1" fmla="*/ 437045 w 874090"/>
                <a:gd name="connsiteY1" fmla="*/ 739497 h 739497"/>
                <a:gd name="connsiteX2" fmla="*/ 437045 w 874090"/>
                <a:gd name="connsiteY2" fmla="*/ 184874 h 739497"/>
              </a:gdLst>
              <a:ahLst/>
              <a:cxnLst>
                <a:cxn ang="0">
                  <a:pos x="connsiteX0" y="connsiteY0"/>
                </a:cxn>
                <a:cxn ang="0">
                  <a:pos x="connsiteX1" y="connsiteY1"/>
                </a:cxn>
                <a:cxn ang="0">
                  <a:pos x="connsiteX2" y="connsiteY2"/>
                </a:cxn>
              </a:cxnLst>
              <a:rect l="l" t="t" r="r" b="b"/>
              <a:pathLst>
                <a:path w="874090" h="739497" fill="none" extrusionOk="0">
                  <a:moveTo>
                    <a:pt x="437045" y="184874"/>
                  </a:moveTo>
                  <a:cubicBezTo>
                    <a:pt x="623278" y="-325198"/>
                    <a:pt x="1186430" y="218377"/>
                    <a:pt x="437045" y="739497"/>
                  </a:cubicBezTo>
                  <a:cubicBezTo>
                    <a:pt x="-515914" y="212865"/>
                    <a:pt x="270671" y="-291844"/>
                    <a:pt x="437045" y="184874"/>
                  </a:cubicBezTo>
                  <a:close/>
                </a:path>
                <a:path w="874090" h="739497" stroke="0" extrusionOk="0">
                  <a:moveTo>
                    <a:pt x="437045" y="184874"/>
                  </a:moveTo>
                  <a:cubicBezTo>
                    <a:pt x="504217" y="-160859"/>
                    <a:pt x="1388532" y="84618"/>
                    <a:pt x="437045" y="739497"/>
                  </a:cubicBezTo>
                  <a:cubicBezTo>
                    <a:pt x="-473657" y="204550"/>
                    <a:pt x="266856" y="-217962"/>
                    <a:pt x="437045" y="184874"/>
                  </a:cubicBezTo>
                  <a:close/>
                </a:path>
              </a:pathLst>
            </a:custGeom>
            <a:solidFill>
              <a:srgbClr val="EB859B">
                <a:lumMod val="75000"/>
              </a:srgbClr>
            </a:solidFill>
            <a:ln w="28575" cap="flat" cmpd="sng" algn="ctr">
              <a:solidFill>
                <a:srgbClr val="EB859B">
                  <a:lumMod val="50000"/>
                </a:srgbClr>
              </a:solidFill>
              <a:prstDash val="solid"/>
              <a:miter lim="800000"/>
              <a:extLst>
                <a:ext uri="{C807C97D-BFC1-408E-A445-0C87EB9F89A2}">
                  <ask:lineSketchStyleProps xmlns:ask="http://schemas.microsoft.com/office/drawing/2018/sketchyshapes" xmlns="" sd="3180236742">
                    <a:prstGeom prst="hear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0" b="0" i="0" u="none" strike="noStrike" kern="0" cap="none" spc="0" normalizeH="0" baseline="0" noProof="0">
                <a:ln>
                  <a:noFill/>
                </a:ln>
                <a:solidFill>
                  <a:prstClr val="white"/>
                </a:solidFill>
                <a:effectLst/>
                <a:uLnTx/>
                <a:uFillTx/>
                <a:latin typeface="字魂59号-创粗黑" panose="020F0502020204030204"/>
                <a:cs typeface="+mn-cs"/>
              </a:endParaRPr>
            </a:p>
          </p:txBody>
        </p:sp>
        <p:sp>
          <p:nvSpPr>
            <p:cNvPr id="108" name="Heart 107">
              <a:extLst>
                <a:ext uri="{FF2B5EF4-FFF2-40B4-BE49-F238E27FC236}">
                  <a16:creationId xmlns:a16="http://schemas.microsoft.com/office/drawing/2014/main" id="{1355D836-1D95-C9A1-FED3-315D236AF1EE}"/>
                </a:ext>
              </a:extLst>
            </p:cNvPr>
            <p:cNvSpPr/>
            <p:nvPr/>
          </p:nvSpPr>
          <p:spPr>
            <a:xfrm rot="880583">
              <a:off x="3317713" y="1660731"/>
              <a:ext cx="267567" cy="291408"/>
            </a:xfrm>
            <a:custGeom>
              <a:avLst/>
              <a:gdLst>
                <a:gd name="connsiteX0" fmla="*/ 133784 w 267567"/>
                <a:gd name="connsiteY0" fmla="*/ 72852 h 291408"/>
                <a:gd name="connsiteX1" fmla="*/ 133784 w 267567"/>
                <a:gd name="connsiteY1" fmla="*/ 291408 h 291408"/>
                <a:gd name="connsiteX2" fmla="*/ 133784 w 267567"/>
                <a:gd name="connsiteY2" fmla="*/ 72852 h 291408"/>
              </a:gdLst>
              <a:ahLst/>
              <a:cxnLst>
                <a:cxn ang="0">
                  <a:pos x="connsiteX0" y="connsiteY0"/>
                </a:cxn>
                <a:cxn ang="0">
                  <a:pos x="connsiteX1" y="connsiteY1"/>
                </a:cxn>
                <a:cxn ang="0">
                  <a:pos x="connsiteX2" y="connsiteY2"/>
                </a:cxn>
              </a:cxnLst>
              <a:rect l="l" t="t" r="r" b="b"/>
              <a:pathLst>
                <a:path w="267567" h="291408" fill="none" extrusionOk="0">
                  <a:moveTo>
                    <a:pt x="133784" y="72852"/>
                  </a:moveTo>
                  <a:cubicBezTo>
                    <a:pt x="192217" y="-148376"/>
                    <a:pt x="377461" y="79759"/>
                    <a:pt x="133784" y="291408"/>
                  </a:cubicBezTo>
                  <a:cubicBezTo>
                    <a:pt x="-163262" y="83882"/>
                    <a:pt x="89550" y="-130320"/>
                    <a:pt x="133784" y="72852"/>
                  </a:cubicBezTo>
                  <a:close/>
                </a:path>
                <a:path w="267567" h="291408" stroke="0" extrusionOk="0">
                  <a:moveTo>
                    <a:pt x="133784" y="72852"/>
                  </a:moveTo>
                  <a:cubicBezTo>
                    <a:pt x="172644" y="-84556"/>
                    <a:pt x="417658" y="54672"/>
                    <a:pt x="133784" y="291408"/>
                  </a:cubicBezTo>
                  <a:cubicBezTo>
                    <a:pt x="-160064" y="94992"/>
                    <a:pt x="91314" y="-65340"/>
                    <a:pt x="133784" y="72852"/>
                  </a:cubicBezTo>
                  <a:close/>
                </a:path>
              </a:pathLst>
            </a:custGeom>
            <a:solidFill>
              <a:srgbClr val="EB859B">
                <a:lumMod val="75000"/>
              </a:srgbClr>
            </a:solidFill>
            <a:ln w="28575" cap="flat" cmpd="sng" algn="ctr">
              <a:solidFill>
                <a:srgbClr val="EB859B">
                  <a:lumMod val="50000"/>
                </a:srgbClr>
              </a:solidFill>
              <a:prstDash val="solid"/>
              <a:miter lim="800000"/>
              <a:extLst>
                <a:ext uri="{C807C97D-BFC1-408E-A445-0C87EB9F89A2}">
                  <ask:lineSketchStyleProps xmlns:ask="http://schemas.microsoft.com/office/drawing/2018/sketchyshapes" xmlns="" sd="3180236742">
                    <a:prstGeom prst="hear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0" b="0" i="0" u="none" strike="noStrike" kern="0" cap="none" spc="0" normalizeH="0" baseline="0" noProof="0">
                <a:ln>
                  <a:noFill/>
                </a:ln>
                <a:solidFill>
                  <a:prstClr val="white"/>
                </a:solidFill>
                <a:effectLst/>
                <a:uLnTx/>
                <a:uFillTx/>
                <a:latin typeface="字魂59号-创粗黑" panose="020F0502020204030204"/>
                <a:cs typeface="+mn-cs"/>
              </a:endParaRPr>
            </a:p>
          </p:txBody>
        </p:sp>
      </p:grpSp>
      <p:grpSp>
        <p:nvGrpSpPr>
          <p:cNvPr id="109" name="Group 108">
            <a:extLst>
              <a:ext uri="{FF2B5EF4-FFF2-40B4-BE49-F238E27FC236}">
                <a16:creationId xmlns:a16="http://schemas.microsoft.com/office/drawing/2014/main" id="{2AABA2E1-9F91-5B1E-03FF-5B9C1473B9E8}"/>
              </a:ext>
            </a:extLst>
          </p:cNvPr>
          <p:cNvGrpSpPr/>
          <p:nvPr/>
        </p:nvGrpSpPr>
        <p:grpSpPr>
          <a:xfrm>
            <a:off x="4357266" y="4784190"/>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cs typeface="+mn-cs"/>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a:ln>
                      <a:noFill/>
                    </a:ln>
                    <a:solidFill>
                      <a:srgbClr val="EB859B">
                        <a:lumMod val="75000"/>
                      </a:srgbClr>
                    </a:solidFill>
                    <a:effectLst/>
                    <a:uLnTx/>
                    <a:uFillTx/>
                    <a:latin typeface="#9Slide07 SVNNexa Rust Slab Bla" panose="020B0606040200020203" pitchFamily="34" charset="0"/>
                    <a:cs typeface="+mn-ea"/>
                    <a:sym typeface="+mn-lt"/>
                  </a:rPr>
                  <a:t>PLAY</a:t>
                </a:r>
                <a:endPar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cs typeface="+mn-ea"/>
                  <a:sym typeface="+mn-lt"/>
                </a:endParaRP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0" b="0" i="0" u="none" strike="noStrike" kern="0" cap="none" spc="0" normalizeH="0" baseline="0" noProof="0">
                <a:ln>
                  <a:noFill/>
                </a:ln>
                <a:solidFill>
                  <a:prstClr val="white"/>
                </a:solidFill>
                <a:effectLst/>
                <a:uLnTx/>
                <a:uFillTx/>
                <a:latin typeface="字魂59号-创粗黑" panose="020F0502020204030204"/>
                <a:cs typeface="+mn-cs"/>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0" b="0" i="0" u="none" strike="noStrike" kern="0" cap="none" spc="0" normalizeH="0" baseline="0" noProof="0">
                <a:ln>
                  <a:noFill/>
                </a:ln>
                <a:solidFill>
                  <a:prstClr val="white"/>
                </a:solidFill>
                <a:effectLst/>
                <a:uLnTx/>
                <a:uFillTx/>
                <a:latin typeface="字魂59号-创粗黑" panose="020F0502020204030204"/>
                <a:cs typeface="+mn-cs"/>
              </a:endParaRPr>
            </a:p>
          </p:txBody>
        </p:sp>
      </p:grpSp>
      <p:sp>
        <p:nvSpPr>
          <p:cNvPr id="115" name="Heart 114">
            <a:hlinkClick r:id="rId4" action="ppaction://hlinksldjump"/>
            <a:extLst>
              <a:ext uri="{FF2B5EF4-FFF2-40B4-BE49-F238E27FC236}">
                <a16:creationId xmlns:a16="http://schemas.microsoft.com/office/drawing/2014/main" id="{BBD15633-803F-6099-02B0-24F80328D2D3}"/>
              </a:ext>
            </a:extLst>
          </p:cNvPr>
          <p:cNvSpPr/>
          <p:nvPr/>
        </p:nvSpPr>
        <p:spPr>
          <a:xfrm rot="1031135">
            <a:off x="6291776" y="2350013"/>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xmlns="" sd="2899829388">
                  <a:prstGeom prst="hear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0" b="0" i="0" u="none" strike="noStrike" kern="0" cap="none" spc="0" normalizeH="0" baseline="0" noProof="0">
              <a:ln>
                <a:noFill/>
              </a:ln>
              <a:solidFill>
                <a:prstClr val="white"/>
              </a:solidFill>
              <a:effectLst/>
              <a:uLnTx/>
              <a:uFillTx/>
              <a:latin typeface="字魂59号-创粗黑" panose="020F0502020204030204"/>
              <a:cs typeface="+mn-cs"/>
            </a:endParaRPr>
          </a:p>
        </p:txBody>
      </p:sp>
      <p:sp>
        <p:nvSpPr>
          <p:cNvPr id="117" name="Freeform: Shape 116">
            <a:extLst>
              <a:ext uri="{FF2B5EF4-FFF2-40B4-BE49-F238E27FC236}">
                <a16:creationId xmlns:a16="http://schemas.microsoft.com/office/drawing/2014/main" id="{E585071C-CFDC-9F9E-4462-8E1812E6420A}"/>
              </a:ext>
            </a:extLst>
          </p:cNvPr>
          <p:cNvSpPr/>
          <p:nvPr/>
        </p:nvSpPr>
        <p:spPr>
          <a:xfrm>
            <a:off x="4748935" y="3737619"/>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A2884937-DF7C-A3A3-0890-FB8A60CA4D39}"/>
              </a:ext>
            </a:extLst>
          </p:cNvPr>
          <p:cNvSpPr/>
          <p:nvPr/>
        </p:nvSpPr>
        <p:spPr>
          <a:xfrm>
            <a:off x="8048285" y="59850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49"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3" y="6217739"/>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7"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4"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1" y="4256277"/>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3"/>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endParaRPr lang="th-TH"/>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69"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endParaRPr lang="th-TH"/>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6" y="6155809"/>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7"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3" y="2073613"/>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endParaRPr lang="th-TH"/>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3"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endParaRPr lang="th-TH"/>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7" y="3174797"/>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59" y="3544199"/>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5"/>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endParaRPr lang="th-TH"/>
          </a:p>
        </p:txBody>
      </p:sp>
      <p:sp>
        <p:nvSpPr>
          <p:cNvPr id="133" name="Freeform: Shape 132">
            <a:extLst>
              <a:ext uri="{FF2B5EF4-FFF2-40B4-BE49-F238E27FC236}">
                <a16:creationId xmlns:a16="http://schemas.microsoft.com/office/drawing/2014/main" id="{886693FB-091B-9340-CA54-FBF6D494D052}"/>
              </a:ext>
            </a:extLst>
          </p:cNvPr>
          <p:cNvSpPr/>
          <p:nvPr/>
        </p:nvSpPr>
        <p:spPr>
          <a:xfrm>
            <a:off x="7632487" y="4346777"/>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endParaRPr lang="th-TH"/>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4" y="5443731"/>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grpSp>
        <p:nvGrpSpPr>
          <p:cNvPr id="2" name="Group 1">
            <a:extLst>
              <a:ext uri="{FF2B5EF4-FFF2-40B4-BE49-F238E27FC236}">
                <a16:creationId xmlns:a16="http://schemas.microsoft.com/office/drawing/2014/main" id="{5CA1487A-5092-A9D3-2C16-D18FB0276C91}"/>
              </a:ext>
            </a:extLst>
          </p:cNvPr>
          <p:cNvGrpSpPr/>
          <p:nvPr/>
        </p:nvGrpSpPr>
        <p:grpSpPr>
          <a:xfrm>
            <a:off x="-59640" y="2023009"/>
            <a:ext cx="4883319" cy="4121253"/>
            <a:chOff x="-59640" y="2023009"/>
            <a:chExt cx="4883319" cy="4121253"/>
          </a:xfrm>
        </p:grpSpPr>
        <p:pic>
          <p:nvPicPr>
            <p:cNvPr id="4" name="Picture 3">
              <a:extLst>
                <a:ext uri="{FF2B5EF4-FFF2-40B4-BE49-F238E27FC236}">
                  <a16:creationId xmlns:a16="http://schemas.microsoft.com/office/drawing/2014/main" id="{73366BB2-FCCA-DA39-68A7-A8E197D0C871}"/>
                </a:ext>
              </a:extLst>
            </p:cNvPr>
            <p:cNvPicPr>
              <a:picLocks noChangeAspect="1"/>
            </p:cNvPicPr>
            <p:nvPr/>
          </p:nvPicPr>
          <p:blipFill>
            <a:blip r:embed="rId5"/>
            <a:stretch>
              <a:fillRect/>
            </a:stretch>
          </p:blipFill>
          <p:spPr>
            <a:xfrm>
              <a:off x="-59640" y="2023009"/>
              <a:ext cx="4883319" cy="4121253"/>
            </a:xfrm>
            <a:prstGeom prst="rect">
              <a:avLst/>
            </a:prstGeom>
          </p:spPr>
        </p:pic>
        <p:sp>
          <p:nvSpPr>
            <p:cNvPr id="135" name="Title 1">
              <a:extLst>
                <a:ext uri="{FF2B5EF4-FFF2-40B4-BE49-F238E27FC236}">
                  <a16:creationId xmlns:a16="http://schemas.microsoft.com/office/drawing/2014/main" id="{4858997E-6BE5-ED7E-AEFC-B36A886D40B9}"/>
                </a:ext>
              </a:extLst>
            </p:cNvPr>
            <p:cNvSpPr txBox="1">
              <a:spLocks/>
            </p:cNvSpPr>
            <p:nvPr/>
          </p:nvSpPr>
          <p:spPr>
            <a:xfrm>
              <a:off x="2075049" y="523209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Gêm by DIỆU HIỀN</a:t>
              </a:r>
              <a:endParaRPr lang="en-US" sz="2400" b="0" dirty="0">
                <a:solidFill>
                  <a:srgbClr val="C00000"/>
                </a:solidFill>
                <a:latin typeface="#9Slide07 Altus" pitchFamily="2" charset="0"/>
              </a:endParaRPr>
            </a:p>
          </p:txBody>
        </p:sp>
      </p:grpSp>
    </p:spTree>
    <p:extLst>
      <p:ext uri="{BB962C8B-B14F-4D97-AF65-F5344CB8AC3E}">
        <p14:creationId xmlns:p14="http://schemas.microsoft.com/office/powerpoint/2010/main" val="163906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1000" fill="hold"/>
                                        <p:tgtEl>
                                          <p:spTgt spid="105"/>
                                        </p:tgtEl>
                                        <p:attrNameLst>
                                          <p:attrName>ppt_w</p:attrName>
                                        </p:attrNameLst>
                                      </p:cBhvr>
                                      <p:tavLst>
                                        <p:tav tm="0">
                                          <p:val>
                                            <p:strVal val="#ppt_w+.3"/>
                                          </p:val>
                                        </p:tav>
                                        <p:tav tm="100000">
                                          <p:val>
                                            <p:strVal val="#ppt_w"/>
                                          </p:val>
                                        </p:tav>
                                      </p:tavLst>
                                    </p:anim>
                                    <p:anim calcmode="lin" valueType="num">
                                      <p:cBhvr>
                                        <p:cTn id="8" dur="1000" fill="hold"/>
                                        <p:tgtEl>
                                          <p:spTgt spid="105"/>
                                        </p:tgtEl>
                                        <p:attrNameLst>
                                          <p:attrName>ppt_h</p:attrName>
                                        </p:attrNameLst>
                                      </p:cBhvr>
                                      <p:tavLst>
                                        <p:tav tm="0">
                                          <p:val>
                                            <p:strVal val="#ppt_h"/>
                                          </p:val>
                                        </p:tav>
                                        <p:tav tm="100000">
                                          <p:val>
                                            <p:strVal val="#ppt_h"/>
                                          </p:val>
                                        </p:tav>
                                      </p:tavLst>
                                    </p:anim>
                                    <p:animEffect transition="in" filter="fade">
                                      <p:cBhvr>
                                        <p:cTn id="9" dur="1000"/>
                                        <p:tgtEl>
                                          <p:spTgt spid="105"/>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15"/>
                                        </p:tgtEl>
                                        <p:attrNameLst>
                                          <p:attrName>style.visibility</p:attrName>
                                        </p:attrNameLst>
                                      </p:cBhvr>
                                      <p:to>
                                        <p:strVal val="visible"/>
                                      </p:to>
                                    </p:set>
                                    <p:animScale>
                                      <p:cBhvr>
                                        <p:cTn id="12"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15"/>
                                        </p:tgtEl>
                                        <p:attrNameLst>
                                          <p:attrName>ppt_x</p:attrName>
                                          <p:attrName>ppt_y</p:attrName>
                                        </p:attrNameLst>
                                      </p:cBhvr>
                                    </p:animMotion>
                                    <p:animEffect transition="in" filter="fade">
                                      <p:cBhvr>
                                        <p:cTn id="14" dur="1000"/>
                                        <p:tgtEl>
                                          <p:spTgt spid="115"/>
                                        </p:tgtEl>
                                      </p:cBhvr>
                                    </p:animEffect>
                                  </p:childTnLst>
                                </p:cTn>
                              </p:par>
                              <p:par>
                                <p:cTn id="15" presetID="6" presetClass="emph" presetSubtype="0" repeatCount="indefinite" fill="hold" grpId="1" nodeType="withEffect">
                                  <p:stCondLst>
                                    <p:cond delay="0"/>
                                  </p:stCondLst>
                                  <p:childTnLst>
                                    <p:animScale>
                                      <p:cBhvr>
                                        <p:cTn id="16" dur="3000" fill="hold"/>
                                        <p:tgtEl>
                                          <p:spTgt spid="115"/>
                                        </p:tgtEl>
                                      </p:cBhvr>
                                      <p:by x="150000" y="150000"/>
                                    </p:animScale>
                                  </p:childTnLst>
                                </p:cTn>
                              </p:par>
                              <p:par>
                                <p:cTn id="17" presetID="52"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animScale>
                                      <p:cBhvr>
                                        <p:cTn id="19"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09"/>
                                        </p:tgtEl>
                                        <p:attrNameLst>
                                          <p:attrName>ppt_x</p:attrName>
                                          <p:attrName>ppt_y</p:attrName>
                                        </p:attrNameLst>
                                      </p:cBhvr>
                                    </p:animMotion>
                                    <p:animEffect transition="in" filter="fade">
                                      <p:cBhvr>
                                        <p:cTn id="21" dur="1000"/>
                                        <p:tgtEl>
                                          <p:spTgt spid="109"/>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109"/>
                                        </p:tgtEl>
                                      </p:cBhvr>
                                    </p:animEffect>
                                    <p:animScale>
                                      <p:cBhvr>
                                        <p:cTn id="24"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25" name="文本框 24">
            <a:extLst>
              <a:ext uri="{FF2B5EF4-FFF2-40B4-BE49-F238E27FC236}">
                <a16:creationId xmlns:a16="http://schemas.microsoft.com/office/drawing/2014/main" id="{7483A17A-98E9-4288-8359-5F1B92CA1A09}"/>
              </a:ext>
            </a:extLst>
          </p:cNvPr>
          <p:cNvSpPr txBox="1"/>
          <p:nvPr/>
        </p:nvSpPr>
        <p:spPr>
          <a:xfrm>
            <a:off x="5513827" y="308117"/>
            <a:ext cx="5897628" cy="1200329"/>
          </a:xfrm>
          <a:prstGeom prst="rect">
            <a:avLst/>
          </a:prstGeom>
          <a:noFill/>
        </p:spPr>
        <p:txBody>
          <a:bodyPr wrap="square" rtlCol="0">
            <a:spAutoFit/>
          </a:bodyPr>
          <a:lstStyle/>
          <a:p>
            <a:pPr algn="r">
              <a:defRPr/>
            </a:pPr>
            <a:r>
              <a:rPr lang="en-US" altLang="zh-CN" sz="7200" b="1">
                <a:solidFill>
                  <a:schemeClr val="accent6">
                    <a:lumMod val="75000"/>
                  </a:schemeClr>
                </a:solidFill>
                <a:latin typeface="SVN-Vanessas Valentine" panose="02040603050506020204" pitchFamily="18" charset="0"/>
                <a:cs typeface="+mn-ea"/>
                <a:sym typeface="+mn-lt"/>
              </a:rPr>
              <a:t>Mục tiêu cần đạt</a:t>
            </a:r>
            <a:endParaRPr lang="zh-CN" altLang="en-US" sz="7200" b="1" dirty="0">
              <a:solidFill>
                <a:schemeClr val="accent6">
                  <a:lumMod val="75000"/>
                </a:schemeClr>
              </a:solidFill>
              <a:latin typeface="SVN-Vanessas Valentine" panose="02040603050506020204" pitchFamily="18" charset="0"/>
              <a:cs typeface="+mn-ea"/>
              <a:sym typeface="+mn-lt"/>
            </a:endParaRPr>
          </a:p>
        </p:txBody>
      </p:sp>
      <p:grpSp>
        <p:nvGrpSpPr>
          <p:cNvPr id="7" name="Group 6">
            <a:extLst>
              <a:ext uri="{FF2B5EF4-FFF2-40B4-BE49-F238E27FC236}">
                <a16:creationId xmlns:a16="http://schemas.microsoft.com/office/drawing/2014/main" id="{BBDFFDA9-82D9-1793-BEE3-AA6A541E6470}"/>
              </a:ext>
            </a:extLst>
          </p:cNvPr>
          <p:cNvGrpSpPr/>
          <p:nvPr/>
        </p:nvGrpSpPr>
        <p:grpSpPr>
          <a:xfrm>
            <a:off x="3857865" y="850096"/>
            <a:ext cx="8029534" cy="3798091"/>
            <a:chOff x="3857865" y="217917"/>
            <a:chExt cx="8029534" cy="3798091"/>
          </a:xfrm>
        </p:grpSpPr>
        <p:sp>
          <p:nvSpPr>
            <p:cNvPr id="2" name="TextBox 1">
              <a:extLst>
                <a:ext uri="{FF2B5EF4-FFF2-40B4-BE49-F238E27FC236}">
                  <a16:creationId xmlns:a16="http://schemas.microsoft.com/office/drawing/2014/main" id="{CFA9E313-0206-1AFD-1CFC-97DEF9AC4DAA}"/>
                </a:ext>
              </a:extLst>
            </p:cNvPr>
            <p:cNvSpPr txBox="1"/>
            <p:nvPr/>
          </p:nvSpPr>
          <p:spPr>
            <a:xfrm>
              <a:off x="5037883" y="1069111"/>
              <a:ext cx="6849516" cy="2946897"/>
            </a:xfrm>
            <a:custGeom>
              <a:avLst/>
              <a:gdLst>
                <a:gd name="connsiteX0" fmla="*/ 0 w 6849516"/>
                <a:gd name="connsiteY0" fmla="*/ 0 h 2946897"/>
                <a:gd name="connsiteX1" fmla="*/ 6849516 w 6849516"/>
                <a:gd name="connsiteY1" fmla="*/ 0 h 2946897"/>
                <a:gd name="connsiteX2" fmla="*/ 6849516 w 6849516"/>
                <a:gd name="connsiteY2" fmla="*/ 2946897 h 2946897"/>
                <a:gd name="connsiteX3" fmla="*/ 0 w 6849516"/>
                <a:gd name="connsiteY3" fmla="*/ 2946897 h 2946897"/>
                <a:gd name="connsiteX4" fmla="*/ 0 w 6849516"/>
                <a:gd name="connsiteY4" fmla="*/ 0 h 294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9516" h="2946897" fill="none" extrusionOk="0">
                  <a:moveTo>
                    <a:pt x="0" y="0"/>
                  </a:moveTo>
                  <a:cubicBezTo>
                    <a:pt x="1501072" y="-33775"/>
                    <a:pt x="3585775" y="138873"/>
                    <a:pt x="6849516" y="0"/>
                  </a:cubicBezTo>
                  <a:cubicBezTo>
                    <a:pt x="6775745" y="788758"/>
                    <a:pt x="6693633" y="2314581"/>
                    <a:pt x="6849516" y="2946897"/>
                  </a:cubicBezTo>
                  <a:cubicBezTo>
                    <a:pt x="5065973" y="2809567"/>
                    <a:pt x="1449328" y="2809041"/>
                    <a:pt x="0" y="2946897"/>
                  </a:cubicBezTo>
                  <a:cubicBezTo>
                    <a:pt x="152408" y="2236843"/>
                    <a:pt x="73868" y="1107933"/>
                    <a:pt x="0" y="0"/>
                  </a:cubicBezTo>
                  <a:close/>
                </a:path>
                <a:path w="6849516" h="2946897" stroke="0" extrusionOk="0">
                  <a:moveTo>
                    <a:pt x="0" y="0"/>
                  </a:moveTo>
                  <a:cubicBezTo>
                    <a:pt x="1806879" y="-101487"/>
                    <a:pt x="5229909" y="-162162"/>
                    <a:pt x="6849516" y="0"/>
                  </a:cubicBezTo>
                  <a:cubicBezTo>
                    <a:pt x="6910229" y="882442"/>
                    <a:pt x="6788444" y="2281827"/>
                    <a:pt x="6849516" y="2946897"/>
                  </a:cubicBezTo>
                  <a:cubicBezTo>
                    <a:pt x="4004419" y="2996962"/>
                    <a:pt x="2888973" y="2788448"/>
                    <a:pt x="0" y="2946897"/>
                  </a:cubicBezTo>
                  <a:cubicBezTo>
                    <a:pt x="-24452" y="1966892"/>
                    <a:pt x="-67663" y="809376"/>
                    <a:pt x="0" y="0"/>
                  </a:cubicBezTo>
                  <a:close/>
                </a:path>
              </a:pathLst>
            </a:custGeom>
            <a:solidFill>
              <a:schemeClr val="accent6">
                <a:lumMod val="20000"/>
                <a:lumOff val="80000"/>
              </a:schemeClr>
            </a:solidFill>
            <a:ln w="57150">
              <a:prstDash val="sysDash"/>
              <a:extLst>
                <a:ext uri="{C807C97D-BFC1-408E-A445-0C87EB9F89A2}">
                  <ask:lineSketchStyleProps xmlns:ask="http://schemas.microsoft.com/office/drawing/2018/sketchyshapes" xmlns="" sd="981765707">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algn="just">
                <a:lnSpc>
                  <a:spcPct val="150000"/>
                </a:lnSpc>
                <a:spcBef>
                  <a:spcPts val="0"/>
                </a:spcBef>
                <a:spcAft>
                  <a:spcPts val="0"/>
                </a:spcAft>
              </a:pPr>
              <a:r>
                <a:rPr lang="nl-NL" sz="1800" b="1">
                  <a:effectLst/>
                  <a:latin typeface="UTM Avo" panose="02040603050506020204" pitchFamily="18" charset="0"/>
                  <a:ea typeface="Times New Roman" panose="02020603050405020304" pitchFamily="18" charset="0"/>
                </a:rPr>
                <a:t>- Hệ thống hóa được kiến thức đã học về chủ đề gia đình.</a:t>
              </a:r>
              <a:endParaRPr lang="en-US" sz="1800" b="1">
                <a:effectLst/>
                <a:latin typeface="UTM Avo" panose="02040603050506020204" pitchFamily="18" charset="0"/>
                <a:ea typeface="Times New Roman" panose="02020603050405020304" pitchFamily="18" charset="0"/>
              </a:endParaRPr>
            </a:p>
            <a:p>
              <a:pPr marL="0" marR="0" algn="just">
                <a:lnSpc>
                  <a:spcPct val="150000"/>
                </a:lnSpc>
                <a:spcBef>
                  <a:spcPts val="0"/>
                </a:spcBef>
                <a:spcAft>
                  <a:spcPts val="0"/>
                </a:spcAft>
              </a:pPr>
              <a:r>
                <a:rPr lang="nl-NL" sz="1800" b="1">
                  <a:effectLst/>
                  <a:latin typeface="UTM Avo" panose="02040603050506020204" pitchFamily="18" charset="0"/>
                  <a:ea typeface="Times New Roman" panose="02020603050405020304" pitchFamily="18" charset="0"/>
                </a:rPr>
                <a:t>- Xử lý được một số tình huống giả định liên quan đến an toàn khi ở nhà và thể hiện tình cảm với họ hàng.</a:t>
              </a:r>
              <a:endParaRPr lang="en-US" sz="1800" b="1">
                <a:effectLst/>
                <a:latin typeface="UTM Avo" panose="02040603050506020204" pitchFamily="18" charset="0"/>
                <a:ea typeface="Times New Roman" panose="02020603050405020304" pitchFamily="18" charset="0"/>
              </a:endParaRPr>
            </a:p>
            <a:p>
              <a:pPr marL="0" marR="0" algn="just">
                <a:lnSpc>
                  <a:spcPct val="150000"/>
                </a:lnSpc>
                <a:spcBef>
                  <a:spcPts val="0"/>
                </a:spcBef>
                <a:spcAft>
                  <a:spcPts val="0"/>
                </a:spcAft>
              </a:pPr>
              <a:r>
                <a:rPr lang="nl-NL" sz="1800" b="1">
                  <a:effectLst/>
                  <a:latin typeface="UTM Avo" panose="02040603050506020204" pitchFamily="18" charset="0"/>
                  <a:ea typeface="Times New Roman" panose="02020603050405020304" pitchFamily="18" charset="0"/>
                </a:rPr>
                <a:t>- Thể hiện tinh thần trách nhiệm, làm được một số việc để phòng tránh hỏa hoạn và giữ vệ sinh xung quanh nhà, chia sẻ các việc làm đó với bạn.</a:t>
              </a:r>
              <a:endParaRPr lang="en-US" sz="1800" b="1">
                <a:effectLst/>
                <a:latin typeface="UTM Avo" panose="020406030505060202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C921DE0E-0821-2212-425B-DDAFC769FB75}"/>
                </a:ext>
              </a:extLst>
            </p:cNvPr>
            <p:cNvGrpSpPr/>
            <p:nvPr/>
          </p:nvGrpSpPr>
          <p:grpSpPr>
            <a:xfrm>
              <a:off x="3857865" y="217917"/>
              <a:ext cx="1247471" cy="1702387"/>
              <a:chOff x="4706488" y="1300070"/>
              <a:chExt cx="903920" cy="1317987"/>
            </a:xfrm>
          </p:grpSpPr>
          <p:sp>
            <p:nvSpPr>
              <p:cNvPr id="26" name="Freeform 5">
                <a:extLst>
                  <a:ext uri="{FF2B5EF4-FFF2-40B4-BE49-F238E27FC236}">
                    <a16:creationId xmlns:a16="http://schemas.microsoft.com/office/drawing/2014/main" id="{F0EC6F63-6D21-9F79-3B0C-7F9CFDE2AE8B}"/>
                  </a:ext>
                </a:extLst>
              </p:cNvPr>
              <p:cNvSpPr>
                <a:spLocks/>
              </p:cNvSpPr>
              <p:nvPr/>
            </p:nvSpPr>
            <p:spPr bwMode="auto">
              <a:xfrm rot="1855731">
                <a:off x="4706488" y="1758911"/>
                <a:ext cx="903920"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cap="flat">
                <a:noFill/>
                <a:prstDash val="solid"/>
                <a:miter lim="800000"/>
                <a:headEnd/>
                <a:tailEnd/>
              </a:ln>
              <a:effectLst/>
            </p:spPr>
            <p:txBody>
              <a:bodyPr vert="horz" wrap="square" lIns="91419" tIns="45709" rIns="91419" bIns="45709" numCol="1" anchor="t" anchorCtr="0" compatLnSpc="1">
                <a:prstTxWarp prst="textNoShape">
                  <a:avLst/>
                </a:prstTxWarp>
              </a:bodyPr>
              <a:lstStyle/>
              <a:p>
                <a:pPr>
                  <a:lnSpc>
                    <a:spcPct val="140000"/>
                  </a:lnSpc>
                </a:pPr>
                <a:endParaRPr lang="zh-CN" altLang="en-US">
                  <a:cs typeface="+mn-ea"/>
                  <a:sym typeface="+mn-lt"/>
                </a:endParaRPr>
              </a:p>
            </p:txBody>
          </p:sp>
          <p:sp>
            <p:nvSpPr>
              <p:cNvPr id="27" name="TextBox 27">
                <a:extLst>
                  <a:ext uri="{FF2B5EF4-FFF2-40B4-BE49-F238E27FC236}">
                    <a16:creationId xmlns:a16="http://schemas.microsoft.com/office/drawing/2014/main" id="{939D30DD-6B0F-77A6-16C4-E94D87C441A8}"/>
                  </a:ext>
                </a:extLst>
              </p:cNvPr>
              <p:cNvSpPr txBox="1"/>
              <p:nvPr/>
            </p:nvSpPr>
            <p:spPr>
              <a:xfrm>
                <a:off x="4914581" y="1300070"/>
                <a:ext cx="377709" cy="1317987"/>
              </a:xfrm>
              <a:prstGeom prst="rect">
                <a:avLst/>
              </a:prstGeom>
              <a:noFill/>
            </p:spPr>
            <p:txBody>
              <a:bodyPr wrap="square" rtlCol="0">
                <a:spAutoFit/>
              </a:bodyPr>
              <a:lstStyle/>
              <a:p>
                <a:pPr>
                  <a:lnSpc>
                    <a:spcPct val="140000"/>
                  </a:lnSpc>
                </a:pPr>
                <a:r>
                  <a:rPr lang="en-US" altLang="zh-CN" sz="8800" b="1" dirty="0">
                    <a:solidFill>
                      <a:schemeClr val="bg1"/>
                    </a:solidFill>
                    <a:cs typeface="+mn-ea"/>
                    <a:sym typeface="+mn-lt"/>
                  </a:rPr>
                  <a:t>1</a:t>
                </a:r>
                <a:endParaRPr lang="zh-CN" altLang="en-US" sz="8800" b="1" dirty="0">
                  <a:solidFill>
                    <a:schemeClr val="bg1"/>
                  </a:solidFill>
                  <a:cs typeface="+mn-ea"/>
                  <a:sym typeface="+mn-lt"/>
                </a:endParaRPr>
              </a:p>
            </p:txBody>
          </p:sp>
        </p:grpSp>
      </p:grpSp>
      <p:grpSp>
        <p:nvGrpSpPr>
          <p:cNvPr id="6" name="Group 5">
            <a:extLst>
              <a:ext uri="{FF2B5EF4-FFF2-40B4-BE49-F238E27FC236}">
                <a16:creationId xmlns:a16="http://schemas.microsoft.com/office/drawing/2014/main" id="{17540B03-146E-ABAE-58BB-DC03B7E0D280}"/>
              </a:ext>
            </a:extLst>
          </p:cNvPr>
          <p:cNvGrpSpPr/>
          <p:nvPr/>
        </p:nvGrpSpPr>
        <p:grpSpPr>
          <a:xfrm>
            <a:off x="3880149" y="4127761"/>
            <a:ext cx="8007250" cy="2606516"/>
            <a:chOff x="3880149" y="3720256"/>
            <a:chExt cx="8007250" cy="2606516"/>
          </a:xfrm>
        </p:grpSpPr>
        <p:sp>
          <p:nvSpPr>
            <p:cNvPr id="5" name="TextBox 4">
              <a:extLst>
                <a:ext uri="{FF2B5EF4-FFF2-40B4-BE49-F238E27FC236}">
                  <a16:creationId xmlns:a16="http://schemas.microsoft.com/office/drawing/2014/main" id="{6613698C-1511-E8DD-D821-F22287E62A17}"/>
                </a:ext>
              </a:extLst>
            </p:cNvPr>
            <p:cNvSpPr txBox="1"/>
            <p:nvPr/>
          </p:nvSpPr>
          <p:spPr>
            <a:xfrm>
              <a:off x="5037883" y="4626370"/>
              <a:ext cx="6849516" cy="1700402"/>
            </a:xfrm>
            <a:custGeom>
              <a:avLst/>
              <a:gdLst>
                <a:gd name="connsiteX0" fmla="*/ 0 w 6849516"/>
                <a:gd name="connsiteY0" fmla="*/ 0 h 1700402"/>
                <a:gd name="connsiteX1" fmla="*/ 6849516 w 6849516"/>
                <a:gd name="connsiteY1" fmla="*/ 0 h 1700402"/>
                <a:gd name="connsiteX2" fmla="*/ 6849516 w 6849516"/>
                <a:gd name="connsiteY2" fmla="*/ 1700402 h 1700402"/>
                <a:gd name="connsiteX3" fmla="*/ 0 w 6849516"/>
                <a:gd name="connsiteY3" fmla="*/ 1700402 h 1700402"/>
                <a:gd name="connsiteX4" fmla="*/ 0 w 6849516"/>
                <a:gd name="connsiteY4" fmla="*/ 0 h 170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9516" h="1700402" fill="none" extrusionOk="0">
                  <a:moveTo>
                    <a:pt x="0" y="0"/>
                  </a:moveTo>
                  <a:cubicBezTo>
                    <a:pt x="2976649" y="-109175"/>
                    <a:pt x="5973296" y="-48220"/>
                    <a:pt x="6849516" y="0"/>
                  </a:cubicBezTo>
                  <a:cubicBezTo>
                    <a:pt x="6969378" y="688775"/>
                    <a:pt x="7001178" y="1131156"/>
                    <a:pt x="6849516" y="1700402"/>
                  </a:cubicBezTo>
                  <a:cubicBezTo>
                    <a:pt x="5942966" y="1667580"/>
                    <a:pt x="2185690" y="1675842"/>
                    <a:pt x="0" y="1700402"/>
                  </a:cubicBezTo>
                  <a:cubicBezTo>
                    <a:pt x="-30705" y="1487663"/>
                    <a:pt x="-31495" y="272280"/>
                    <a:pt x="0" y="0"/>
                  </a:cubicBezTo>
                  <a:close/>
                </a:path>
                <a:path w="6849516" h="1700402" stroke="0" extrusionOk="0">
                  <a:moveTo>
                    <a:pt x="0" y="0"/>
                  </a:moveTo>
                  <a:cubicBezTo>
                    <a:pt x="2231678" y="56275"/>
                    <a:pt x="4984474" y="-36696"/>
                    <a:pt x="6849516" y="0"/>
                  </a:cubicBezTo>
                  <a:cubicBezTo>
                    <a:pt x="6927136" y="786893"/>
                    <a:pt x="6937182" y="1352643"/>
                    <a:pt x="6849516" y="1700402"/>
                  </a:cubicBezTo>
                  <a:cubicBezTo>
                    <a:pt x="4423328" y="1640948"/>
                    <a:pt x="1447422" y="1724497"/>
                    <a:pt x="0" y="1700402"/>
                  </a:cubicBezTo>
                  <a:cubicBezTo>
                    <a:pt x="144480" y="852834"/>
                    <a:pt x="-147864" y="731659"/>
                    <a:pt x="0" y="0"/>
                  </a:cubicBezTo>
                  <a:close/>
                </a:path>
              </a:pathLst>
            </a:custGeom>
            <a:solidFill>
              <a:schemeClr val="accent3">
                <a:lumMod val="20000"/>
                <a:lumOff val="80000"/>
              </a:schemeClr>
            </a:solidFill>
            <a:ln w="57150">
              <a:prstDash val="sysDash"/>
              <a:extLst>
                <a:ext uri="{C807C97D-BFC1-408E-A445-0C87EB9F89A2}">
                  <ask:lineSketchStyleProps xmlns:ask="http://schemas.microsoft.com/office/drawing/2018/sketchyshapes" xmlns="" sd="1617256088">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R="0" algn="just">
                <a:lnSpc>
                  <a:spcPct val="150000"/>
                </a:lnSpc>
                <a:spcBef>
                  <a:spcPts val="0"/>
                </a:spcBef>
                <a:spcAft>
                  <a:spcPts val="0"/>
                </a:spcAft>
              </a:pPr>
              <a:r>
                <a:rPr lang="en-US" sz="1800" b="1">
                  <a:effectLst/>
                  <a:latin typeface="UTM Avo" panose="02040603050506020204" pitchFamily="18" charset="0"/>
                  <a:ea typeface="Times New Roman" panose="02020603050405020304" pitchFamily="18" charset="0"/>
                </a:rPr>
                <a:t>- Năng lực tự chủ, tự học; Năng lực giải quyết vấn đề và sáng tạo; Năng lực giao tiếp và hợp tác</a:t>
              </a:r>
            </a:p>
            <a:p>
              <a:pPr marR="0" algn="just">
                <a:lnSpc>
                  <a:spcPct val="150000"/>
                </a:lnSpc>
                <a:spcBef>
                  <a:spcPts val="0"/>
                </a:spcBef>
                <a:spcAft>
                  <a:spcPts val="0"/>
                </a:spcAft>
              </a:pPr>
              <a:r>
                <a:rPr lang="en-US" sz="1800" b="1">
                  <a:effectLst/>
                  <a:latin typeface="UTM Avo" panose="02040603050506020204" pitchFamily="18" charset="0"/>
                  <a:ea typeface="Times New Roman" panose="02020603050405020304" pitchFamily="18" charset="0"/>
                </a:rPr>
                <a:t>- Có biểu hiện yêu quý những người trong gia đình, họ hàng, biết nhớ về những ngày lễ trọng đại của gia đình.</a:t>
              </a:r>
            </a:p>
          </p:txBody>
        </p:sp>
        <p:grpSp>
          <p:nvGrpSpPr>
            <p:cNvPr id="4" name="Group 3">
              <a:extLst>
                <a:ext uri="{FF2B5EF4-FFF2-40B4-BE49-F238E27FC236}">
                  <a16:creationId xmlns:a16="http://schemas.microsoft.com/office/drawing/2014/main" id="{5F900F3C-20C3-0F84-A0C6-6AE61C704092}"/>
                </a:ext>
              </a:extLst>
            </p:cNvPr>
            <p:cNvGrpSpPr/>
            <p:nvPr/>
          </p:nvGrpSpPr>
          <p:grpSpPr>
            <a:xfrm>
              <a:off x="3880149" y="3720256"/>
              <a:ext cx="1202902" cy="1812227"/>
              <a:chOff x="4711091" y="2538659"/>
              <a:chExt cx="839197" cy="1404112"/>
            </a:xfrm>
          </p:grpSpPr>
          <p:sp>
            <p:nvSpPr>
              <p:cNvPr id="30" name="Freeform 5">
                <a:extLst>
                  <a:ext uri="{FF2B5EF4-FFF2-40B4-BE49-F238E27FC236}">
                    <a16:creationId xmlns:a16="http://schemas.microsoft.com/office/drawing/2014/main" id="{FD93F273-BC11-4812-C67C-9F710ABFBD65}"/>
                  </a:ext>
                </a:extLst>
              </p:cNvPr>
              <p:cNvSpPr>
                <a:spLocks/>
              </p:cNvSpPr>
              <p:nvPr/>
            </p:nvSpPr>
            <p:spPr bwMode="auto">
              <a:xfrm rot="1855731">
                <a:off x="4711091" y="2944709"/>
                <a:ext cx="839197" cy="84380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cap="flat">
                <a:noFill/>
                <a:prstDash val="solid"/>
                <a:miter lim="800000"/>
                <a:headEnd/>
                <a:tailEnd/>
              </a:ln>
              <a:effectLst/>
            </p:spPr>
            <p:txBody>
              <a:bodyPr vert="horz" wrap="square" lIns="91419" tIns="45709" rIns="91419" bIns="45709" numCol="1" anchor="t" anchorCtr="0" compatLnSpc="1">
                <a:prstTxWarp prst="textNoShape">
                  <a:avLst/>
                </a:prstTxWarp>
              </a:bodyPr>
              <a:lstStyle/>
              <a:p>
                <a:pPr>
                  <a:lnSpc>
                    <a:spcPct val="140000"/>
                  </a:lnSpc>
                </a:pPr>
                <a:endParaRPr lang="zh-CN" altLang="en-US">
                  <a:cs typeface="+mn-ea"/>
                  <a:sym typeface="+mn-lt"/>
                </a:endParaRPr>
              </a:p>
            </p:txBody>
          </p:sp>
          <p:sp>
            <p:nvSpPr>
              <p:cNvPr id="31" name="TextBox 27">
                <a:extLst>
                  <a:ext uri="{FF2B5EF4-FFF2-40B4-BE49-F238E27FC236}">
                    <a16:creationId xmlns:a16="http://schemas.microsoft.com/office/drawing/2014/main" id="{E9527FFA-E8EF-06E8-E75D-6135BF242C83}"/>
                  </a:ext>
                </a:extLst>
              </p:cNvPr>
              <p:cNvSpPr txBox="1"/>
              <p:nvPr/>
            </p:nvSpPr>
            <p:spPr>
              <a:xfrm>
                <a:off x="4911033" y="2538659"/>
                <a:ext cx="377709" cy="1404112"/>
              </a:xfrm>
              <a:prstGeom prst="rect">
                <a:avLst/>
              </a:prstGeom>
              <a:noFill/>
            </p:spPr>
            <p:txBody>
              <a:bodyPr wrap="square" rtlCol="0">
                <a:spAutoFit/>
              </a:bodyPr>
              <a:lstStyle/>
              <a:p>
                <a:pPr>
                  <a:lnSpc>
                    <a:spcPct val="140000"/>
                  </a:lnSpc>
                </a:pPr>
                <a:r>
                  <a:rPr lang="en-US" altLang="zh-CN" sz="8800" b="1">
                    <a:solidFill>
                      <a:schemeClr val="bg1"/>
                    </a:solidFill>
                    <a:cs typeface="+mn-ea"/>
                    <a:sym typeface="+mn-lt"/>
                  </a:rPr>
                  <a:t>2</a:t>
                </a:r>
                <a:endParaRPr lang="zh-CN" altLang="en-US" sz="8800" b="1" dirty="0">
                  <a:solidFill>
                    <a:schemeClr val="bg1"/>
                  </a:solidFill>
                  <a:cs typeface="+mn-ea"/>
                  <a:sym typeface="+mn-lt"/>
                </a:endParaRPr>
              </a:p>
            </p:txBody>
          </p:sp>
        </p:grpSp>
      </p:grpSp>
    </p:spTree>
    <p:extLst>
      <p:ext uri="{BB962C8B-B14F-4D97-AF65-F5344CB8AC3E}">
        <p14:creationId xmlns:p14="http://schemas.microsoft.com/office/powerpoint/2010/main" val="11195809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037">
            <a:extLst>
              <a:ext uri="{FF2B5EF4-FFF2-40B4-BE49-F238E27FC236}">
                <a16:creationId xmlns:a16="http://schemas.microsoft.com/office/drawing/2014/main" id="{3C0EDAB1-FC20-3CE9-34A3-F700B5DA7178}"/>
              </a:ext>
            </a:extLst>
          </p:cNvPr>
          <p:cNvPicPr>
            <a:picLocks noChangeAspect="1"/>
          </p:cNvPicPr>
          <p:nvPr/>
        </p:nvPicPr>
        <p:blipFill>
          <a:blip r:embed="rId6"/>
          <a:stretch>
            <a:fillRect/>
          </a:stretch>
        </p:blipFill>
        <p:spPr>
          <a:xfrm>
            <a:off x="6276919" y="1851640"/>
            <a:ext cx="6541575" cy="5980694"/>
          </a:xfrm>
          <a:prstGeom prst="rect">
            <a:avLst/>
          </a:prstGeom>
        </p:spPr>
      </p:pic>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5"/>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3"/>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3712789" y="428337"/>
            <a:ext cx="1166983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chemeClr val="accent4">
                    <a:lumMod val="50000"/>
                  </a:schemeClr>
                </a:solidFill>
                <a:effectLst/>
                <a:uLnTx/>
                <a:uFillTx/>
                <a:latin typeface="#9Slide07 IcielHoneyCream" pitchFamily="2" charset="0"/>
                <a:cs typeface="DB YangDung X" panose="02000506090000020004" pitchFamily="2" charset="-34"/>
              </a:rPr>
              <a:t>Hãy chọn bất kì trái tim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chemeClr val="accent4">
                    <a:lumMod val="50000"/>
                  </a:schemeClr>
                </a:solidFill>
                <a:effectLst/>
                <a:uLnTx/>
                <a:uFillTx/>
                <a:latin typeface="#9Slide07 IcielHoneyCream" pitchFamily="2" charset="0"/>
                <a:cs typeface="DB YangDung X" panose="02000506090000020004" pitchFamily="2" charset="-34"/>
              </a:rPr>
              <a:t>bạn muốn chữa lành!</a:t>
            </a:r>
            <a:endParaRPr kumimoji="0" lang="th-TH" sz="4500" b="0" i="0" u="none" strike="noStrike" kern="1200" cap="none" spc="0" normalizeH="0" baseline="0" noProof="0" dirty="0">
              <a:ln>
                <a:noFill/>
              </a:ln>
              <a:solidFill>
                <a:schemeClr val="accent4">
                  <a:lumMod val="50000"/>
                </a:schemeClr>
              </a:solidFill>
              <a:effectLst/>
              <a:uLnTx/>
              <a:uFillTx/>
              <a:latin typeface="#9Slide07 IcielHoneyCream" pitchFamily="2" charset="0"/>
              <a:cs typeface="DB YangDung X" panose="02000506090000020004" pitchFamily="2" charset="-34"/>
            </a:endParaRPr>
          </a:p>
        </p:txBody>
      </p:sp>
      <p:sp>
        <p:nvSpPr>
          <p:cNvPr id="1027" name="Heart 1026">
            <a:extLst>
              <a:ext uri="{FF2B5EF4-FFF2-40B4-BE49-F238E27FC236}">
                <a16:creationId xmlns:a16="http://schemas.microsoft.com/office/drawing/2014/main" id="{1C9D9DB1-217C-0A83-0497-0D4AD962A0BB}"/>
              </a:ext>
            </a:extLst>
          </p:cNvPr>
          <p:cNvSpPr/>
          <p:nvPr/>
        </p:nvSpPr>
        <p:spPr>
          <a:xfrm rot="20349058">
            <a:off x="-3421209" y="950176"/>
            <a:ext cx="3111753" cy="2620256"/>
          </a:xfrm>
          <a:prstGeom prst="heart">
            <a:avLst/>
          </a:prstGeom>
          <a:solidFill>
            <a:schemeClr val="accent5">
              <a:lumMod val="50000"/>
            </a:schemeClr>
          </a:solidFill>
          <a:ln w="57150">
            <a:solidFill>
              <a:schemeClr val="bg1"/>
            </a:solid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Heart 372">
            <a:extLst>
              <a:ext uri="{FF2B5EF4-FFF2-40B4-BE49-F238E27FC236}">
                <a16:creationId xmlns:a16="http://schemas.microsoft.com/office/drawing/2014/main" id="{449A5EE4-CED5-5C86-8457-3A9E17A70852}"/>
              </a:ext>
            </a:extLst>
          </p:cNvPr>
          <p:cNvSpPr/>
          <p:nvPr/>
        </p:nvSpPr>
        <p:spPr>
          <a:xfrm rot="1059816">
            <a:off x="5444917" y="-2804484"/>
            <a:ext cx="3514925" cy="2830309"/>
          </a:xfrm>
          <a:prstGeom prst="heart">
            <a:avLst/>
          </a:prstGeom>
          <a:solidFill>
            <a:schemeClr val="accent5">
              <a:lumMod val="50000"/>
            </a:schemeClr>
          </a:solidFill>
          <a:ln w="57150">
            <a:solidFill>
              <a:schemeClr val="bg1"/>
            </a:solid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Heart 374">
            <a:extLst>
              <a:ext uri="{FF2B5EF4-FFF2-40B4-BE49-F238E27FC236}">
                <a16:creationId xmlns:a16="http://schemas.microsoft.com/office/drawing/2014/main" id="{5AA2D040-6661-71DC-EF9A-3CEC93665F1F}"/>
              </a:ext>
            </a:extLst>
          </p:cNvPr>
          <p:cNvSpPr/>
          <p:nvPr/>
        </p:nvSpPr>
        <p:spPr>
          <a:xfrm rot="241338">
            <a:off x="2148747" y="7702515"/>
            <a:ext cx="3454379" cy="2755489"/>
          </a:xfrm>
          <a:prstGeom prst="heart">
            <a:avLst/>
          </a:prstGeom>
          <a:solidFill>
            <a:schemeClr val="accent5">
              <a:lumMod val="50000"/>
            </a:schemeClr>
          </a:solidFill>
          <a:ln w="57150">
            <a:solidFill>
              <a:schemeClr val="bg1"/>
            </a:solid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7"/>
          <a:stretch>
            <a:fillRect/>
          </a:stretch>
        </p:blipFill>
        <p:spPr>
          <a:xfrm>
            <a:off x="13659514" y="5709938"/>
            <a:ext cx="1437401" cy="1437401"/>
          </a:xfrm>
          <a:prstGeom prst="rect">
            <a:avLst/>
          </a:prstGeom>
        </p:spPr>
      </p:pic>
      <p:pic>
        <p:nvPicPr>
          <p:cNvPr id="1032" name="Picture 1031">
            <a:hlinkClick r:id="rId8"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9"/>
          <a:stretch>
            <a:fillRect/>
          </a:stretch>
        </p:blipFill>
        <p:spPr>
          <a:xfrm>
            <a:off x="-19747" y="-305895"/>
            <a:ext cx="4913802" cy="4907705"/>
          </a:xfrm>
          <a:prstGeom prst="rect">
            <a:avLst/>
          </a:prstGeom>
        </p:spPr>
      </p:pic>
      <p:pic>
        <p:nvPicPr>
          <p:cNvPr id="1033" name="Picture 1032">
            <a:hlinkClick r:id="rId10"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1"/>
          <a:stretch>
            <a:fillRect/>
          </a:stretch>
        </p:blipFill>
        <p:spPr>
          <a:xfrm>
            <a:off x="3301214" y="564408"/>
            <a:ext cx="4230991" cy="3816427"/>
          </a:xfrm>
          <a:prstGeom prst="rect">
            <a:avLst/>
          </a:prstGeom>
        </p:spPr>
      </p:pic>
      <p:pic>
        <p:nvPicPr>
          <p:cNvPr id="1035" name="Picture 1034">
            <a:hlinkClick r:id="rId12"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3"/>
          <a:stretch>
            <a:fillRect/>
          </a:stretch>
        </p:blipFill>
        <p:spPr>
          <a:xfrm>
            <a:off x="2399272" y="3794917"/>
            <a:ext cx="3475021" cy="2908044"/>
          </a:xfrm>
          <a:prstGeom prst="rect">
            <a:avLst/>
          </a:prstGeom>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983538" y="1193958"/>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081671" y="2435408"/>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5"/>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endParaRPr lang="th-TH" dirty="0"/>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endParaRPr lang="th-TH"/>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endParaRPr lang="th-TH"/>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endParaRPr lang="th-TH"/>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endParaRPr lang="th-TH"/>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endParaRPr lang="th-TH"/>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endParaRPr lang="th-TH"/>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endParaRPr lang="th-TH"/>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endParaRPr lang="th-TH"/>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endParaRPr lang="th-TH"/>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endParaRPr lang="th-TH"/>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endParaRPr lang="th-TH"/>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endParaRPr lang="th-TH"/>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endParaRPr lang="th-TH"/>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endParaRPr lang="th-TH"/>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7"/>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3" y="5081221"/>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endParaRPr lang="th-TH"/>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29"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endParaRPr lang="th-TH"/>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3" y="5493461"/>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3"/>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447" name="Freeform: Shape 446">
            <a:extLst>
              <a:ext uri="{FF2B5EF4-FFF2-40B4-BE49-F238E27FC236}">
                <a16:creationId xmlns:a16="http://schemas.microsoft.com/office/drawing/2014/main" id="{CDA9389C-77A8-3769-E882-C33398FDA7FC}"/>
              </a:ext>
            </a:extLst>
          </p:cNvPr>
          <p:cNvSpPr/>
          <p:nvPr/>
        </p:nvSpPr>
        <p:spPr>
          <a:xfrm>
            <a:off x="4481360" y="57187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endParaRPr lang="th-TH"/>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3"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endParaRPr lang="th-TH"/>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1" y="6230591"/>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1"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1"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endParaRPr lang="th-TH"/>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3" y="368610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endParaRPr lang="th-TH"/>
          </a:p>
        </p:txBody>
      </p:sp>
    </p:spTree>
    <p:extLst>
      <p:ext uri="{BB962C8B-B14F-4D97-AF65-F5344CB8AC3E}">
        <p14:creationId xmlns:p14="http://schemas.microsoft.com/office/powerpoint/2010/main" val="31033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2.91667E-6 1.11111E-6 L -2.91667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p:bldP spid="1027" grpId="0" animBg="1"/>
      <p:bldP spid="1027" grpId="1" animBg="1"/>
      <p:bldP spid="373" grpId="0" animBg="1"/>
      <p:bldP spid="373" grpId="1" animBg="1"/>
      <p:bldP spid="375" grpId="0" animBg="1"/>
      <p:bldP spid="37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3"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SVN-Hole Hearted" panose="020B0A06020104020203" pitchFamily="34" charset="0"/>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SVN-Hole Hearted" panose="020B0A06020104020203" pitchFamily="34" charset="0"/>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algn="ctr"/>
                <a:r>
                  <a:rPr lang="en-US" sz="3500" b="1">
                    <a:solidFill>
                      <a:schemeClr val="accent6">
                        <a:lumMod val="10000"/>
                      </a:schemeClr>
                    </a:solidFill>
                    <a:latin typeface="SVN-Hole Hearted" panose="020B0A06020104020203" pitchFamily="34" charset="0"/>
                    <a:sym typeface="Arial"/>
                    <a:rtl val="0"/>
                  </a:rPr>
                  <a:t>Câu </a:t>
                </a:r>
              </a:p>
              <a:p>
                <a:pPr algn="ctr"/>
                <a:r>
                  <a:rPr lang="en-US" sz="3500" b="1">
                    <a:solidFill>
                      <a:schemeClr val="accent6">
                        <a:lumMod val="10000"/>
                      </a:schemeClr>
                    </a:solidFill>
                    <a:latin typeface="SVN-Hole Hearted" panose="020B0A06020104020203" pitchFamily="34" charset="0"/>
                    <a:sym typeface="Arial"/>
                    <a:rtl val="0"/>
                  </a:rPr>
                  <a:t>1</a:t>
                </a:r>
                <a:endParaRPr lang="th-TH" sz="3500" b="1" spc="0" baseline="0" dirty="0">
                  <a:solidFill>
                    <a:schemeClr val="accent6">
                      <a:lumMod val="10000"/>
                    </a:schemeClr>
                  </a:solidFill>
                  <a:latin typeface="SVN-Hole Hearted" panose="020B0A06020104020203" pitchFamily="34"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159785" y="524818"/>
              <a:ext cx="6341042" cy="1477328"/>
            </a:xfrm>
            <a:prstGeom prst="rect">
              <a:avLst/>
            </a:prstGeom>
            <a:noFill/>
          </p:spPr>
          <p:txBody>
            <a:bodyPr wrap="square" rtlCol="0">
              <a:spAutoFit/>
            </a:bodyPr>
            <a:lstStyle/>
            <a:p>
              <a:pPr algn="ctr"/>
              <a:r>
                <a:rPr lang="en-US" sz="4500" b="1">
                  <a:solidFill>
                    <a:schemeClr val="accent1">
                      <a:lumMod val="50000"/>
                    </a:schemeClr>
                  </a:solidFill>
                  <a:latin typeface="UTM Avo" panose="02040603050506020204" pitchFamily="18" charset="0"/>
                </a:rPr>
                <a:t>Người phụ nữ sinh ra mẹ mình là ai?</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7" y="2212133"/>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UTM Avo" panose="02040603050506020204" pitchFamily="18" charset="0"/>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UTM Avo" panose="0204060305050602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UTM Avo" panose="0204060305050602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UTM Avo" panose="0204060305050602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UTM Avo" panose="02040603050506020204" pitchFamily="18" charset="0"/>
                    </a:rPr>
                    <a:t>A</a:t>
                  </a:r>
                  <a:endParaRPr lang="th-TH" sz="6000" dirty="0">
                    <a:ln w="28575">
                      <a:solidFill>
                        <a:schemeClr val="accent5">
                          <a:lumMod val="50000"/>
                        </a:schemeClr>
                      </a:solidFill>
                    </a:ln>
                    <a:solidFill>
                      <a:schemeClr val="bg1"/>
                    </a:solidFill>
                    <a:latin typeface="UTM Avo" panose="0204060305050602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1961221" y="2903056"/>
              <a:ext cx="3641389" cy="923330"/>
            </a:xfrm>
            <a:prstGeom prst="rect">
              <a:avLst/>
            </a:prstGeom>
            <a:noFill/>
          </p:spPr>
          <p:txBody>
            <a:bodyPr wrap="square" rtlCol="0">
              <a:spAutoFit/>
            </a:bodyPr>
            <a:lstStyle/>
            <a:p>
              <a:pPr algn="ctr"/>
              <a:r>
                <a:rPr lang="en-US" sz="5400" b="1">
                  <a:solidFill>
                    <a:schemeClr val="bg1"/>
                  </a:solidFill>
                  <a:latin typeface="UTM Avo" panose="02040603050506020204" pitchFamily="18" charset="0"/>
                </a:rPr>
                <a:t>Bà Cố</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3" y="4927988"/>
            <a:ext cx="6672474" cy="1895769"/>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UTM Avo" panose="02040603050506020204" pitchFamily="18" charset="0"/>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UTM Avo" panose="0204060305050602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UTM Avo" panose="0204060305050602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UTM Avo" panose="0204060305050602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UTM Avo" panose="02040603050506020204" pitchFamily="18" charset="0"/>
                    </a:rPr>
                    <a:t>C</a:t>
                  </a:r>
                  <a:endParaRPr lang="th-TH" sz="6000" dirty="0">
                    <a:ln w="28575">
                      <a:solidFill>
                        <a:schemeClr val="accent5">
                          <a:lumMod val="50000"/>
                        </a:schemeClr>
                      </a:solidFill>
                    </a:ln>
                    <a:solidFill>
                      <a:schemeClr val="bg1"/>
                    </a:solidFill>
                    <a:latin typeface="UTM Avo" panose="0204060305050602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1405291" y="2896337"/>
              <a:ext cx="4505924" cy="923330"/>
            </a:xfrm>
            <a:prstGeom prst="rect">
              <a:avLst/>
            </a:prstGeom>
            <a:noFill/>
          </p:spPr>
          <p:txBody>
            <a:bodyPr wrap="square" rtlCol="0">
              <a:spAutoFit/>
            </a:bodyPr>
            <a:lstStyle/>
            <a:p>
              <a:pPr algn="ctr"/>
              <a:r>
                <a:rPr lang="en-US" sz="5400" b="1">
                  <a:solidFill>
                    <a:schemeClr val="accent4">
                      <a:lumMod val="50000"/>
                    </a:schemeClr>
                  </a:solidFill>
                  <a:latin typeface="UTM Avo" panose="02040603050506020204" pitchFamily="18" charset="0"/>
                </a:rPr>
                <a:t>Bà Ngoại</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399" y="3639868"/>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chemeClr val="bg1"/>
                  </a:solidFill>
                  <a:latin typeface="UTM Avo" panose="02040603050506020204" pitchFamily="18" charset="0"/>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UTM Avo" panose="0204060305050602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UTM Avo" panose="0204060305050602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UTM Avo" panose="0204060305050602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UTM Avo" panose="02040603050506020204" pitchFamily="18" charset="0"/>
                    </a:rPr>
                    <a:t>B</a:t>
                  </a:r>
                  <a:endParaRPr lang="th-TH" sz="6000" dirty="0">
                    <a:ln w="28575">
                      <a:solidFill>
                        <a:schemeClr val="accent5">
                          <a:lumMod val="50000"/>
                        </a:schemeClr>
                      </a:solidFill>
                    </a:ln>
                    <a:solidFill>
                      <a:schemeClr val="bg1"/>
                    </a:solidFill>
                    <a:latin typeface="UTM Avo" panose="0204060305050602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062796" y="2965075"/>
              <a:ext cx="3641389" cy="923330"/>
            </a:xfrm>
            <a:prstGeom prst="rect">
              <a:avLst/>
            </a:prstGeom>
            <a:noFill/>
          </p:spPr>
          <p:txBody>
            <a:bodyPr wrap="square" rtlCol="0">
              <a:spAutoFit/>
            </a:bodyPr>
            <a:lstStyle/>
            <a:p>
              <a:pPr algn="ctr"/>
              <a:r>
                <a:rPr lang="en-US" sz="5400" b="1">
                  <a:solidFill>
                    <a:schemeClr val="bg1"/>
                  </a:solidFill>
                  <a:latin typeface="UTM Avo" panose="02040603050506020204" pitchFamily="18" charset="0"/>
                </a:rPr>
                <a:t>Bà Nội</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1"/>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503" y="525079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3"/>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1"/>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3"/>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rotWithShape="1">
          <a:blip r:embed="rId10"/>
          <a:srcRect l="-1" r="-647"/>
          <a:stretch/>
        </p:blipFill>
        <p:spPr>
          <a:xfrm>
            <a:off x="7432151" y="324681"/>
            <a:ext cx="4522363" cy="3607268"/>
          </a:xfrm>
          <a:prstGeom prst="rect">
            <a:avLst/>
          </a:prstGeom>
        </p:spPr>
      </p:pic>
      <p:pic>
        <p:nvPicPr>
          <p:cNvPr id="331" name="Picture 330">
            <a:hlinkClick r:id="rId11"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2"/>
          <a:stretch>
            <a:fillRect/>
          </a:stretch>
        </p:blipFill>
        <p:spPr>
          <a:xfrm>
            <a:off x="10205613" y="5902974"/>
            <a:ext cx="1853345" cy="883997"/>
          </a:xfrm>
          <a:prstGeom prst="rect">
            <a:avLst/>
          </a:prstGeom>
        </p:spPr>
      </p:pic>
    </p:spTree>
    <p:extLst>
      <p:ext uri="{BB962C8B-B14F-4D97-AF65-F5344CB8AC3E}">
        <p14:creationId xmlns:p14="http://schemas.microsoft.com/office/powerpoint/2010/main" val="244225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indefinite"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childTnLst>
                    </p:cTn>
                  </p:par>
                </p:childTnLst>
              </p:cTn>
              <p:nextCondLst>
                <p:cond evt="onClick" delay="0">
                  <p:tgtEl>
                    <p:spTgt spid="267"/>
                  </p:tgtEl>
                </p:cond>
              </p:nextCondLst>
            </p:seq>
            <p:audio>
              <p:cMediaNode vol="80000">
                <p:cTn id="79" fill="hold" display="0">
                  <p:stCondLst>
                    <p:cond delay="indefinite"/>
                  </p:stCondLst>
                  <p:endCondLst>
                    <p:cond evt="onStopAudio" delay="0">
                      <p:tgtEl>
                        <p:sldTgt/>
                      </p:tgtEl>
                    </p:cond>
                  </p:endCondLst>
                </p:cTn>
                <p:tgtEl>
                  <p:spTgt spid="3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3"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SVN-Hole Hearted" panose="020B0A06020104020203" pitchFamily="34" charset="0"/>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SVN-Hole Hearted" panose="020B0A06020104020203" pitchFamily="34" charset="0"/>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algn="ctr"/>
                <a:r>
                  <a:rPr lang="en-US" sz="3500" b="1">
                    <a:solidFill>
                      <a:schemeClr val="accent6">
                        <a:lumMod val="10000"/>
                      </a:schemeClr>
                    </a:solidFill>
                    <a:latin typeface="SVN-Hole Hearted" panose="020B0A06020104020203" pitchFamily="34" charset="0"/>
                    <a:sym typeface="Arial"/>
                    <a:rtl val="0"/>
                  </a:rPr>
                  <a:t>Câu </a:t>
                </a:r>
              </a:p>
              <a:p>
                <a:pPr algn="ctr"/>
                <a:r>
                  <a:rPr lang="en-US" sz="3500" b="1">
                    <a:solidFill>
                      <a:schemeClr val="accent6">
                        <a:lumMod val="10000"/>
                      </a:schemeClr>
                    </a:solidFill>
                    <a:latin typeface="SVN-Hole Hearted" panose="020B0A06020104020203" pitchFamily="34" charset="0"/>
                    <a:sym typeface="Arial"/>
                    <a:rtl val="0"/>
                  </a:rPr>
                  <a:t>2</a:t>
                </a:r>
                <a:endParaRPr lang="th-TH" sz="3500" b="1" spc="0" baseline="0" dirty="0">
                  <a:solidFill>
                    <a:schemeClr val="accent6">
                      <a:lumMod val="10000"/>
                    </a:schemeClr>
                  </a:solidFill>
                  <a:latin typeface="SVN-Hole Hearted" panose="020B0A06020104020203" pitchFamily="34"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013556" y="197316"/>
              <a:ext cx="6797646" cy="2169825"/>
            </a:xfrm>
            <a:prstGeom prst="rect">
              <a:avLst/>
            </a:prstGeom>
            <a:noFill/>
          </p:spPr>
          <p:txBody>
            <a:bodyPr wrap="square" rtlCol="0">
              <a:spAutoFit/>
            </a:bodyPr>
            <a:lstStyle/>
            <a:p>
              <a:pPr algn="ctr"/>
              <a:r>
                <a:rPr lang="nl-NL" sz="4500" b="1">
                  <a:solidFill>
                    <a:schemeClr val="accent1">
                      <a:lumMod val="50000"/>
                    </a:schemeClr>
                  </a:solidFill>
                  <a:effectLst/>
                  <a:latin typeface="UTM Avo" panose="02040603050506020204" pitchFamily="18" charset="0"/>
                  <a:ea typeface="Times New Roman" panose="02020603050405020304" pitchFamily="18" charset="0"/>
                </a:rPr>
                <a:t>Người đàn ông được bà nội sinh ra sau bố mình là ai?</a:t>
              </a:r>
              <a:endParaRPr lang="en-US" sz="4500" b="1">
                <a:solidFill>
                  <a:schemeClr val="accent1">
                    <a:lumMod val="50000"/>
                  </a:schemeClr>
                </a:solidFill>
                <a:latin typeface="UTM Avo" panose="02040603050506020204" pitchFamily="18" charset="0"/>
              </a:endParaRP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7" y="2212133"/>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UTM Avo" panose="02040603050506020204" pitchFamily="18" charset="0"/>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UTM Avo" panose="0204060305050602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UTM Avo" panose="0204060305050602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UTM Avo" panose="0204060305050602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UTM Avo" panose="02040603050506020204" pitchFamily="18" charset="0"/>
                    </a:rPr>
                    <a:t>A</a:t>
                  </a:r>
                  <a:endParaRPr lang="th-TH" sz="6000" dirty="0">
                    <a:ln w="28575">
                      <a:solidFill>
                        <a:schemeClr val="accent5">
                          <a:lumMod val="50000"/>
                        </a:schemeClr>
                      </a:solidFill>
                    </a:ln>
                    <a:solidFill>
                      <a:schemeClr val="bg1"/>
                    </a:solidFill>
                    <a:latin typeface="UTM Avo" panose="0204060305050602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1463462" y="2911679"/>
              <a:ext cx="4535776" cy="923330"/>
            </a:xfrm>
            <a:prstGeom prst="rect">
              <a:avLst/>
            </a:prstGeom>
            <a:noFill/>
          </p:spPr>
          <p:txBody>
            <a:bodyPr wrap="square" rtlCol="0">
              <a:spAutoFit/>
            </a:bodyPr>
            <a:lstStyle/>
            <a:p>
              <a:pPr algn="ctr"/>
              <a:r>
                <a:rPr lang="en-US" sz="5400" b="1">
                  <a:solidFill>
                    <a:schemeClr val="bg1"/>
                  </a:solidFill>
                  <a:latin typeface="UTM Avo" panose="02040603050506020204" pitchFamily="18" charset="0"/>
                </a:rPr>
                <a:t>CHÚ</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3" y="4927988"/>
            <a:ext cx="6672474" cy="1895769"/>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UTM Avo" panose="02040603050506020204" pitchFamily="18" charset="0"/>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UTM Avo" panose="0204060305050602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UTM Avo" panose="0204060305050602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UTM Avo" panose="0204060305050602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UTM Avo" panose="02040603050506020204" pitchFamily="18" charset="0"/>
                    </a:rPr>
                    <a:t>C</a:t>
                  </a:r>
                  <a:endParaRPr lang="th-TH" sz="6000" dirty="0">
                    <a:ln w="28575">
                      <a:solidFill>
                        <a:schemeClr val="accent5">
                          <a:lumMod val="50000"/>
                        </a:schemeClr>
                      </a:solidFill>
                    </a:ln>
                    <a:solidFill>
                      <a:schemeClr val="bg1"/>
                    </a:solidFill>
                    <a:latin typeface="UTM Avo" panose="0204060305050602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1961221" y="2963092"/>
              <a:ext cx="3641389" cy="923330"/>
            </a:xfrm>
            <a:prstGeom prst="rect">
              <a:avLst/>
            </a:prstGeom>
            <a:noFill/>
          </p:spPr>
          <p:txBody>
            <a:bodyPr wrap="square" rtlCol="0">
              <a:spAutoFit/>
            </a:bodyPr>
            <a:lstStyle/>
            <a:p>
              <a:r>
                <a:rPr lang="en-US" sz="5400" b="1">
                  <a:solidFill>
                    <a:schemeClr val="accent4">
                      <a:lumMod val="50000"/>
                    </a:schemeClr>
                  </a:solidFill>
                  <a:latin typeface="UTM Avo" panose="02040603050506020204" pitchFamily="18" charset="0"/>
                </a:rPr>
                <a:t>DƯỢNG</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399" y="3639868"/>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chemeClr val="bg1"/>
                  </a:solidFill>
                  <a:latin typeface="UTM Avo" panose="02040603050506020204" pitchFamily="18" charset="0"/>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UTM Avo" panose="0204060305050602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UTM Avo" panose="0204060305050602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UTM Avo" panose="0204060305050602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UTM Avo" panose="0204060305050602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UTM Avo" panose="0204060305050602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UTM Avo" panose="0204060305050602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UTM Avo" panose="0204060305050602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UTM Avo" panose="02040603050506020204" pitchFamily="18" charset="0"/>
                    </a:rPr>
                    <a:t>B</a:t>
                  </a:r>
                  <a:endParaRPr lang="th-TH" sz="6000" dirty="0">
                    <a:ln w="28575">
                      <a:solidFill>
                        <a:schemeClr val="accent5">
                          <a:lumMod val="50000"/>
                        </a:schemeClr>
                      </a:solidFill>
                    </a:ln>
                    <a:solidFill>
                      <a:schemeClr val="bg1"/>
                    </a:solidFill>
                    <a:latin typeface="UTM Avo" panose="0204060305050602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r>
                <a:rPr lang="en-US" sz="5400" b="1">
                  <a:solidFill>
                    <a:schemeClr val="bg1"/>
                  </a:solidFill>
                  <a:latin typeface="UTM Avo" panose="02040603050506020204" pitchFamily="18" charset="0"/>
                </a:rPr>
                <a:t>CẬU</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3"/>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1"/>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3"/>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rotWithShape="1">
          <a:blip r:embed="rId10"/>
          <a:srcRect l="-1" r="-647"/>
          <a:stretch/>
        </p:blipFill>
        <p:spPr>
          <a:xfrm>
            <a:off x="7504724" y="458211"/>
            <a:ext cx="4522363" cy="3607268"/>
          </a:xfrm>
          <a:prstGeom prst="rect">
            <a:avLst/>
          </a:prstGeom>
        </p:spPr>
      </p:pic>
      <p:pic>
        <p:nvPicPr>
          <p:cNvPr id="99" name="Picture 98">
            <a:hlinkClick r:id="rId11" action="ppaction://hlinksldjump"/>
            <a:extLst>
              <a:ext uri="{FF2B5EF4-FFF2-40B4-BE49-F238E27FC236}">
                <a16:creationId xmlns:a16="http://schemas.microsoft.com/office/drawing/2014/main" id="{A19EC6CF-097E-4842-BD96-C9236FC50815}"/>
              </a:ext>
            </a:extLst>
          </p:cNvPr>
          <p:cNvPicPr>
            <a:picLocks noChangeAspect="1"/>
          </p:cNvPicPr>
          <p:nvPr/>
        </p:nvPicPr>
        <p:blipFill>
          <a:blip r:embed="rId12"/>
          <a:stretch>
            <a:fillRect/>
          </a:stretch>
        </p:blipFill>
        <p:spPr>
          <a:xfrm>
            <a:off x="10205613" y="5902974"/>
            <a:ext cx="1853345" cy="883997"/>
          </a:xfrm>
          <a:prstGeom prst="rect">
            <a:avLst/>
          </a:prstGeom>
        </p:spPr>
      </p:pic>
    </p:spTree>
    <p:extLst>
      <p:ext uri="{BB962C8B-B14F-4D97-AF65-F5344CB8AC3E}">
        <p14:creationId xmlns:p14="http://schemas.microsoft.com/office/powerpoint/2010/main" val="11016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indefinite"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childTnLst>
                    </p:cTn>
                  </p:par>
                </p:childTnLst>
              </p:cTn>
              <p:nextCondLst>
                <p:cond evt="onClick" delay="0">
                  <p:tgtEl>
                    <p:spTgt spid="266"/>
                  </p:tgtEl>
                </p:cond>
              </p:nextCondLst>
            </p:seq>
            <p:seq concurrent="1" nextAc="seek">
              <p:cTn id="59" restart="whenNotActive" fill="hold" evtFilter="cancelBubble" nodeType="interactiveSeq">
                <p:stCondLst>
                  <p:cond evt="onClick" delay="0">
                    <p:tgtEl>
                      <p:spTgt spid="287"/>
                    </p:tgtEl>
                  </p:cond>
                </p:stCondLst>
                <p:endSync evt="end" delay="0">
                  <p:rtn val="all"/>
                </p:endSync>
                <p:childTnLst>
                  <p:par>
                    <p:cTn id="60" fill="hold">
                      <p:stCondLst>
                        <p:cond delay="0"/>
                      </p:stCondLst>
                      <p:childTnLst>
                        <p:par>
                          <p:cTn id="61" fill="hold">
                            <p:stCondLst>
                              <p:cond delay="0"/>
                            </p:stCondLst>
                            <p:childTnLst>
                              <p:par>
                                <p:cTn id="62" presetID="50" presetClass="entr" presetSubtype="0" decel="100000" fill="hold" nodeType="clickEffect">
                                  <p:stCondLst>
                                    <p:cond delay="0"/>
                                  </p:stCondLst>
                                  <p:childTnLst>
                                    <p:set>
                                      <p:cBhvr>
                                        <p:cTn id="63" dur="1" fill="hold">
                                          <p:stCondLst>
                                            <p:cond delay="0"/>
                                          </p:stCondLst>
                                        </p:cTn>
                                        <p:tgtEl>
                                          <p:spTgt spid="314"/>
                                        </p:tgtEl>
                                        <p:attrNameLst>
                                          <p:attrName>style.visibility</p:attrName>
                                        </p:attrNameLst>
                                      </p:cBhvr>
                                      <p:to>
                                        <p:strVal val="visible"/>
                                      </p:to>
                                    </p:set>
                                    <p:anim calcmode="lin" valueType="num">
                                      <p:cBhvr>
                                        <p:cTn id="64" dur="1000" fill="hold"/>
                                        <p:tgtEl>
                                          <p:spTgt spid="314"/>
                                        </p:tgtEl>
                                        <p:attrNameLst>
                                          <p:attrName>ppt_w</p:attrName>
                                        </p:attrNameLst>
                                      </p:cBhvr>
                                      <p:tavLst>
                                        <p:tav tm="0">
                                          <p:val>
                                            <p:strVal val="#ppt_w+.3"/>
                                          </p:val>
                                        </p:tav>
                                        <p:tav tm="100000">
                                          <p:val>
                                            <p:strVal val="#ppt_w"/>
                                          </p:val>
                                        </p:tav>
                                      </p:tavLst>
                                    </p:anim>
                                    <p:anim calcmode="lin" valueType="num">
                                      <p:cBhvr>
                                        <p:cTn id="65" dur="1000" fill="hold"/>
                                        <p:tgtEl>
                                          <p:spTgt spid="314"/>
                                        </p:tgtEl>
                                        <p:attrNameLst>
                                          <p:attrName>ppt_h</p:attrName>
                                        </p:attrNameLst>
                                      </p:cBhvr>
                                      <p:tavLst>
                                        <p:tav tm="0">
                                          <p:val>
                                            <p:strVal val="#ppt_h"/>
                                          </p:val>
                                        </p:tav>
                                        <p:tav tm="100000">
                                          <p:val>
                                            <p:strVal val="#ppt_h"/>
                                          </p:val>
                                        </p:tav>
                                      </p:tavLst>
                                    </p:anim>
                                    <p:animEffect transition="in" filter="fade">
                                      <p:cBhvr>
                                        <p:cTn id="66" dur="1000"/>
                                        <p:tgtEl>
                                          <p:spTgt spid="314"/>
                                        </p:tgtEl>
                                      </p:cBhvr>
                                    </p:animEffect>
                                  </p:childTnLst>
                                </p:cTn>
                              </p:par>
                              <p:par>
                                <p:cTn id="67" presetID="1" presetClass="mediacall" presetSubtype="0" fill="hold" nodeType="withEffect">
                                  <p:stCondLst>
                                    <p:cond delay="0"/>
                                  </p:stCondLst>
                                  <p:childTnLst>
                                    <p:cmd type="call" cmd="playFrom(0.0)">
                                      <p:cBhvr>
                                        <p:cTn id="68" dur="1412" fill="hold"/>
                                        <p:tgtEl>
                                          <p:spTgt spid="318"/>
                                        </p:tgtEl>
                                      </p:cBhvr>
                                    </p:cmd>
                                  </p:childTnLst>
                                </p:cTn>
                              </p:par>
                            </p:childTnLst>
                          </p:cTn>
                        </p:par>
                      </p:childTnLst>
                    </p:cTn>
                  </p:par>
                </p:childTnLst>
              </p:cTn>
              <p:nextCondLst>
                <p:cond evt="onClick" delay="0">
                  <p:tgtEl>
                    <p:spTgt spid="287"/>
                  </p:tgtEl>
                </p:cond>
              </p:nextCondLst>
            </p:seq>
            <p:seq concurrent="1" nextAc="seek">
              <p:cTn id="69" restart="whenNotActive" fill="hold" evtFilter="cancelBubble" nodeType="interactiveSeq">
                <p:stCondLst>
                  <p:cond evt="onClick" delay="0">
                    <p:tgtEl>
                      <p:spTgt spid="267"/>
                    </p:tgtEl>
                  </p:cond>
                </p:stCondLst>
                <p:endSync evt="end" delay="0">
                  <p:rtn val="all"/>
                </p:endSync>
                <p:childTnLst>
                  <p:par>
                    <p:cTn id="70" fill="hold">
                      <p:stCondLst>
                        <p:cond delay="0"/>
                      </p:stCondLst>
                      <p:childTnLst>
                        <p:par>
                          <p:cTn id="71" fill="hold">
                            <p:stCondLst>
                              <p:cond delay="0"/>
                            </p:stCondLst>
                            <p:childTnLst>
                              <p:par>
                                <p:cTn id="72" presetID="50" presetClass="entr" presetSubtype="0" decel="100000" fill="hold" nodeType="clickEffect">
                                  <p:stCondLst>
                                    <p:cond delay="0"/>
                                  </p:stCondLst>
                                  <p:childTnLst>
                                    <p:set>
                                      <p:cBhvr>
                                        <p:cTn id="73" dur="1" fill="hold">
                                          <p:stCondLst>
                                            <p:cond delay="0"/>
                                          </p:stCondLst>
                                        </p:cTn>
                                        <p:tgtEl>
                                          <p:spTgt spid="311"/>
                                        </p:tgtEl>
                                        <p:attrNameLst>
                                          <p:attrName>style.visibility</p:attrName>
                                        </p:attrNameLst>
                                      </p:cBhvr>
                                      <p:to>
                                        <p:strVal val="visible"/>
                                      </p:to>
                                    </p:set>
                                    <p:anim calcmode="lin" valueType="num">
                                      <p:cBhvr>
                                        <p:cTn id="74" dur="1000" fill="hold"/>
                                        <p:tgtEl>
                                          <p:spTgt spid="311"/>
                                        </p:tgtEl>
                                        <p:attrNameLst>
                                          <p:attrName>ppt_w</p:attrName>
                                        </p:attrNameLst>
                                      </p:cBhvr>
                                      <p:tavLst>
                                        <p:tav tm="0">
                                          <p:val>
                                            <p:strVal val="#ppt_w+.3"/>
                                          </p:val>
                                        </p:tav>
                                        <p:tav tm="100000">
                                          <p:val>
                                            <p:strVal val="#ppt_w"/>
                                          </p:val>
                                        </p:tav>
                                      </p:tavLst>
                                    </p:anim>
                                    <p:anim calcmode="lin" valueType="num">
                                      <p:cBhvr>
                                        <p:cTn id="75" dur="1000" fill="hold"/>
                                        <p:tgtEl>
                                          <p:spTgt spid="311"/>
                                        </p:tgtEl>
                                        <p:attrNameLst>
                                          <p:attrName>ppt_h</p:attrName>
                                        </p:attrNameLst>
                                      </p:cBhvr>
                                      <p:tavLst>
                                        <p:tav tm="0">
                                          <p:val>
                                            <p:strVal val="#ppt_h"/>
                                          </p:val>
                                        </p:tav>
                                        <p:tav tm="100000">
                                          <p:val>
                                            <p:strVal val="#ppt_h"/>
                                          </p:val>
                                        </p:tav>
                                      </p:tavLst>
                                    </p:anim>
                                    <p:animEffect transition="in" filter="fade">
                                      <p:cBhvr>
                                        <p:cTn id="76" dur="1000"/>
                                        <p:tgtEl>
                                          <p:spTgt spid="311"/>
                                        </p:tgtEl>
                                      </p:cBhvr>
                                    </p:animEffect>
                                  </p:childTnLst>
                                </p:cTn>
                              </p:par>
                              <p:par>
                                <p:cTn id="77" presetID="1" presetClass="mediacall" presetSubtype="0" fill="hold" nodeType="withEffect">
                                  <p:stCondLst>
                                    <p:cond delay="0"/>
                                  </p:stCondLst>
                                  <p:childTnLst>
                                    <p:cmd type="call" cmd="playFrom(0.0)">
                                      <p:cBhvr>
                                        <p:cTn id="78" dur="1412" fill="hold"/>
                                        <p:tgtEl>
                                          <p:spTgt spid="316"/>
                                        </p:tgtEl>
                                      </p:cBhvr>
                                    </p:cmd>
                                  </p:childTnLst>
                                </p:cTn>
                              </p:par>
                            </p:childTnLst>
                          </p:cTn>
                        </p:par>
                      </p:childTnLst>
                    </p:cTn>
                  </p:par>
                </p:childTnLst>
              </p:cTn>
              <p:nextCondLst>
                <p:cond evt="onClick" delay="0">
                  <p:tgtEl>
                    <p:spTgt spid="267"/>
                  </p:tgtEl>
                </p:cond>
              </p:nextCondLst>
            </p:seq>
            <p:audio>
              <p:cMediaNode vol="80000">
                <p:cTn id="79" fill="hold" display="0">
                  <p:stCondLst>
                    <p:cond delay="indefinite"/>
                  </p:stCondLst>
                  <p:endCondLst>
                    <p:cond evt="onStopAudio" delay="0">
                      <p:tgtEl>
                        <p:sldTgt/>
                      </p:tgtEl>
                    </p:cond>
                  </p:endCondLst>
                </p:cTn>
                <p:tgtEl>
                  <p:spTgt spid="3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3"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SVN-Hole Hearted" panose="020B0A06020104020203" pitchFamily="34" charset="0"/>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SVN-Hole Hearted" panose="020B0A06020104020203" pitchFamily="34" charset="0"/>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SVN-Hole Hearted" panose="020B0A06020104020203" pitchFamily="34"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algn="ctr"/>
                <a:r>
                  <a:rPr lang="en-US" sz="3500" b="1">
                    <a:solidFill>
                      <a:schemeClr val="accent6">
                        <a:lumMod val="10000"/>
                      </a:schemeClr>
                    </a:solidFill>
                    <a:latin typeface="SVN-Hole Hearted" panose="020B0A06020104020203" pitchFamily="34" charset="0"/>
                    <a:sym typeface="Arial"/>
                    <a:rtl val="0"/>
                  </a:rPr>
                  <a:t>Câu </a:t>
                </a:r>
              </a:p>
              <a:p>
                <a:pPr algn="ctr"/>
                <a:r>
                  <a:rPr lang="en-US" sz="3500" b="1">
                    <a:solidFill>
                      <a:schemeClr val="accent6">
                        <a:lumMod val="10000"/>
                      </a:schemeClr>
                    </a:solidFill>
                    <a:latin typeface="SVN-Hole Hearted" panose="020B0A06020104020203" pitchFamily="34" charset="0"/>
                    <a:sym typeface="Arial"/>
                    <a:rtl val="0"/>
                  </a:rPr>
                  <a:t>3</a:t>
                </a:r>
                <a:endParaRPr lang="th-TH" sz="3500" b="1" spc="0" baseline="0" dirty="0">
                  <a:solidFill>
                    <a:schemeClr val="accent6">
                      <a:lumMod val="10000"/>
                    </a:schemeClr>
                  </a:solidFill>
                  <a:latin typeface="SVN-Hole Hearted" panose="020B0A06020104020203" pitchFamily="34"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836785" y="358705"/>
              <a:ext cx="6797646" cy="1938992"/>
            </a:xfrm>
            <a:prstGeom prst="rect">
              <a:avLst/>
            </a:prstGeom>
            <a:noFill/>
          </p:spPr>
          <p:txBody>
            <a:bodyPr wrap="square" rtlCol="0">
              <a:spAutoFit/>
            </a:bodyPr>
            <a:lstStyle/>
            <a:p>
              <a:pPr algn="ctr"/>
              <a:r>
                <a:rPr lang="nl-NL" sz="4000" b="1">
                  <a:solidFill>
                    <a:schemeClr val="accent5">
                      <a:lumMod val="75000"/>
                    </a:schemeClr>
                  </a:solidFill>
                  <a:effectLst/>
                  <a:latin typeface="UTM Avo" panose="02040603050506020204" pitchFamily="18" charset="0"/>
                  <a:ea typeface="Times New Roman" panose="02020603050405020304" pitchFamily="18" charset="0"/>
                </a:rPr>
                <a:t>Người phụ nữ được bà ngoại sinh ra sau mẹ mình là ai?</a:t>
              </a:r>
              <a:endParaRPr lang="en-US" sz="4000" b="1">
                <a:solidFill>
                  <a:schemeClr val="accent5">
                    <a:lumMod val="75000"/>
                  </a:schemeClr>
                </a:solidFill>
                <a:latin typeface="UTM Avo" panose="02040603050506020204" pitchFamily="18" charset="0"/>
              </a:endParaRP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7" y="2212133"/>
            <a:ext cx="7371521" cy="1895769"/>
            <a:chOff x="-5320" y="2211857"/>
            <a:chExt cx="7371521"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SVN-Hole Hearted" panose="020B0A06020104020203" pitchFamily="34" charset="0"/>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SVN-Hole Hearted" panose="020B0A06020104020203" pitchFamily="34"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SVN-Hole Hearted" panose="020B0A06020104020203" pitchFamily="34"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SVN-Hole Hearted" panose="020B0A06020104020203" pitchFamily="34"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SVN-Hole Hearted" panose="020B0A06020104020203" pitchFamily="34"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SVN-Hole Hearted" panose="020B0A06020104020203" pitchFamily="34"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SVN-Hole Hearted" panose="020B0A06020104020203" pitchFamily="34"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SVN-Hole Hearted" panose="020B0A06020104020203" pitchFamily="34"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SVN-Hole Hearted" panose="020B0A06020104020203" pitchFamily="34"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SVN-Hole Hearted" panose="020B0A06020104020203" pitchFamily="34"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SVN-Hole Hearted" panose="020B0A06020104020203" pitchFamily="34" charset="0"/>
                    </a:rPr>
                    <a:t>A</a:t>
                  </a:r>
                  <a:endParaRPr lang="th-TH" sz="6000" dirty="0">
                    <a:ln w="28575">
                      <a:solidFill>
                        <a:schemeClr val="accent5">
                          <a:lumMod val="50000"/>
                        </a:schemeClr>
                      </a:solidFill>
                    </a:ln>
                    <a:solidFill>
                      <a:schemeClr val="bg1"/>
                    </a:solidFill>
                    <a:latin typeface="SVN-Hole Hearted" panose="020B0A06020104020203" pitchFamily="34"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961383" y="2957300"/>
              <a:ext cx="4404818" cy="784830"/>
            </a:xfrm>
            <a:prstGeom prst="rect">
              <a:avLst/>
            </a:prstGeom>
            <a:noFill/>
          </p:spPr>
          <p:txBody>
            <a:bodyPr wrap="square" rtlCol="0">
              <a:spAutoFit/>
            </a:bodyPr>
            <a:lstStyle/>
            <a:p>
              <a:r>
                <a:rPr lang="en-US" sz="4500" b="1">
                  <a:solidFill>
                    <a:schemeClr val="bg1"/>
                  </a:solidFill>
                  <a:latin typeface="SVN-Hole Hearted" panose="020B0A06020104020203" pitchFamily="34" charset="0"/>
                </a:rPr>
                <a:t>CÔ</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3" y="4927988"/>
            <a:ext cx="7480981" cy="1895769"/>
            <a:chOff x="-5320" y="2211857"/>
            <a:chExt cx="7480981"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rgbClr val="CDA45B"/>
                  </a:solidFill>
                  <a:latin typeface="SVN-Hole Hearted" panose="020B0A06020104020203" pitchFamily="34" charset="0"/>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SVN-Hole Hearted" panose="020B0A06020104020203" pitchFamily="34"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SVN-Hole Hearted" panose="020B0A06020104020203" pitchFamily="34"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SVN-Hole Hearted" panose="020B0A06020104020203" pitchFamily="34"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SVN-Hole Hearted" panose="020B0A06020104020203" pitchFamily="34"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SVN-Hole Hearted" panose="020B0A06020104020203" pitchFamily="34"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SVN-Hole Hearted" panose="020B0A06020104020203" pitchFamily="34"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SVN-Hole Hearted" panose="020B0A06020104020203" pitchFamily="34"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SVN-Hole Hearted" panose="020B0A06020104020203" pitchFamily="34"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SVN-Hole Hearted" panose="020B0A06020104020203" pitchFamily="34"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SVN-Hole Hearted" panose="020B0A06020104020203" pitchFamily="34" charset="0"/>
                    </a:rPr>
                    <a:t>C</a:t>
                  </a:r>
                  <a:endParaRPr lang="th-TH" sz="6000" dirty="0">
                    <a:ln w="28575">
                      <a:solidFill>
                        <a:schemeClr val="accent5">
                          <a:lumMod val="50000"/>
                        </a:schemeClr>
                      </a:solidFill>
                    </a:ln>
                    <a:solidFill>
                      <a:schemeClr val="bg1"/>
                    </a:solidFill>
                    <a:latin typeface="SVN-Hole Hearted" panose="020B0A06020104020203" pitchFamily="34"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727215" y="2964575"/>
              <a:ext cx="4748446" cy="784830"/>
            </a:xfrm>
            <a:prstGeom prst="rect">
              <a:avLst/>
            </a:prstGeom>
            <a:noFill/>
          </p:spPr>
          <p:txBody>
            <a:bodyPr wrap="square" rtlCol="0">
              <a:spAutoFit/>
            </a:bodyPr>
            <a:lstStyle/>
            <a:p>
              <a:r>
                <a:rPr lang="en-US" sz="4500" b="1">
                  <a:solidFill>
                    <a:schemeClr val="accent4">
                      <a:lumMod val="50000"/>
                    </a:schemeClr>
                  </a:solidFill>
                  <a:latin typeface="SVN-Hole Hearted" panose="020B0A06020104020203" pitchFamily="34" charset="0"/>
                </a:rPr>
                <a:t>MỢ</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399" y="3639868"/>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US">
                  <a:solidFill>
                    <a:schemeClr val="bg1"/>
                  </a:solidFill>
                  <a:latin typeface="SVN-Hole Hearted" panose="020B0A06020104020203" pitchFamily="34" charset="0"/>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endParaRPr lang="th-TH">
                        <a:latin typeface="SVN-Hole Hearted" panose="020B0A06020104020203" pitchFamily="34"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endParaRPr lang="th-TH">
                        <a:latin typeface="SVN-Hole Hearted" panose="020B0A06020104020203" pitchFamily="34"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endParaRPr lang="th-TH">
                        <a:latin typeface="SVN-Hole Hearted" panose="020B0A06020104020203" pitchFamily="34"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endParaRPr lang="th-TH">
                        <a:latin typeface="SVN-Hole Hearted" panose="020B0A06020104020203" pitchFamily="34"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endParaRPr lang="th-TH">
                        <a:latin typeface="SVN-Hole Hearted" panose="020B0A06020104020203" pitchFamily="34"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endParaRPr lang="th-TH">
                        <a:latin typeface="SVN-Hole Hearted" panose="020B0A06020104020203" pitchFamily="34"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endParaRPr lang="th-TH">
                        <a:latin typeface="SVN-Hole Hearted" panose="020B0A06020104020203" pitchFamily="34"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endParaRPr lang="th-TH">
                        <a:latin typeface="SVN-Hole Hearted" panose="020B0A06020104020203" pitchFamily="34"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endParaRPr lang="th-TH">
                        <a:latin typeface="SVN-Hole Hearted" panose="020B0A06020104020203" pitchFamily="34"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endParaRPr lang="th-TH">
                      <a:latin typeface="SVN-Hole Hearted" panose="020B0A06020104020203" pitchFamily="34"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r>
                    <a:rPr lang="en-US" sz="6000">
                      <a:ln w="28575">
                        <a:solidFill>
                          <a:schemeClr val="accent5">
                            <a:lumMod val="50000"/>
                          </a:schemeClr>
                        </a:solidFill>
                      </a:ln>
                      <a:solidFill>
                        <a:schemeClr val="bg1"/>
                      </a:solidFill>
                      <a:latin typeface="SVN-Hole Hearted" panose="020B0A06020104020203" pitchFamily="34" charset="0"/>
                    </a:rPr>
                    <a:t>B</a:t>
                  </a:r>
                  <a:endParaRPr lang="th-TH" sz="6000" dirty="0">
                    <a:ln w="28575">
                      <a:solidFill>
                        <a:schemeClr val="accent5">
                          <a:lumMod val="50000"/>
                        </a:schemeClr>
                      </a:solidFill>
                    </a:ln>
                    <a:solidFill>
                      <a:schemeClr val="bg1"/>
                    </a:solidFill>
                    <a:latin typeface="SVN-Hole Hearted" panose="020B0A06020104020203" pitchFamily="34"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43000" y="2979948"/>
              <a:ext cx="3641389" cy="923330"/>
            </a:xfrm>
            <a:prstGeom prst="rect">
              <a:avLst/>
            </a:prstGeom>
            <a:noFill/>
          </p:spPr>
          <p:txBody>
            <a:bodyPr wrap="square" rtlCol="0">
              <a:spAutoFit/>
            </a:bodyPr>
            <a:lstStyle/>
            <a:p>
              <a:r>
                <a:rPr lang="en-US" sz="5400" b="1">
                  <a:solidFill>
                    <a:schemeClr val="bg1"/>
                  </a:solidFill>
                  <a:latin typeface="SVN-Hole Hearted" panose="020B0A06020104020203" pitchFamily="34" charset="0"/>
                </a:rPr>
                <a:t>DÌ</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1"/>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470" y="3922347"/>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1"/>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3"/>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rotWithShape="1">
          <a:blip r:embed="rId10"/>
          <a:srcRect l="-1" r="-647"/>
          <a:stretch/>
        </p:blipFill>
        <p:spPr>
          <a:xfrm>
            <a:off x="7490527" y="227839"/>
            <a:ext cx="4522363" cy="3607268"/>
          </a:xfrm>
          <a:prstGeom prst="rect">
            <a:avLst/>
          </a:prstGeom>
        </p:spPr>
      </p:pic>
      <p:pic>
        <p:nvPicPr>
          <p:cNvPr id="99" name="Picture 98">
            <a:hlinkClick r:id="rId11" action="ppaction://hlinksldjump"/>
            <a:extLst>
              <a:ext uri="{FF2B5EF4-FFF2-40B4-BE49-F238E27FC236}">
                <a16:creationId xmlns:a16="http://schemas.microsoft.com/office/drawing/2014/main" id="{A769708E-E29E-F918-B9E1-E230D361458F}"/>
              </a:ext>
            </a:extLst>
          </p:cNvPr>
          <p:cNvPicPr>
            <a:picLocks noChangeAspect="1"/>
          </p:cNvPicPr>
          <p:nvPr/>
        </p:nvPicPr>
        <p:blipFill>
          <a:blip r:embed="rId12"/>
          <a:stretch>
            <a:fillRect/>
          </a:stretch>
        </p:blipFill>
        <p:spPr>
          <a:xfrm>
            <a:off x="10205613" y="5902974"/>
            <a:ext cx="1853345" cy="883997"/>
          </a:xfrm>
          <a:prstGeom prst="rect">
            <a:avLst/>
          </a:prstGeom>
        </p:spPr>
      </p:pic>
    </p:spTree>
    <p:extLst>
      <p:ext uri="{BB962C8B-B14F-4D97-AF65-F5344CB8AC3E}">
        <p14:creationId xmlns:p14="http://schemas.microsoft.com/office/powerpoint/2010/main" val="34954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indefinite"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childTnLst>
                    </p:cTn>
                  </p:par>
                </p:childTnLst>
              </p:cTn>
              <p:nextCondLst>
                <p:cond evt="onClick" delay="0">
                  <p:tgtEl>
                    <p:spTgt spid="287"/>
                  </p:tgtEl>
                </p:cond>
              </p:nextCondLst>
            </p:seq>
            <p:seq concurrent="1" nextAc="seek">
              <p:cTn id="69" restart="whenNotActive" fill="hold" evtFilter="cancelBubble" nodeType="interactiveSeq">
                <p:stCondLst>
                  <p:cond evt="onClick" delay="0">
                    <p:tgtEl>
                      <p:spTgt spid="267"/>
                    </p:tgtEl>
                  </p:cond>
                </p:stCondLst>
                <p:endSync evt="end" delay="0">
                  <p:rtn val="all"/>
                </p:endSync>
                <p:childTnLst>
                  <p:par>
                    <p:cTn id="70" fill="hold">
                      <p:stCondLst>
                        <p:cond delay="0"/>
                      </p:stCondLst>
                      <p:childTnLst>
                        <p:par>
                          <p:cTn id="71" fill="hold">
                            <p:stCondLst>
                              <p:cond delay="0"/>
                            </p:stCondLst>
                            <p:childTnLst>
                              <p:par>
                                <p:cTn id="72" presetID="50" presetClass="entr" presetSubtype="0" decel="100000" fill="hold" nodeType="clickEffect">
                                  <p:stCondLst>
                                    <p:cond delay="0"/>
                                  </p:stCondLst>
                                  <p:childTnLst>
                                    <p:set>
                                      <p:cBhvr>
                                        <p:cTn id="73" dur="1" fill="hold">
                                          <p:stCondLst>
                                            <p:cond delay="0"/>
                                          </p:stCondLst>
                                        </p:cTn>
                                        <p:tgtEl>
                                          <p:spTgt spid="314"/>
                                        </p:tgtEl>
                                        <p:attrNameLst>
                                          <p:attrName>style.visibility</p:attrName>
                                        </p:attrNameLst>
                                      </p:cBhvr>
                                      <p:to>
                                        <p:strVal val="visible"/>
                                      </p:to>
                                    </p:set>
                                    <p:anim calcmode="lin" valueType="num">
                                      <p:cBhvr>
                                        <p:cTn id="74" dur="1000" fill="hold"/>
                                        <p:tgtEl>
                                          <p:spTgt spid="314"/>
                                        </p:tgtEl>
                                        <p:attrNameLst>
                                          <p:attrName>ppt_w</p:attrName>
                                        </p:attrNameLst>
                                      </p:cBhvr>
                                      <p:tavLst>
                                        <p:tav tm="0">
                                          <p:val>
                                            <p:strVal val="#ppt_w+.3"/>
                                          </p:val>
                                        </p:tav>
                                        <p:tav tm="100000">
                                          <p:val>
                                            <p:strVal val="#ppt_w"/>
                                          </p:val>
                                        </p:tav>
                                      </p:tavLst>
                                    </p:anim>
                                    <p:anim calcmode="lin" valueType="num">
                                      <p:cBhvr>
                                        <p:cTn id="75" dur="1000" fill="hold"/>
                                        <p:tgtEl>
                                          <p:spTgt spid="314"/>
                                        </p:tgtEl>
                                        <p:attrNameLst>
                                          <p:attrName>ppt_h</p:attrName>
                                        </p:attrNameLst>
                                      </p:cBhvr>
                                      <p:tavLst>
                                        <p:tav tm="0">
                                          <p:val>
                                            <p:strVal val="#ppt_h"/>
                                          </p:val>
                                        </p:tav>
                                        <p:tav tm="100000">
                                          <p:val>
                                            <p:strVal val="#ppt_h"/>
                                          </p:val>
                                        </p:tav>
                                      </p:tavLst>
                                    </p:anim>
                                    <p:animEffect transition="in" filter="fade">
                                      <p:cBhvr>
                                        <p:cTn id="76" dur="1000"/>
                                        <p:tgtEl>
                                          <p:spTgt spid="314"/>
                                        </p:tgtEl>
                                      </p:cBhvr>
                                    </p:animEffect>
                                  </p:childTnLst>
                                </p:cTn>
                              </p:par>
                              <p:par>
                                <p:cTn id="77" presetID="1" presetClass="mediacall" presetSubtype="0" fill="hold" nodeType="withEffect">
                                  <p:stCondLst>
                                    <p:cond delay="0"/>
                                  </p:stCondLst>
                                  <p:childTnLst>
                                    <p:cmd type="call" cmd="playFrom(0.0)">
                                      <p:cBhvr>
                                        <p:cTn id="78" dur="1412" fill="hold"/>
                                        <p:tgtEl>
                                          <p:spTgt spid="318"/>
                                        </p:tgtEl>
                                      </p:cBhvr>
                                    </p:cmd>
                                  </p:childTnLst>
                                </p:cTn>
                              </p:par>
                            </p:childTnLst>
                          </p:cTn>
                        </p:par>
                      </p:childTnLst>
                    </p:cTn>
                  </p:par>
                </p:childTnLst>
              </p:cTn>
              <p:nextCondLst>
                <p:cond evt="onClick" delay="0">
                  <p:tgtEl>
                    <p:spTgt spid="267"/>
                  </p:tgtEl>
                </p:cond>
              </p:nextCondLst>
            </p:seq>
            <p:audio>
              <p:cMediaNode vol="80000">
                <p:cTn id="79" fill="hold" display="0">
                  <p:stCondLst>
                    <p:cond delay="indefinite"/>
                  </p:stCondLst>
                  <p:endCondLst>
                    <p:cond evt="onStopAudio" delay="0">
                      <p:tgtEl>
                        <p:sldTgt/>
                      </p:tgtEl>
                    </p:cond>
                  </p:endCondLst>
                </p:cTn>
                <p:tgtEl>
                  <p:spTgt spid="3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Logo, company name&#10;&#10;Description automatically generated">
            <a:extLst>
              <a:ext uri="{FF2B5EF4-FFF2-40B4-BE49-F238E27FC236}">
                <a16:creationId xmlns:a16="http://schemas.microsoft.com/office/drawing/2014/main" id="{6132CD82-B0B1-1966-F557-6FD4D3515D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90250" y="456813"/>
            <a:ext cx="837962" cy="837962"/>
          </a:xfrm>
          <a:prstGeom prst="rect">
            <a:avLst/>
          </a:prstGeom>
        </p:spPr>
      </p:pic>
      <p:sp>
        <p:nvSpPr>
          <p:cNvPr id="16" name="TextBox 15">
            <a:extLst>
              <a:ext uri="{FF2B5EF4-FFF2-40B4-BE49-F238E27FC236}">
                <a16:creationId xmlns:a16="http://schemas.microsoft.com/office/drawing/2014/main" id="{A0437DC6-7DCC-238D-B6C3-74F0D2EC9472}"/>
              </a:ext>
            </a:extLst>
          </p:cNvPr>
          <p:cNvSpPr txBox="1"/>
          <p:nvPr/>
        </p:nvSpPr>
        <p:spPr>
          <a:xfrm rot="19964420">
            <a:off x="3896986" y="1284242"/>
            <a:ext cx="7601415" cy="3477875"/>
          </a:xfrm>
          <a:prstGeom prst="rect">
            <a:avLst/>
          </a:prstGeom>
          <a:noFill/>
        </p:spPr>
        <p:txBody>
          <a:bodyPr wrap="square" rtlCol="0">
            <a:prstTxWarp prst="textArchDown">
              <a:avLst/>
            </a:prstTxWarp>
            <a:spAutoFit/>
          </a:bodyPr>
          <a:lstStyle/>
          <a:p>
            <a:pPr algn="ctr">
              <a:buClr>
                <a:srgbClr val="000000"/>
              </a:buClr>
              <a:buFont typeface="Arial"/>
              <a:buNone/>
            </a:pPr>
            <a:r>
              <a:rPr lang="en-US"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rPr>
              <a:t>Dặn dò</a:t>
            </a:r>
            <a:endParaRPr lang="id-ID"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endParaRPr>
          </a:p>
        </p:txBody>
      </p:sp>
      <p:grpSp>
        <p:nvGrpSpPr>
          <p:cNvPr id="8" name="Group 7">
            <a:extLst>
              <a:ext uri="{FF2B5EF4-FFF2-40B4-BE49-F238E27FC236}">
                <a16:creationId xmlns:a16="http://schemas.microsoft.com/office/drawing/2014/main" id="{DAE388B6-5E5A-6613-EC76-DB68A71BC4B6}"/>
              </a:ext>
            </a:extLst>
          </p:cNvPr>
          <p:cNvGrpSpPr/>
          <p:nvPr/>
        </p:nvGrpSpPr>
        <p:grpSpPr>
          <a:xfrm>
            <a:off x="6072706" y="1450169"/>
            <a:ext cx="2139264" cy="2022443"/>
            <a:chOff x="6072706" y="1450169"/>
            <a:chExt cx="2139264" cy="2022443"/>
          </a:xfrm>
        </p:grpSpPr>
        <p:grpSp>
          <p:nvGrpSpPr>
            <p:cNvPr id="3" name="Group 2">
              <a:extLst>
                <a:ext uri="{FF2B5EF4-FFF2-40B4-BE49-F238E27FC236}">
                  <a16:creationId xmlns:a16="http://schemas.microsoft.com/office/drawing/2014/main" id="{922EC152-E234-06ED-B0A9-FC86BD78BC14}"/>
                </a:ext>
              </a:extLst>
            </p:cNvPr>
            <p:cNvGrpSpPr/>
            <p:nvPr/>
          </p:nvGrpSpPr>
          <p:grpSpPr>
            <a:xfrm>
              <a:off x="6072706" y="1503601"/>
              <a:ext cx="2121075" cy="1323439"/>
              <a:chOff x="5029200" y="-130242"/>
              <a:chExt cx="4158343" cy="1323439"/>
            </a:xfrm>
          </p:grpSpPr>
          <p:sp>
            <p:nvSpPr>
              <p:cNvPr id="2" name="Flowchart: Terminator 1">
                <a:extLst>
                  <a:ext uri="{FF2B5EF4-FFF2-40B4-BE49-F238E27FC236}">
                    <a16:creationId xmlns:a16="http://schemas.microsoft.com/office/drawing/2014/main" id="{66FC4F87-C31D-7B0A-1AE0-7329026EAF3B}"/>
                  </a:ext>
                </a:extLst>
              </p:cNvPr>
              <p:cNvSpPr/>
              <p:nvPr/>
            </p:nvSpPr>
            <p:spPr>
              <a:xfrm>
                <a:off x="5029200" y="0"/>
                <a:ext cx="4158343" cy="1107996"/>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7" name="TextBox 60">
                <a:extLst>
                  <a:ext uri="{FF2B5EF4-FFF2-40B4-BE49-F238E27FC236}">
                    <a16:creationId xmlns:a16="http://schemas.microsoft.com/office/drawing/2014/main" id="{A5CE7745-AF1A-4011-8C2A-2475FCB07DD5}"/>
                  </a:ext>
                </a:extLst>
              </p:cNvPr>
              <p:cNvSpPr txBox="1"/>
              <p:nvPr/>
            </p:nvSpPr>
            <p:spPr>
              <a:xfrm>
                <a:off x="5262581" y="-130242"/>
                <a:ext cx="3691580"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8000" b="1" spc="150">
                    <a:solidFill>
                      <a:schemeClr val="accent6">
                        <a:lumMod val="75000"/>
                      </a:schemeClr>
                    </a:solidFill>
                    <a:latin typeface="#9Slide07 SVNNexa Rust Slab Bla" panose="020B0606040200020203" pitchFamily="34" charset="0"/>
                    <a:cs typeface="+mn-ea"/>
                    <a:sym typeface="+mn-lt"/>
                  </a:rPr>
                  <a:t>4</a:t>
                </a:r>
                <a:endParaRPr lang="en-US" sz="8000" b="1" spc="150" dirty="0">
                  <a:solidFill>
                    <a:schemeClr val="accent6">
                      <a:lumMod val="75000"/>
                    </a:schemeClr>
                  </a:solidFill>
                  <a:latin typeface="#9Slide07 SVNNexa Rust Slab Bla" panose="020B0606040200020203" pitchFamily="34" charset="0"/>
                  <a:cs typeface="+mn-ea"/>
                  <a:sym typeface="+mn-lt"/>
                </a:endParaRPr>
              </a:p>
            </p:txBody>
          </p:sp>
        </p:grpSp>
        <p:sp>
          <p:nvSpPr>
            <p:cNvPr id="4" name="Heart 3">
              <a:extLst>
                <a:ext uri="{FF2B5EF4-FFF2-40B4-BE49-F238E27FC236}">
                  <a16:creationId xmlns:a16="http://schemas.microsoft.com/office/drawing/2014/main" id="{5ACB095B-8FC5-B51B-EF2D-0E6C87BB5EDA}"/>
                </a:ext>
              </a:extLst>
            </p:cNvPr>
            <p:cNvSpPr/>
            <p:nvPr/>
          </p:nvSpPr>
          <p:spPr>
            <a:xfrm rot="20943956">
              <a:off x="6905127" y="2963655"/>
              <a:ext cx="590809" cy="508957"/>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sp>
          <p:nvSpPr>
            <p:cNvPr id="14" name="Heart 13">
              <a:extLst>
                <a:ext uri="{FF2B5EF4-FFF2-40B4-BE49-F238E27FC236}">
                  <a16:creationId xmlns:a16="http://schemas.microsoft.com/office/drawing/2014/main" id="{A1551433-AF83-1470-A7FB-7BF74A0FDD1C}"/>
                </a:ext>
              </a:extLst>
            </p:cNvPr>
            <p:cNvSpPr/>
            <p:nvPr/>
          </p:nvSpPr>
          <p:spPr>
            <a:xfrm rot="1955642">
              <a:off x="7428951" y="1450169"/>
              <a:ext cx="783019" cy="704876"/>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grpSp>
    </p:spTree>
    <p:extLst>
      <p:ext uri="{BB962C8B-B14F-4D97-AF65-F5344CB8AC3E}">
        <p14:creationId xmlns:p14="http://schemas.microsoft.com/office/powerpoint/2010/main" val="14742911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16"/>
                                        </p:tgtEl>
                                        <p:attrNameLst>
                                          <p:attrName>style.visibility</p:attrName>
                                        </p:attrNameLst>
                                      </p:cBhvr>
                                      <p:to>
                                        <p:strVal val="visible"/>
                                      </p:to>
                                    </p:set>
                                    <p:anim by="(-#ppt_w*2)" calcmode="lin" valueType="num">
                                      <p:cBhvr rctx="PPT">
                                        <p:cTn id="12" dur="875" autoRev="1" fill="hold">
                                          <p:stCondLst>
                                            <p:cond delay="0"/>
                                          </p:stCondLst>
                                        </p:cTn>
                                        <p:tgtEl>
                                          <p:spTgt spid="16"/>
                                        </p:tgtEl>
                                        <p:attrNameLst>
                                          <p:attrName>ppt_w</p:attrName>
                                        </p:attrNameLst>
                                      </p:cBhvr>
                                    </p:anim>
                                    <p:anim by="(#ppt_w*0.50)" calcmode="lin" valueType="num">
                                      <p:cBhvr>
                                        <p:cTn id="13" dur="875" decel="50000" autoRev="1" fill="hold">
                                          <p:stCondLst>
                                            <p:cond delay="0"/>
                                          </p:stCondLst>
                                        </p:cTn>
                                        <p:tgtEl>
                                          <p:spTgt spid="16"/>
                                        </p:tgtEl>
                                        <p:attrNameLst>
                                          <p:attrName>ppt_x</p:attrName>
                                        </p:attrNameLst>
                                      </p:cBhvr>
                                    </p:anim>
                                    <p:anim from="(-#ppt_h/2)" to="(#ppt_y)" calcmode="lin" valueType="num">
                                      <p:cBhvr>
                                        <p:cTn id="14" dur="1750" fill="hold">
                                          <p:stCondLst>
                                            <p:cond delay="0"/>
                                          </p:stCondLst>
                                        </p:cTn>
                                        <p:tgtEl>
                                          <p:spTgt spid="16"/>
                                        </p:tgtEl>
                                        <p:attrNameLst>
                                          <p:attrName>ppt_y</p:attrName>
                                        </p:attrNameLst>
                                      </p:cBhvr>
                                    </p:anim>
                                    <p:animRot by="21600000">
                                      <p:cBhvr>
                                        <p:cTn id="15" dur="1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889559" y="2866884"/>
            <a:ext cx="3100486" cy="1902059"/>
          </a:xfrm>
          <a:prstGeom prst="rect">
            <a:avLst/>
          </a:prstGeom>
        </p:spPr>
        <p:txBody>
          <a:bodyPr wrap="square">
            <a:spAutoFit/>
          </a:bodyPr>
          <a:lstStyle/>
          <a:p>
            <a:pPr defTabSz="866284">
              <a:lnSpc>
                <a:spcPct val="120000"/>
              </a:lnSpc>
              <a:defRPr/>
            </a:pPr>
            <a:r>
              <a:rPr lang="zh-CN" altLang="en-US" sz="1400" dirty="0">
                <a:solidFill>
                  <a:schemeClr val="bg1"/>
                </a:solidFill>
                <a:cs typeface="+mn-ea"/>
                <a:sym typeface="+mn-lt"/>
              </a:rPr>
              <a:t>点击输入文本替换文本文字点击输入文本替换文本文字点击输入文本替换文本文字点击输入文本替换文本文字点击输入文本替换文本文字点击输入文本替换文本文字</a:t>
            </a:r>
          </a:p>
          <a:p>
            <a:pPr defTabSz="866284">
              <a:lnSpc>
                <a:spcPct val="120000"/>
              </a:lnSpc>
              <a:defRPr/>
            </a:pPr>
            <a:endParaRPr lang="zh-CN" altLang="en-US" sz="1400" dirty="0">
              <a:solidFill>
                <a:schemeClr val="bg1"/>
              </a:solidFill>
              <a:cs typeface="+mn-ea"/>
              <a:sym typeface="+mn-lt"/>
            </a:endParaRPr>
          </a:p>
          <a:p>
            <a:pPr defTabSz="866284">
              <a:lnSpc>
                <a:spcPct val="120000"/>
              </a:lnSpc>
              <a:defRPr/>
            </a:pPr>
            <a:endParaRPr lang="zh-CN" altLang="en-US" sz="1400" dirty="0">
              <a:solidFill>
                <a:schemeClr val="bg1"/>
              </a:solidFill>
              <a:cs typeface="+mn-ea"/>
              <a:sym typeface="+mn-lt"/>
            </a:endParaRPr>
          </a:p>
        </p:txBody>
      </p:sp>
      <p:pic>
        <p:nvPicPr>
          <p:cNvPr id="4" name="Picture 3">
            <a:extLst>
              <a:ext uri="{FF2B5EF4-FFF2-40B4-BE49-F238E27FC236}">
                <a16:creationId xmlns:a16="http://schemas.microsoft.com/office/drawing/2014/main" id="{F2226A38-47FF-01A1-7225-ABF64EC5A565}"/>
              </a:ext>
            </a:extLst>
          </p:cNvPr>
          <p:cNvPicPr>
            <a:picLocks noChangeAspect="1"/>
          </p:cNvPicPr>
          <p:nvPr/>
        </p:nvPicPr>
        <p:blipFill>
          <a:blip r:embed="rId3"/>
          <a:stretch>
            <a:fillRect/>
          </a:stretch>
        </p:blipFill>
        <p:spPr>
          <a:xfrm>
            <a:off x="3485503" y="1435109"/>
            <a:ext cx="5340587" cy="5393074"/>
          </a:xfrm>
          <a:prstGeom prst="rect">
            <a:avLst/>
          </a:prstGeom>
        </p:spPr>
      </p:pic>
      <p:sp>
        <p:nvSpPr>
          <p:cNvPr id="9" name="TextBox 8">
            <a:extLst>
              <a:ext uri="{FF2B5EF4-FFF2-40B4-BE49-F238E27FC236}">
                <a16:creationId xmlns:a16="http://schemas.microsoft.com/office/drawing/2014/main" id="{27726E71-FB67-B1DB-CC63-96AE4D191F68}"/>
              </a:ext>
            </a:extLst>
          </p:cNvPr>
          <p:cNvSpPr txBox="1"/>
          <p:nvPr/>
        </p:nvSpPr>
        <p:spPr>
          <a:xfrm>
            <a:off x="1498227" y="732463"/>
            <a:ext cx="8937127" cy="5393074"/>
          </a:xfrm>
          <a:prstGeom prst="rect">
            <a:avLst/>
          </a:prstGeom>
          <a:noFill/>
        </p:spPr>
        <p:txBody>
          <a:bodyPr wrap="square" rtlCol="0">
            <a:prstTxWarp prst="textArchUp">
              <a:avLst/>
            </a:prstTxWarp>
            <a:spAutoFit/>
          </a:bodyPr>
          <a:lstStyle/>
          <a:p>
            <a:pPr algn="ctr">
              <a:buClr>
                <a:srgbClr val="000000"/>
              </a:buClr>
              <a:buFont typeface="Arial"/>
              <a:buNone/>
            </a:pPr>
            <a:r>
              <a:rPr lang="en-US"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rPr>
              <a:t>Chúc các em học tốt!</a:t>
            </a:r>
            <a:endParaRPr lang="id-ID"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endParaRPr>
          </a:p>
        </p:txBody>
      </p:sp>
    </p:spTree>
    <p:extLst>
      <p:ext uri="{BB962C8B-B14F-4D97-AF65-F5344CB8AC3E}">
        <p14:creationId xmlns:p14="http://schemas.microsoft.com/office/powerpoint/2010/main" val="10920020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6" presetClass="entr" presetSubtype="0" fill="hold" grpId="0" nodeType="with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 by="(-#ppt_w*2)" calcmode="lin" valueType="num">
                                      <p:cBhvr rctx="PPT">
                                        <p:cTn id="10" dur="875" autoRev="1" fill="hold">
                                          <p:stCondLst>
                                            <p:cond delay="0"/>
                                          </p:stCondLst>
                                        </p:cTn>
                                        <p:tgtEl>
                                          <p:spTgt spid="9"/>
                                        </p:tgtEl>
                                        <p:attrNameLst>
                                          <p:attrName>ppt_w</p:attrName>
                                        </p:attrNameLst>
                                      </p:cBhvr>
                                    </p:anim>
                                    <p:anim by="(#ppt_w*0.50)" calcmode="lin" valueType="num">
                                      <p:cBhvr>
                                        <p:cTn id="11" dur="875" decel="50000" autoRev="1" fill="hold">
                                          <p:stCondLst>
                                            <p:cond delay="0"/>
                                          </p:stCondLst>
                                        </p:cTn>
                                        <p:tgtEl>
                                          <p:spTgt spid="9"/>
                                        </p:tgtEl>
                                        <p:attrNameLst>
                                          <p:attrName>ppt_x</p:attrName>
                                        </p:attrNameLst>
                                      </p:cBhvr>
                                    </p:anim>
                                    <p:anim from="(-#ppt_h/2)" to="(#ppt_y)" calcmode="lin" valueType="num">
                                      <p:cBhvr>
                                        <p:cTn id="12" dur="1750" fill="hold">
                                          <p:stCondLst>
                                            <p:cond delay="0"/>
                                          </p:stCondLst>
                                        </p:cTn>
                                        <p:tgtEl>
                                          <p:spTgt spid="9"/>
                                        </p:tgtEl>
                                        <p:attrNameLst>
                                          <p:attrName>ppt_y</p:attrName>
                                        </p:attrNameLst>
                                      </p:cBhvr>
                                    </p:anim>
                                    <p:animRot by="21600000">
                                      <p:cBhvr>
                                        <p:cTn id="13" dur="175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5558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0437DC6-7DCC-238D-B6C3-74F0D2EC9472}"/>
              </a:ext>
            </a:extLst>
          </p:cNvPr>
          <p:cNvSpPr txBox="1"/>
          <p:nvPr/>
        </p:nvSpPr>
        <p:spPr>
          <a:xfrm rot="19964420">
            <a:off x="3896986" y="1284242"/>
            <a:ext cx="7601415" cy="3477875"/>
          </a:xfrm>
          <a:prstGeom prst="rect">
            <a:avLst/>
          </a:prstGeom>
          <a:noFill/>
        </p:spPr>
        <p:txBody>
          <a:bodyPr wrap="square" rtlCol="0">
            <a:prstTxWarp prst="textArchDown">
              <a:avLst/>
            </a:prstTxWarp>
            <a:spAutoFit/>
          </a:bodyPr>
          <a:lstStyle/>
          <a:p>
            <a:pPr algn="ctr">
              <a:buClr>
                <a:srgbClr val="000000"/>
              </a:buClr>
              <a:buFont typeface="Arial"/>
              <a:buNone/>
            </a:pPr>
            <a:r>
              <a:rPr lang="en-US"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rPr>
              <a:t>Khởi động</a:t>
            </a:r>
            <a:endParaRPr lang="id-ID"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endParaRPr>
          </a:p>
        </p:txBody>
      </p:sp>
      <p:grpSp>
        <p:nvGrpSpPr>
          <p:cNvPr id="8" name="Group 7">
            <a:extLst>
              <a:ext uri="{FF2B5EF4-FFF2-40B4-BE49-F238E27FC236}">
                <a16:creationId xmlns:a16="http://schemas.microsoft.com/office/drawing/2014/main" id="{DAE388B6-5E5A-6613-EC76-DB68A71BC4B6}"/>
              </a:ext>
            </a:extLst>
          </p:cNvPr>
          <p:cNvGrpSpPr/>
          <p:nvPr/>
        </p:nvGrpSpPr>
        <p:grpSpPr>
          <a:xfrm>
            <a:off x="6072706" y="1450169"/>
            <a:ext cx="2139264" cy="2022443"/>
            <a:chOff x="6072706" y="1450169"/>
            <a:chExt cx="2139264" cy="2022443"/>
          </a:xfrm>
        </p:grpSpPr>
        <p:grpSp>
          <p:nvGrpSpPr>
            <p:cNvPr id="3" name="Group 2">
              <a:extLst>
                <a:ext uri="{FF2B5EF4-FFF2-40B4-BE49-F238E27FC236}">
                  <a16:creationId xmlns:a16="http://schemas.microsoft.com/office/drawing/2014/main" id="{922EC152-E234-06ED-B0A9-FC86BD78BC14}"/>
                </a:ext>
              </a:extLst>
            </p:cNvPr>
            <p:cNvGrpSpPr/>
            <p:nvPr/>
          </p:nvGrpSpPr>
          <p:grpSpPr>
            <a:xfrm>
              <a:off x="6072706" y="1503601"/>
              <a:ext cx="2121075" cy="1323439"/>
              <a:chOff x="5029200" y="-130242"/>
              <a:chExt cx="4158343" cy="1323439"/>
            </a:xfrm>
          </p:grpSpPr>
          <p:sp>
            <p:nvSpPr>
              <p:cNvPr id="2" name="Flowchart: Terminator 1">
                <a:extLst>
                  <a:ext uri="{FF2B5EF4-FFF2-40B4-BE49-F238E27FC236}">
                    <a16:creationId xmlns:a16="http://schemas.microsoft.com/office/drawing/2014/main" id="{66FC4F87-C31D-7B0A-1AE0-7329026EAF3B}"/>
                  </a:ext>
                </a:extLst>
              </p:cNvPr>
              <p:cNvSpPr/>
              <p:nvPr/>
            </p:nvSpPr>
            <p:spPr>
              <a:xfrm>
                <a:off x="5029200" y="0"/>
                <a:ext cx="4158343" cy="1107996"/>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7" name="TextBox 60">
                <a:extLst>
                  <a:ext uri="{FF2B5EF4-FFF2-40B4-BE49-F238E27FC236}">
                    <a16:creationId xmlns:a16="http://schemas.microsoft.com/office/drawing/2014/main" id="{A5CE7745-AF1A-4011-8C2A-2475FCB07DD5}"/>
                  </a:ext>
                </a:extLst>
              </p:cNvPr>
              <p:cNvSpPr txBox="1"/>
              <p:nvPr/>
            </p:nvSpPr>
            <p:spPr>
              <a:xfrm>
                <a:off x="5262581" y="-130242"/>
                <a:ext cx="3691580"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8000" b="1" spc="150">
                    <a:solidFill>
                      <a:schemeClr val="accent6">
                        <a:lumMod val="75000"/>
                      </a:schemeClr>
                    </a:solidFill>
                    <a:latin typeface="#9Slide07 SVNNexa Rust Slab Bla" panose="020B0606040200020203" pitchFamily="34" charset="0"/>
                    <a:cs typeface="+mn-ea"/>
                    <a:sym typeface="+mn-lt"/>
                  </a:rPr>
                  <a:t>1</a:t>
                </a:r>
                <a:endParaRPr lang="en-US" sz="8000" b="1" spc="150" dirty="0">
                  <a:solidFill>
                    <a:schemeClr val="accent6">
                      <a:lumMod val="75000"/>
                    </a:schemeClr>
                  </a:solidFill>
                  <a:latin typeface="#9Slide07 SVNNexa Rust Slab Bla" panose="020B0606040200020203" pitchFamily="34" charset="0"/>
                  <a:cs typeface="+mn-ea"/>
                  <a:sym typeface="+mn-lt"/>
                </a:endParaRPr>
              </a:p>
            </p:txBody>
          </p:sp>
        </p:grpSp>
        <p:sp>
          <p:nvSpPr>
            <p:cNvPr id="4" name="Heart 3">
              <a:extLst>
                <a:ext uri="{FF2B5EF4-FFF2-40B4-BE49-F238E27FC236}">
                  <a16:creationId xmlns:a16="http://schemas.microsoft.com/office/drawing/2014/main" id="{5ACB095B-8FC5-B51B-EF2D-0E6C87BB5EDA}"/>
                </a:ext>
              </a:extLst>
            </p:cNvPr>
            <p:cNvSpPr/>
            <p:nvPr/>
          </p:nvSpPr>
          <p:spPr>
            <a:xfrm rot="20943956">
              <a:off x="6905127" y="2963655"/>
              <a:ext cx="590809" cy="508957"/>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sp>
          <p:nvSpPr>
            <p:cNvPr id="14" name="Heart 13">
              <a:extLst>
                <a:ext uri="{FF2B5EF4-FFF2-40B4-BE49-F238E27FC236}">
                  <a16:creationId xmlns:a16="http://schemas.microsoft.com/office/drawing/2014/main" id="{A1551433-AF83-1470-A7FB-7BF74A0FDD1C}"/>
                </a:ext>
              </a:extLst>
            </p:cNvPr>
            <p:cNvSpPr/>
            <p:nvPr/>
          </p:nvSpPr>
          <p:spPr>
            <a:xfrm rot="1955642">
              <a:off x="7428951" y="1450169"/>
              <a:ext cx="783019" cy="704876"/>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grpSp>
    </p:spTree>
    <p:extLst>
      <p:ext uri="{BB962C8B-B14F-4D97-AF65-F5344CB8AC3E}">
        <p14:creationId xmlns:p14="http://schemas.microsoft.com/office/powerpoint/2010/main" val="28696407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16"/>
                                        </p:tgtEl>
                                        <p:attrNameLst>
                                          <p:attrName>style.visibility</p:attrName>
                                        </p:attrNameLst>
                                      </p:cBhvr>
                                      <p:to>
                                        <p:strVal val="visible"/>
                                      </p:to>
                                    </p:set>
                                    <p:anim by="(-#ppt_w*2)" calcmode="lin" valueType="num">
                                      <p:cBhvr rctx="PPT">
                                        <p:cTn id="12" dur="875" autoRev="1" fill="hold">
                                          <p:stCondLst>
                                            <p:cond delay="0"/>
                                          </p:stCondLst>
                                        </p:cTn>
                                        <p:tgtEl>
                                          <p:spTgt spid="16"/>
                                        </p:tgtEl>
                                        <p:attrNameLst>
                                          <p:attrName>ppt_w</p:attrName>
                                        </p:attrNameLst>
                                      </p:cBhvr>
                                    </p:anim>
                                    <p:anim by="(#ppt_w*0.50)" calcmode="lin" valueType="num">
                                      <p:cBhvr>
                                        <p:cTn id="13" dur="875" decel="50000" autoRev="1" fill="hold">
                                          <p:stCondLst>
                                            <p:cond delay="0"/>
                                          </p:stCondLst>
                                        </p:cTn>
                                        <p:tgtEl>
                                          <p:spTgt spid="16"/>
                                        </p:tgtEl>
                                        <p:attrNameLst>
                                          <p:attrName>ppt_x</p:attrName>
                                        </p:attrNameLst>
                                      </p:cBhvr>
                                    </p:anim>
                                    <p:anim from="(-#ppt_h/2)" to="(#ppt_y)" calcmode="lin" valueType="num">
                                      <p:cBhvr>
                                        <p:cTn id="14" dur="1750" fill="hold">
                                          <p:stCondLst>
                                            <p:cond delay="0"/>
                                          </p:stCondLst>
                                        </p:cTn>
                                        <p:tgtEl>
                                          <p:spTgt spid="16"/>
                                        </p:tgtEl>
                                        <p:attrNameLst>
                                          <p:attrName>ppt_y</p:attrName>
                                        </p:attrNameLst>
                                      </p:cBhvr>
                                    </p:anim>
                                    <p:animRot by="21600000">
                                      <p:cBhvr>
                                        <p:cTn id="15" dur="1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a:extLst>
              <a:ext uri="{FF2B5EF4-FFF2-40B4-BE49-F238E27FC236}">
                <a16:creationId xmlns:a16="http://schemas.microsoft.com/office/drawing/2014/main" id="{9FCDFAC4-13CC-4D75-3450-7855C0D1B553}"/>
              </a:ext>
            </a:extLst>
          </p:cNvPr>
          <p:cNvPicPr>
            <a:picLocks noChangeAspect="1"/>
          </p:cNvPicPr>
          <p:nvPr/>
        </p:nvPicPr>
        <p:blipFill>
          <a:blip r:embed="rId4"/>
          <a:stretch>
            <a:fillRect/>
          </a:stretch>
        </p:blipFill>
        <p:spPr>
          <a:xfrm>
            <a:off x="442029" y="800100"/>
            <a:ext cx="3748774" cy="3732643"/>
          </a:xfrm>
          <a:prstGeom prst="rect">
            <a:avLst/>
          </a:prstGeom>
        </p:spPr>
      </p:pic>
      <p:pic>
        <p:nvPicPr>
          <p:cNvPr id="156" name="Picture 155">
            <a:hlinkClick r:id="rId5" action="ppaction://hlinksldjump"/>
            <a:extLst>
              <a:ext uri="{FF2B5EF4-FFF2-40B4-BE49-F238E27FC236}">
                <a16:creationId xmlns:a16="http://schemas.microsoft.com/office/drawing/2014/main" id="{87975A2A-DD01-4836-47B6-684929DE4453}"/>
              </a:ext>
            </a:extLst>
          </p:cNvPr>
          <p:cNvPicPr>
            <a:picLocks noChangeAspect="1"/>
          </p:cNvPicPr>
          <p:nvPr/>
        </p:nvPicPr>
        <p:blipFill>
          <a:blip r:embed="rId6"/>
          <a:stretch>
            <a:fillRect/>
          </a:stretch>
        </p:blipFill>
        <p:spPr>
          <a:xfrm>
            <a:off x="4108780" y="564216"/>
            <a:ext cx="3444494" cy="2864784"/>
          </a:xfrm>
          <a:prstGeom prst="rect">
            <a:avLst/>
          </a:prstGeom>
        </p:spPr>
      </p:pic>
      <p:pic>
        <p:nvPicPr>
          <p:cNvPr id="157" name="Picture 156">
            <a:hlinkClick r:id="rId7" action="ppaction://hlinksldjump"/>
            <a:extLst>
              <a:ext uri="{FF2B5EF4-FFF2-40B4-BE49-F238E27FC236}">
                <a16:creationId xmlns:a16="http://schemas.microsoft.com/office/drawing/2014/main" id="{B67826E4-2F16-3243-4DC5-727EAA8A5500}"/>
              </a:ext>
            </a:extLst>
          </p:cNvPr>
          <p:cNvPicPr>
            <a:picLocks noChangeAspect="1"/>
          </p:cNvPicPr>
          <p:nvPr/>
        </p:nvPicPr>
        <p:blipFill>
          <a:blip r:embed="rId8"/>
          <a:stretch>
            <a:fillRect/>
          </a:stretch>
        </p:blipFill>
        <p:spPr>
          <a:xfrm>
            <a:off x="7646039" y="917438"/>
            <a:ext cx="3798137" cy="3273836"/>
          </a:xfrm>
          <a:prstGeom prst="rect">
            <a:avLst/>
          </a:prstGeom>
        </p:spPr>
      </p:pic>
      <p:sp>
        <p:nvSpPr>
          <p:cNvPr id="158" name="TextBox 157">
            <a:extLst>
              <a:ext uri="{FF2B5EF4-FFF2-40B4-BE49-F238E27FC236}">
                <a16:creationId xmlns:a16="http://schemas.microsoft.com/office/drawing/2014/main" id="{D875AF0A-BFBE-F580-08BF-9C2A2002081B}"/>
              </a:ext>
            </a:extLst>
          </p:cNvPr>
          <p:cNvSpPr txBox="1"/>
          <p:nvPr/>
        </p:nvSpPr>
        <p:spPr>
          <a:xfrm>
            <a:off x="497022" y="161966"/>
            <a:ext cx="1166983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srgbClr val="002060"/>
                </a:solidFill>
                <a:latin typeface="#9Slide07 IcielHoneyCream" pitchFamily="2" charset="0"/>
                <a:cs typeface="DB YangDung X" panose="02000506090000020004" pitchFamily="2" charset="-34"/>
              </a:rPr>
              <a:t>Thử thách của bạn trong mỗi bức thư!</a:t>
            </a:r>
            <a:endParaRPr kumimoji="0" lang="th-TH" sz="4500" b="0" i="0" u="none" strike="noStrike" kern="1200" cap="none" spc="0" normalizeH="0" baseline="0" noProof="0" dirty="0">
              <a:ln>
                <a:noFill/>
              </a:ln>
              <a:solidFill>
                <a:srgbClr val="002060"/>
              </a:solidFill>
              <a:effectLst/>
              <a:uLnTx/>
              <a:uFillTx/>
              <a:latin typeface="#9Slide07 IcielHoneyCream" pitchFamily="2" charset="0"/>
              <a:cs typeface="DB YangDung X" panose="02000506090000020004" pitchFamily="2" charset="-34"/>
            </a:endParaRPr>
          </a:p>
        </p:txBody>
      </p:sp>
      <p:pic>
        <p:nvPicPr>
          <p:cNvPr id="166" name="Picture 165">
            <a:hlinkClick r:id="rId9" action="ppaction://hlinksldjump"/>
            <a:extLst>
              <a:ext uri="{FF2B5EF4-FFF2-40B4-BE49-F238E27FC236}">
                <a16:creationId xmlns:a16="http://schemas.microsoft.com/office/drawing/2014/main" id="{DC333894-6B90-5503-6E26-7EE5ABC15821}"/>
              </a:ext>
            </a:extLst>
          </p:cNvPr>
          <p:cNvPicPr>
            <a:picLocks noChangeAspect="1"/>
          </p:cNvPicPr>
          <p:nvPr/>
        </p:nvPicPr>
        <p:blipFill>
          <a:blip r:embed="rId10"/>
          <a:stretch>
            <a:fillRect/>
          </a:stretch>
        </p:blipFill>
        <p:spPr>
          <a:xfrm>
            <a:off x="9832004" y="5303385"/>
            <a:ext cx="2310584" cy="1554615"/>
          </a:xfrm>
          <a:prstGeom prst="rect">
            <a:avLst/>
          </a:prstGeom>
        </p:spPr>
      </p:pic>
      <p:pic>
        <p:nvPicPr>
          <p:cNvPr id="8" name="Picture 7">
            <a:extLst>
              <a:ext uri="{FF2B5EF4-FFF2-40B4-BE49-F238E27FC236}">
                <a16:creationId xmlns:a16="http://schemas.microsoft.com/office/drawing/2014/main" id="{D2DDF636-7BDD-0A0F-F0EC-412F21FAF7BD}"/>
              </a:ext>
            </a:extLst>
          </p:cNvPr>
          <p:cNvPicPr>
            <a:picLocks noChangeAspect="1"/>
          </p:cNvPicPr>
          <p:nvPr/>
        </p:nvPicPr>
        <p:blipFill>
          <a:blip r:embed="rId11"/>
          <a:stretch>
            <a:fillRect/>
          </a:stretch>
        </p:blipFill>
        <p:spPr>
          <a:xfrm>
            <a:off x="3850576" y="2835860"/>
            <a:ext cx="3956697" cy="3995583"/>
          </a:xfrm>
          <a:prstGeom prst="rect">
            <a:avLst/>
          </a:prstGeom>
        </p:spPr>
      </p:pic>
    </p:spTree>
    <p:extLst>
      <p:ext uri="{BB962C8B-B14F-4D97-AF65-F5344CB8AC3E}">
        <p14:creationId xmlns:p14="http://schemas.microsoft.com/office/powerpoint/2010/main" val="14895482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158"/>
                                        </p:tgtEl>
                                        <p:attrNameLst>
                                          <p:attrName>ppt_x</p:attrName>
                                          <p:attrName>ppt_y</p:attrName>
                                        </p:attrNameLst>
                                      </p:cBhvr>
                                      <p:rCtr x="0" y="-3611"/>
                                    </p:animMotion>
                                    <p:animRot by="1500000">
                                      <p:cBhvr>
                                        <p:cTn id="7" dur="125" fill="hold">
                                          <p:stCondLst>
                                            <p:cond delay="0"/>
                                          </p:stCondLst>
                                        </p:cTn>
                                        <p:tgtEl>
                                          <p:spTgt spid="158"/>
                                        </p:tgtEl>
                                        <p:attrNameLst>
                                          <p:attrName>r</p:attrName>
                                        </p:attrNameLst>
                                      </p:cBhvr>
                                    </p:animRot>
                                    <p:animRot by="-1500000">
                                      <p:cBhvr>
                                        <p:cTn id="8" dur="125" fill="hold">
                                          <p:stCondLst>
                                            <p:cond delay="125"/>
                                          </p:stCondLst>
                                        </p:cTn>
                                        <p:tgtEl>
                                          <p:spTgt spid="158"/>
                                        </p:tgtEl>
                                        <p:attrNameLst>
                                          <p:attrName>r</p:attrName>
                                        </p:attrNameLst>
                                      </p:cBhvr>
                                    </p:animRot>
                                    <p:animRot by="-1500000">
                                      <p:cBhvr>
                                        <p:cTn id="9" dur="125" fill="hold">
                                          <p:stCondLst>
                                            <p:cond delay="250"/>
                                          </p:stCondLst>
                                        </p:cTn>
                                        <p:tgtEl>
                                          <p:spTgt spid="158"/>
                                        </p:tgtEl>
                                        <p:attrNameLst>
                                          <p:attrName>r</p:attrName>
                                        </p:attrNameLst>
                                      </p:cBhvr>
                                    </p:animRot>
                                    <p:animRot by="1500000">
                                      <p:cBhvr>
                                        <p:cTn id="10" dur="125" fill="hold">
                                          <p:stCondLst>
                                            <p:cond delay="375"/>
                                          </p:stCondLst>
                                        </p:cTn>
                                        <p:tgtEl>
                                          <p:spTgt spid="158"/>
                                        </p:tgtEl>
                                        <p:attrNameLst>
                                          <p:attrName>r</p:attrName>
                                        </p:attrNameLst>
                                      </p:cBhvr>
                                    </p:animRot>
                                  </p:childTnLst>
                                </p:cTn>
                              </p:par>
                              <p:par>
                                <p:cTn id="11" presetID="15"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 calcmode="lin" valueType="num">
                                      <p:cBhvr>
                                        <p:cTn id="13" dur="1000" fill="hold"/>
                                        <p:tgtEl>
                                          <p:spTgt spid="157"/>
                                        </p:tgtEl>
                                        <p:attrNameLst>
                                          <p:attrName>ppt_w</p:attrName>
                                        </p:attrNameLst>
                                      </p:cBhvr>
                                      <p:tavLst>
                                        <p:tav tm="0">
                                          <p:val>
                                            <p:fltVal val="0"/>
                                          </p:val>
                                        </p:tav>
                                        <p:tav tm="100000">
                                          <p:val>
                                            <p:strVal val="#ppt_w"/>
                                          </p:val>
                                        </p:tav>
                                      </p:tavLst>
                                    </p:anim>
                                    <p:anim calcmode="lin" valueType="num">
                                      <p:cBhvr>
                                        <p:cTn id="14" dur="1000" fill="hold"/>
                                        <p:tgtEl>
                                          <p:spTgt spid="157"/>
                                        </p:tgtEl>
                                        <p:attrNameLst>
                                          <p:attrName>ppt_h</p:attrName>
                                        </p:attrNameLst>
                                      </p:cBhvr>
                                      <p:tavLst>
                                        <p:tav tm="0">
                                          <p:val>
                                            <p:fltVal val="0"/>
                                          </p:val>
                                        </p:tav>
                                        <p:tav tm="100000">
                                          <p:val>
                                            <p:strVal val="#ppt_h"/>
                                          </p:val>
                                        </p:tav>
                                      </p:tavLst>
                                    </p:anim>
                                    <p:anim calcmode="lin" valueType="num">
                                      <p:cBhvr>
                                        <p:cTn id="15" dur="1000" fill="hold"/>
                                        <p:tgtEl>
                                          <p:spTgt spid="15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7"/>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56"/>
                                        </p:tgtEl>
                                        <p:attrNameLst>
                                          <p:attrName>style.visibility</p:attrName>
                                        </p:attrNameLst>
                                      </p:cBhvr>
                                      <p:to>
                                        <p:strVal val="visible"/>
                                      </p:to>
                                    </p:set>
                                    <p:anim calcmode="lin" valueType="num">
                                      <p:cBhvr>
                                        <p:cTn id="19" dur="1000" fill="hold"/>
                                        <p:tgtEl>
                                          <p:spTgt spid="156"/>
                                        </p:tgtEl>
                                        <p:attrNameLst>
                                          <p:attrName>ppt_w</p:attrName>
                                        </p:attrNameLst>
                                      </p:cBhvr>
                                      <p:tavLst>
                                        <p:tav tm="0">
                                          <p:val>
                                            <p:fltVal val="0"/>
                                          </p:val>
                                        </p:tav>
                                        <p:tav tm="100000">
                                          <p:val>
                                            <p:strVal val="#ppt_w"/>
                                          </p:val>
                                        </p:tav>
                                      </p:tavLst>
                                    </p:anim>
                                    <p:anim calcmode="lin" valueType="num">
                                      <p:cBhvr>
                                        <p:cTn id="20" dur="1000" fill="hold"/>
                                        <p:tgtEl>
                                          <p:spTgt spid="156"/>
                                        </p:tgtEl>
                                        <p:attrNameLst>
                                          <p:attrName>ppt_h</p:attrName>
                                        </p:attrNameLst>
                                      </p:cBhvr>
                                      <p:tavLst>
                                        <p:tav tm="0">
                                          <p:val>
                                            <p:fltVal val="0"/>
                                          </p:val>
                                        </p:tav>
                                        <p:tav tm="100000">
                                          <p:val>
                                            <p:strVal val="#ppt_h"/>
                                          </p:val>
                                        </p:tav>
                                      </p:tavLst>
                                    </p:anim>
                                    <p:anim calcmode="lin" valueType="num">
                                      <p:cBhvr>
                                        <p:cTn id="21" dur="1000" fill="hold"/>
                                        <p:tgtEl>
                                          <p:spTgt spid="15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6"/>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5" presetClass="exit" presetSubtype="0" fill="hold" nodeType="clickEffect">
                                  <p:stCondLst>
                                    <p:cond delay="0"/>
                                  </p:stCondLst>
                                  <p:childTnLst>
                                    <p:anim calcmode="lin" valueType="num">
                                      <p:cBhvr>
                                        <p:cTn id="33" dur="1000"/>
                                        <p:tgtEl>
                                          <p:spTgt spid="3"/>
                                        </p:tgtEl>
                                        <p:attrNameLst>
                                          <p:attrName>ppt_w</p:attrName>
                                        </p:attrNameLst>
                                      </p:cBhvr>
                                      <p:tavLst>
                                        <p:tav tm="0">
                                          <p:val>
                                            <p:strVal val="ppt_w"/>
                                          </p:val>
                                        </p:tav>
                                        <p:tav tm="100000">
                                          <p:val>
                                            <p:fltVal val="0"/>
                                          </p:val>
                                        </p:tav>
                                      </p:tavLst>
                                    </p:anim>
                                    <p:anim calcmode="lin" valueType="num">
                                      <p:cBhvr>
                                        <p:cTn id="34" dur="1000"/>
                                        <p:tgtEl>
                                          <p:spTgt spid="3"/>
                                        </p:tgtEl>
                                        <p:attrNameLst>
                                          <p:attrName>ppt_h</p:attrName>
                                        </p:attrNameLst>
                                      </p:cBhvr>
                                      <p:tavLst>
                                        <p:tav tm="0">
                                          <p:val>
                                            <p:strVal val="ppt_h"/>
                                          </p:val>
                                        </p:tav>
                                        <p:tav tm="100000">
                                          <p:val>
                                            <p:fltVal val="0"/>
                                          </p:val>
                                        </p:tav>
                                      </p:tavLst>
                                    </p:anim>
                                    <p:anim calcmode="lin" valueType="num">
                                      <p:cBhvr>
                                        <p:cTn id="35"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6"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7"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156"/>
                    </p:tgtEl>
                  </p:cond>
                </p:stCondLst>
                <p:endSync evt="end" delay="0">
                  <p:rtn val="all"/>
                </p:endSync>
                <p:childTnLst>
                  <p:par>
                    <p:cTn id="39" fill="hold">
                      <p:stCondLst>
                        <p:cond delay="0"/>
                      </p:stCondLst>
                      <p:childTnLst>
                        <p:par>
                          <p:cTn id="40" fill="hold">
                            <p:stCondLst>
                              <p:cond delay="0"/>
                            </p:stCondLst>
                            <p:childTnLst>
                              <p:par>
                                <p:cTn id="41" presetID="15" presetClass="exit" presetSubtype="0" fill="hold" nodeType="clickEffect">
                                  <p:stCondLst>
                                    <p:cond delay="0"/>
                                  </p:stCondLst>
                                  <p:childTnLst>
                                    <p:anim calcmode="lin" valueType="num">
                                      <p:cBhvr>
                                        <p:cTn id="42" dur="1000"/>
                                        <p:tgtEl>
                                          <p:spTgt spid="156"/>
                                        </p:tgtEl>
                                        <p:attrNameLst>
                                          <p:attrName>ppt_w</p:attrName>
                                        </p:attrNameLst>
                                      </p:cBhvr>
                                      <p:tavLst>
                                        <p:tav tm="0">
                                          <p:val>
                                            <p:strVal val="ppt_w"/>
                                          </p:val>
                                        </p:tav>
                                        <p:tav tm="100000">
                                          <p:val>
                                            <p:fltVal val="0"/>
                                          </p:val>
                                        </p:tav>
                                      </p:tavLst>
                                    </p:anim>
                                    <p:anim calcmode="lin" valueType="num">
                                      <p:cBhvr>
                                        <p:cTn id="43" dur="1000"/>
                                        <p:tgtEl>
                                          <p:spTgt spid="156"/>
                                        </p:tgtEl>
                                        <p:attrNameLst>
                                          <p:attrName>ppt_h</p:attrName>
                                        </p:attrNameLst>
                                      </p:cBhvr>
                                      <p:tavLst>
                                        <p:tav tm="0">
                                          <p:val>
                                            <p:strVal val="ppt_h"/>
                                          </p:val>
                                        </p:tav>
                                        <p:tav tm="100000">
                                          <p:val>
                                            <p:fltVal val="0"/>
                                          </p:val>
                                        </p:tav>
                                      </p:tavLst>
                                    </p:anim>
                                    <p:anim calcmode="lin" valueType="num">
                                      <p:cBhvr>
                                        <p:cTn id="44" dur="1000"/>
                                        <p:tgtEl>
                                          <p:spTgt spid="15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5" dur="1000"/>
                                        <p:tgtEl>
                                          <p:spTgt spid="15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6" dur="1" fill="hold">
                                          <p:stCondLst>
                                            <p:cond delay="999"/>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47" restart="whenNotActive" fill="hold" evtFilter="cancelBubble" nodeType="interactiveSeq">
                <p:stCondLst>
                  <p:cond evt="onClick" delay="0">
                    <p:tgtEl>
                      <p:spTgt spid="157"/>
                    </p:tgtEl>
                  </p:cond>
                </p:stCondLst>
                <p:endSync evt="end" delay="0">
                  <p:rtn val="all"/>
                </p:endSync>
                <p:childTnLst>
                  <p:par>
                    <p:cTn id="48" fill="hold">
                      <p:stCondLst>
                        <p:cond delay="0"/>
                      </p:stCondLst>
                      <p:childTnLst>
                        <p:par>
                          <p:cTn id="49" fill="hold">
                            <p:stCondLst>
                              <p:cond delay="0"/>
                            </p:stCondLst>
                            <p:childTnLst>
                              <p:par>
                                <p:cTn id="50" presetID="15" presetClass="exit" presetSubtype="0" fill="hold" nodeType="clickEffect">
                                  <p:stCondLst>
                                    <p:cond delay="0"/>
                                  </p:stCondLst>
                                  <p:childTnLst>
                                    <p:anim calcmode="lin" valueType="num">
                                      <p:cBhvr>
                                        <p:cTn id="51" dur="1000"/>
                                        <p:tgtEl>
                                          <p:spTgt spid="157"/>
                                        </p:tgtEl>
                                        <p:attrNameLst>
                                          <p:attrName>ppt_w</p:attrName>
                                        </p:attrNameLst>
                                      </p:cBhvr>
                                      <p:tavLst>
                                        <p:tav tm="0">
                                          <p:val>
                                            <p:strVal val="ppt_w"/>
                                          </p:val>
                                        </p:tav>
                                        <p:tav tm="100000">
                                          <p:val>
                                            <p:fltVal val="0"/>
                                          </p:val>
                                        </p:tav>
                                      </p:tavLst>
                                    </p:anim>
                                    <p:anim calcmode="lin" valueType="num">
                                      <p:cBhvr>
                                        <p:cTn id="52" dur="1000"/>
                                        <p:tgtEl>
                                          <p:spTgt spid="157"/>
                                        </p:tgtEl>
                                        <p:attrNameLst>
                                          <p:attrName>ppt_h</p:attrName>
                                        </p:attrNameLst>
                                      </p:cBhvr>
                                      <p:tavLst>
                                        <p:tav tm="0">
                                          <p:val>
                                            <p:strVal val="ppt_h"/>
                                          </p:val>
                                        </p:tav>
                                        <p:tav tm="100000">
                                          <p:val>
                                            <p:fltVal val="0"/>
                                          </p:val>
                                        </p:tav>
                                      </p:tavLst>
                                    </p:anim>
                                    <p:anim calcmode="lin" valueType="num">
                                      <p:cBhvr>
                                        <p:cTn id="53" dur="1000"/>
                                        <p:tgtEl>
                                          <p:spTgt spid="15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4" dur="1000"/>
                                        <p:tgtEl>
                                          <p:spTgt spid="15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5" dur="1" fill="hold">
                                          <p:stCondLst>
                                            <p:cond delay="9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childTnLst>
        </p:cTn>
      </p:par>
    </p:tnLst>
    <p:bldLst>
      <p:bldP spid="1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3DC2B7-6FEB-0EB7-4603-CD6984F741E6}"/>
              </a:ext>
            </a:extLst>
          </p:cNvPr>
          <p:cNvSpPr txBox="1"/>
          <p:nvPr/>
        </p:nvSpPr>
        <p:spPr>
          <a:xfrm>
            <a:off x="1691309" y="465613"/>
            <a:ext cx="9236765" cy="1938992"/>
          </a:xfrm>
          <a:custGeom>
            <a:avLst/>
            <a:gdLst>
              <a:gd name="connsiteX0" fmla="*/ 0 w 9236765"/>
              <a:gd name="connsiteY0" fmla="*/ 0 h 1938992"/>
              <a:gd name="connsiteX1" fmla="*/ 9236765 w 9236765"/>
              <a:gd name="connsiteY1" fmla="*/ 0 h 1938992"/>
              <a:gd name="connsiteX2" fmla="*/ 9236765 w 9236765"/>
              <a:gd name="connsiteY2" fmla="*/ 1938992 h 1938992"/>
              <a:gd name="connsiteX3" fmla="*/ 0 w 9236765"/>
              <a:gd name="connsiteY3" fmla="*/ 1938992 h 1938992"/>
              <a:gd name="connsiteX4" fmla="*/ 0 w 923676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765" h="1938992" fill="none" extrusionOk="0">
                <a:moveTo>
                  <a:pt x="0" y="0"/>
                </a:moveTo>
                <a:cubicBezTo>
                  <a:pt x="1885510" y="-33775"/>
                  <a:pt x="6116814" y="138873"/>
                  <a:pt x="9236765" y="0"/>
                </a:cubicBezTo>
                <a:cubicBezTo>
                  <a:pt x="9162994" y="688923"/>
                  <a:pt x="9080882" y="1207466"/>
                  <a:pt x="9236765" y="1938992"/>
                </a:cubicBezTo>
                <a:cubicBezTo>
                  <a:pt x="6962089" y="1801662"/>
                  <a:pt x="3561387" y="1801136"/>
                  <a:pt x="0" y="1938992"/>
                </a:cubicBezTo>
                <a:cubicBezTo>
                  <a:pt x="152408" y="1194507"/>
                  <a:pt x="73868" y="503404"/>
                  <a:pt x="0" y="0"/>
                </a:cubicBezTo>
                <a:close/>
              </a:path>
              <a:path w="9236765" h="1938992" stroke="0" extrusionOk="0">
                <a:moveTo>
                  <a:pt x="0" y="0"/>
                </a:moveTo>
                <a:cubicBezTo>
                  <a:pt x="1166187" y="-101487"/>
                  <a:pt x="6699353" y="-162162"/>
                  <a:pt x="9236765" y="0"/>
                </a:cubicBezTo>
                <a:cubicBezTo>
                  <a:pt x="9297478" y="291184"/>
                  <a:pt x="9175693" y="1111448"/>
                  <a:pt x="9236765" y="1938992"/>
                </a:cubicBezTo>
                <a:cubicBezTo>
                  <a:pt x="5655967" y="1989057"/>
                  <a:pt x="3096448" y="1780543"/>
                  <a:pt x="0" y="1938992"/>
                </a:cubicBezTo>
                <a:cubicBezTo>
                  <a:pt x="-24452" y="1684313"/>
                  <a:pt x="-67663" y="797899"/>
                  <a:pt x="0" y="0"/>
                </a:cubicBezTo>
                <a:close/>
              </a:path>
            </a:pathLst>
          </a:custGeom>
          <a:ln w="57150">
            <a:extLst>
              <a:ext uri="{C807C97D-BFC1-408E-A445-0C87EB9F89A2}">
                <ask:lineSketchStyleProps xmlns:ask="http://schemas.microsoft.com/office/drawing/2018/sketchyshapes" xmlns="" sd="981765707">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2060"/>
                </a:solidFill>
                <a:latin typeface="UTM Avo" panose="02040603050506020204" pitchFamily="18" charset="0"/>
                <a:cs typeface="DB YangDung X" panose="02000506090000020004" pitchFamily="2" charset="-34"/>
              </a:rPr>
              <a:t>Hãy kể lại những việc em đã làm để thể hiện tình cảm của mình với những người trong gia đình?</a:t>
            </a:r>
            <a:endParaRPr kumimoji="0" lang="th-TH" sz="4000" b="1" i="0" u="none" strike="noStrike" kern="1200" cap="none" spc="0" normalizeH="0" baseline="0" noProof="0" dirty="0">
              <a:ln>
                <a:noFill/>
              </a:ln>
              <a:solidFill>
                <a:srgbClr val="002060"/>
              </a:solidFill>
              <a:effectLst/>
              <a:uLnTx/>
              <a:uFillTx/>
              <a:latin typeface="UTM Avo" panose="02040603050506020204" pitchFamily="18" charset="0"/>
              <a:cs typeface="DB YangDung X" panose="02000506090000020004" pitchFamily="2" charset="-34"/>
            </a:endParaRPr>
          </a:p>
        </p:txBody>
      </p:sp>
      <p:pic>
        <p:nvPicPr>
          <p:cNvPr id="8" name="Picture 7">
            <a:hlinkClick r:id="rId3" action="ppaction://hlinksldjump"/>
            <a:extLst>
              <a:ext uri="{FF2B5EF4-FFF2-40B4-BE49-F238E27FC236}">
                <a16:creationId xmlns:a16="http://schemas.microsoft.com/office/drawing/2014/main" id="{30ADF2AD-CCD8-90D1-B61F-A4DEAE251EB3}"/>
              </a:ext>
            </a:extLst>
          </p:cNvPr>
          <p:cNvPicPr>
            <a:picLocks noChangeAspect="1"/>
          </p:cNvPicPr>
          <p:nvPr/>
        </p:nvPicPr>
        <p:blipFill>
          <a:blip r:embed="rId4"/>
          <a:stretch>
            <a:fillRect/>
          </a:stretch>
        </p:blipFill>
        <p:spPr>
          <a:xfrm>
            <a:off x="10205613" y="5902974"/>
            <a:ext cx="1853345" cy="883997"/>
          </a:xfrm>
          <a:prstGeom prst="rect">
            <a:avLst/>
          </a:prstGeom>
        </p:spPr>
      </p:pic>
      <p:pic>
        <p:nvPicPr>
          <p:cNvPr id="5" name="Picture 4">
            <a:extLst>
              <a:ext uri="{FF2B5EF4-FFF2-40B4-BE49-F238E27FC236}">
                <a16:creationId xmlns:a16="http://schemas.microsoft.com/office/drawing/2014/main" id="{F2825B43-59A6-DE71-C40D-E0D4A81B551E}"/>
              </a:ext>
            </a:extLst>
          </p:cNvPr>
          <p:cNvPicPr>
            <a:picLocks noChangeAspect="1"/>
          </p:cNvPicPr>
          <p:nvPr/>
        </p:nvPicPr>
        <p:blipFill>
          <a:blip r:embed="rId5"/>
          <a:stretch>
            <a:fillRect/>
          </a:stretch>
        </p:blipFill>
        <p:spPr>
          <a:xfrm>
            <a:off x="3962400" y="2210291"/>
            <a:ext cx="4711290" cy="4757592"/>
          </a:xfrm>
          <a:prstGeom prst="rect">
            <a:avLst/>
          </a:prstGeom>
        </p:spPr>
      </p:pic>
    </p:spTree>
    <p:extLst>
      <p:ext uri="{BB962C8B-B14F-4D97-AF65-F5344CB8AC3E}">
        <p14:creationId xmlns:p14="http://schemas.microsoft.com/office/powerpoint/2010/main" val="3148150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6 7.40741E-7 L 2.08333E-6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3DC2B7-6FEB-0EB7-4603-CD6984F741E6}"/>
              </a:ext>
            </a:extLst>
          </p:cNvPr>
          <p:cNvSpPr txBox="1"/>
          <p:nvPr/>
        </p:nvSpPr>
        <p:spPr>
          <a:xfrm>
            <a:off x="1477617" y="519611"/>
            <a:ext cx="9236765" cy="1938992"/>
          </a:xfrm>
          <a:custGeom>
            <a:avLst/>
            <a:gdLst>
              <a:gd name="connsiteX0" fmla="*/ 0 w 9236765"/>
              <a:gd name="connsiteY0" fmla="*/ 0 h 1938992"/>
              <a:gd name="connsiteX1" fmla="*/ 9236765 w 9236765"/>
              <a:gd name="connsiteY1" fmla="*/ 0 h 1938992"/>
              <a:gd name="connsiteX2" fmla="*/ 9236765 w 9236765"/>
              <a:gd name="connsiteY2" fmla="*/ 1938992 h 1938992"/>
              <a:gd name="connsiteX3" fmla="*/ 0 w 9236765"/>
              <a:gd name="connsiteY3" fmla="*/ 1938992 h 1938992"/>
              <a:gd name="connsiteX4" fmla="*/ 0 w 9236765"/>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765" h="1938992" fill="none" extrusionOk="0">
                <a:moveTo>
                  <a:pt x="0" y="0"/>
                </a:moveTo>
                <a:cubicBezTo>
                  <a:pt x="1885510" y="-33775"/>
                  <a:pt x="6116814" y="138873"/>
                  <a:pt x="9236765" y="0"/>
                </a:cubicBezTo>
                <a:cubicBezTo>
                  <a:pt x="9162994" y="688923"/>
                  <a:pt x="9080882" y="1207466"/>
                  <a:pt x="9236765" y="1938992"/>
                </a:cubicBezTo>
                <a:cubicBezTo>
                  <a:pt x="6962089" y="1801662"/>
                  <a:pt x="3561387" y="1801136"/>
                  <a:pt x="0" y="1938992"/>
                </a:cubicBezTo>
                <a:cubicBezTo>
                  <a:pt x="152408" y="1194507"/>
                  <a:pt x="73868" y="503404"/>
                  <a:pt x="0" y="0"/>
                </a:cubicBezTo>
                <a:close/>
              </a:path>
              <a:path w="9236765" h="1938992" stroke="0" extrusionOk="0">
                <a:moveTo>
                  <a:pt x="0" y="0"/>
                </a:moveTo>
                <a:cubicBezTo>
                  <a:pt x="1166187" y="-101487"/>
                  <a:pt x="6699353" y="-162162"/>
                  <a:pt x="9236765" y="0"/>
                </a:cubicBezTo>
                <a:cubicBezTo>
                  <a:pt x="9297478" y="291184"/>
                  <a:pt x="9175693" y="1111448"/>
                  <a:pt x="9236765" y="1938992"/>
                </a:cubicBezTo>
                <a:cubicBezTo>
                  <a:pt x="5655967" y="1989057"/>
                  <a:pt x="3096448" y="1780543"/>
                  <a:pt x="0" y="1938992"/>
                </a:cubicBezTo>
                <a:cubicBezTo>
                  <a:pt x="-24452" y="1684313"/>
                  <a:pt x="-67663" y="797899"/>
                  <a:pt x="0" y="0"/>
                </a:cubicBezTo>
                <a:close/>
              </a:path>
            </a:pathLst>
          </a:custGeom>
          <a:ln w="57150">
            <a:solidFill>
              <a:srgbClr val="00206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chemeClr val="accent6">
                    <a:lumMod val="75000"/>
                  </a:schemeClr>
                </a:solidFill>
                <a:latin typeface="UTM Avo" panose="02040603050506020204" pitchFamily="18" charset="0"/>
                <a:cs typeface="DB YangDung X" panose="02000506090000020004" pitchFamily="2" charset="-34"/>
              </a:rPr>
              <a:t>Hãy kể lại những việc nên làm và không nên làm để phòng tránh hỏa hoạn, cháy nhà?</a:t>
            </a:r>
            <a:endParaRPr kumimoji="0" lang="th-TH" sz="4000" b="1" i="0" u="none" strike="noStrike" kern="1200" cap="none" spc="0" normalizeH="0" baseline="0" noProof="0" dirty="0">
              <a:ln>
                <a:noFill/>
              </a:ln>
              <a:solidFill>
                <a:schemeClr val="accent6">
                  <a:lumMod val="75000"/>
                </a:schemeClr>
              </a:solidFill>
              <a:effectLst/>
              <a:uLnTx/>
              <a:uFillTx/>
              <a:latin typeface="UTM Avo" panose="02040603050506020204" pitchFamily="18" charset="0"/>
              <a:cs typeface="DB YangDung X" panose="02000506090000020004" pitchFamily="2" charset="-34"/>
            </a:endParaRPr>
          </a:p>
        </p:txBody>
      </p:sp>
      <p:pic>
        <p:nvPicPr>
          <p:cNvPr id="4" name="Picture 3">
            <a:hlinkClick r:id="rId3" action="ppaction://hlinksldjump"/>
            <a:extLst>
              <a:ext uri="{FF2B5EF4-FFF2-40B4-BE49-F238E27FC236}">
                <a16:creationId xmlns:a16="http://schemas.microsoft.com/office/drawing/2014/main" id="{2AE59BC4-6871-937C-612B-8076246BBA2D}"/>
              </a:ext>
            </a:extLst>
          </p:cNvPr>
          <p:cNvPicPr>
            <a:picLocks noChangeAspect="1"/>
          </p:cNvPicPr>
          <p:nvPr/>
        </p:nvPicPr>
        <p:blipFill>
          <a:blip r:embed="rId4"/>
          <a:stretch>
            <a:fillRect/>
          </a:stretch>
        </p:blipFill>
        <p:spPr>
          <a:xfrm>
            <a:off x="10205613" y="5902974"/>
            <a:ext cx="1853345" cy="883997"/>
          </a:xfrm>
          <a:prstGeom prst="rect">
            <a:avLst/>
          </a:prstGeom>
        </p:spPr>
      </p:pic>
      <p:pic>
        <p:nvPicPr>
          <p:cNvPr id="5" name="Picture 4">
            <a:extLst>
              <a:ext uri="{FF2B5EF4-FFF2-40B4-BE49-F238E27FC236}">
                <a16:creationId xmlns:a16="http://schemas.microsoft.com/office/drawing/2014/main" id="{64ABDA52-0157-B5AA-5850-5B421ECD45E2}"/>
              </a:ext>
            </a:extLst>
          </p:cNvPr>
          <p:cNvPicPr>
            <a:picLocks noChangeAspect="1"/>
          </p:cNvPicPr>
          <p:nvPr/>
        </p:nvPicPr>
        <p:blipFill>
          <a:blip r:embed="rId5"/>
          <a:stretch>
            <a:fillRect/>
          </a:stretch>
        </p:blipFill>
        <p:spPr>
          <a:xfrm>
            <a:off x="3485503" y="2229833"/>
            <a:ext cx="4553597" cy="4598350"/>
          </a:xfrm>
          <a:prstGeom prst="rect">
            <a:avLst/>
          </a:prstGeom>
        </p:spPr>
      </p:pic>
    </p:spTree>
    <p:extLst>
      <p:ext uri="{BB962C8B-B14F-4D97-AF65-F5344CB8AC3E}">
        <p14:creationId xmlns:p14="http://schemas.microsoft.com/office/powerpoint/2010/main" val="2118367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3.7037E-7 L 0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3DC2B7-6FEB-0EB7-4603-CD6984F741E6}"/>
              </a:ext>
            </a:extLst>
          </p:cNvPr>
          <p:cNvSpPr txBox="1"/>
          <p:nvPr/>
        </p:nvSpPr>
        <p:spPr>
          <a:xfrm>
            <a:off x="1616766" y="1133340"/>
            <a:ext cx="9236765" cy="1323439"/>
          </a:xfrm>
          <a:custGeom>
            <a:avLst/>
            <a:gdLst>
              <a:gd name="connsiteX0" fmla="*/ 0 w 9236765"/>
              <a:gd name="connsiteY0" fmla="*/ 0 h 1323439"/>
              <a:gd name="connsiteX1" fmla="*/ 9236765 w 9236765"/>
              <a:gd name="connsiteY1" fmla="*/ 0 h 1323439"/>
              <a:gd name="connsiteX2" fmla="*/ 9236765 w 9236765"/>
              <a:gd name="connsiteY2" fmla="*/ 1323439 h 1323439"/>
              <a:gd name="connsiteX3" fmla="*/ 0 w 9236765"/>
              <a:gd name="connsiteY3" fmla="*/ 1323439 h 1323439"/>
              <a:gd name="connsiteX4" fmla="*/ 0 w 923676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765" h="1323439" fill="none" extrusionOk="0">
                <a:moveTo>
                  <a:pt x="0" y="0"/>
                </a:moveTo>
                <a:cubicBezTo>
                  <a:pt x="1885510" y="-33775"/>
                  <a:pt x="6116814" y="138873"/>
                  <a:pt x="9236765" y="0"/>
                </a:cubicBezTo>
                <a:cubicBezTo>
                  <a:pt x="9218747" y="516422"/>
                  <a:pt x="9218855" y="763149"/>
                  <a:pt x="9236765" y="1323439"/>
                </a:cubicBezTo>
                <a:cubicBezTo>
                  <a:pt x="6962089" y="1186109"/>
                  <a:pt x="3561387" y="1185583"/>
                  <a:pt x="0" y="1323439"/>
                </a:cubicBezTo>
                <a:cubicBezTo>
                  <a:pt x="59023" y="1158874"/>
                  <a:pt x="117067" y="392719"/>
                  <a:pt x="0" y="0"/>
                </a:cubicBezTo>
                <a:close/>
              </a:path>
              <a:path w="9236765" h="1323439" stroke="0" extrusionOk="0">
                <a:moveTo>
                  <a:pt x="0" y="0"/>
                </a:moveTo>
                <a:cubicBezTo>
                  <a:pt x="1166187" y="-101487"/>
                  <a:pt x="6699353" y="-162162"/>
                  <a:pt x="9236765" y="0"/>
                </a:cubicBezTo>
                <a:cubicBezTo>
                  <a:pt x="9195144" y="302172"/>
                  <a:pt x="9303240" y="913046"/>
                  <a:pt x="9236765" y="1323439"/>
                </a:cubicBezTo>
                <a:cubicBezTo>
                  <a:pt x="5655967" y="1373504"/>
                  <a:pt x="3096448" y="1164990"/>
                  <a:pt x="0" y="1323439"/>
                </a:cubicBezTo>
                <a:cubicBezTo>
                  <a:pt x="-52004" y="823911"/>
                  <a:pt x="103473" y="638287"/>
                  <a:pt x="0" y="0"/>
                </a:cubicBezTo>
                <a:close/>
              </a:path>
            </a:pathLst>
          </a:custGeom>
          <a:ln w="57150">
            <a:solidFill>
              <a:schemeClr val="accent6">
                <a:lumMod val="75000"/>
              </a:schemeClr>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chemeClr val="accent3">
                    <a:lumMod val="50000"/>
                  </a:schemeClr>
                </a:solidFill>
                <a:latin typeface="UTM Avo" panose="02040603050506020204" pitchFamily="18" charset="0"/>
                <a:cs typeface="DB YangDung X" panose="02000506090000020004" pitchFamily="2" charset="-34"/>
              </a:rPr>
              <a:t>Hãy nói những việc em đã làm để giữ vệ sinh xung quanh nhà.</a:t>
            </a:r>
            <a:endParaRPr kumimoji="0" lang="th-TH" sz="4000" b="1" i="0" u="none" strike="noStrike" kern="1200" cap="none" spc="0" normalizeH="0" baseline="0" noProof="0" dirty="0">
              <a:ln>
                <a:noFill/>
              </a:ln>
              <a:solidFill>
                <a:schemeClr val="accent3">
                  <a:lumMod val="50000"/>
                </a:schemeClr>
              </a:solidFill>
              <a:effectLst/>
              <a:uLnTx/>
              <a:uFillTx/>
              <a:latin typeface="UTM Avo" panose="02040603050506020204" pitchFamily="18" charset="0"/>
              <a:cs typeface="DB YangDung X" panose="02000506090000020004" pitchFamily="2" charset="-34"/>
            </a:endParaRPr>
          </a:p>
        </p:txBody>
      </p:sp>
      <p:pic>
        <p:nvPicPr>
          <p:cNvPr id="4" name="Picture 3">
            <a:hlinkClick r:id="rId3" action="ppaction://hlinksldjump"/>
            <a:extLst>
              <a:ext uri="{FF2B5EF4-FFF2-40B4-BE49-F238E27FC236}">
                <a16:creationId xmlns:a16="http://schemas.microsoft.com/office/drawing/2014/main" id="{6AEA43FE-A105-DEF1-3D2D-492C05E4E5A0}"/>
              </a:ext>
            </a:extLst>
          </p:cNvPr>
          <p:cNvPicPr>
            <a:picLocks noChangeAspect="1"/>
          </p:cNvPicPr>
          <p:nvPr/>
        </p:nvPicPr>
        <p:blipFill>
          <a:blip r:embed="rId4"/>
          <a:stretch>
            <a:fillRect/>
          </a:stretch>
        </p:blipFill>
        <p:spPr>
          <a:xfrm>
            <a:off x="10205613" y="5902974"/>
            <a:ext cx="1853345" cy="883997"/>
          </a:xfrm>
          <a:prstGeom prst="rect">
            <a:avLst/>
          </a:prstGeom>
        </p:spPr>
      </p:pic>
      <p:pic>
        <p:nvPicPr>
          <p:cNvPr id="5" name="Picture 4">
            <a:extLst>
              <a:ext uri="{FF2B5EF4-FFF2-40B4-BE49-F238E27FC236}">
                <a16:creationId xmlns:a16="http://schemas.microsoft.com/office/drawing/2014/main" id="{0E240A98-B35D-BE54-8A8F-9E73A64BA5AA}"/>
              </a:ext>
            </a:extLst>
          </p:cNvPr>
          <p:cNvPicPr>
            <a:picLocks noChangeAspect="1"/>
          </p:cNvPicPr>
          <p:nvPr/>
        </p:nvPicPr>
        <p:blipFill>
          <a:blip r:embed="rId5"/>
          <a:stretch>
            <a:fillRect/>
          </a:stretch>
        </p:blipFill>
        <p:spPr>
          <a:xfrm>
            <a:off x="3485503" y="2075935"/>
            <a:ext cx="4705997" cy="4752247"/>
          </a:xfrm>
          <a:prstGeom prst="rect">
            <a:avLst/>
          </a:prstGeom>
        </p:spPr>
      </p:pic>
    </p:spTree>
    <p:extLst>
      <p:ext uri="{BB962C8B-B14F-4D97-AF65-F5344CB8AC3E}">
        <p14:creationId xmlns:p14="http://schemas.microsoft.com/office/powerpoint/2010/main" val="7781072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4.44444E-6 L 1.875E-6 -0.07223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4399D91-0B44-4E6F-AC6A-2625457C09F3}"/>
              </a:ext>
            </a:extLst>
          </p:cNvPr>
          <p:cNvSpPr/>
          <p:nvPr/>
        </p:nvSpPr>
        <p:spPr>
          <a:xfrm>
            <a:off x="2149923" y="1299144"/>
            <a:ext cx="10042077" cy="2246769"/>
          </a:xfrm>
          <a:prstGeom prst="rect">
            <a:avLst/>
          </a:prstGeom>
        </p:spPr>
        <p:txBody>
          <a:bodyPr wrap="square">
            <a:spAutoFit/>
          </a:bodyPr>
          <a:lstStyle/>
          <a:p>
            <a:pPr algn="r"/>
            <a:r>
              <a:rPr lang="en-US" altLang="zh-CN" sz="14000" b="1">
                <a:ln w="244475">
                  <a:solidFill>
                    <a:schemeClr val="accent5">
                      <a:lumMod val="50000"/>
                    </a:schemeClr>
                  </a:solidFill>
                </a:ln>
                <a:solidFill>
                  <a:schemeClr val="accent5">
                    <a:lumMod val="50000"/>
                  </a:schemeClr>
                </a:solidFill>
                <a:latin typeface="SVN-Fiolex Girls" panose="020B0606040200020203" pitchFamily="34" charset="0"/>
                <a:cs typeface="+mn-ea"/>
                <a:sym typeface="+mn-lt"/>
              </a:rPr>
              <a:t>Ôn tập chủ đề</a:t>
            </a:r>
            <a:endParaRPr lang="zh-CN" altLang="en-US" sz="14000" b="1" dirty="0">
              <a:ln w="244475">
                <a:solidFill>
                  <a:schemeClr val="accent5">
                    <a:lumMod val="50000"/>
                  </a:schemeClr>
                </a:solidFill>
              </a:ln>
              <a:solidFill>
                <a:schemeClr val="accent5">
                  <a:lumMod val="50000"/>
                </a:schemeClr>
              </a:solidFill>
              <a:latin typeface="SVN-Fiolex Girls" panose="020B0606040200020203" pitchFamily="34" charset="0"/>
              <a:cs typeface="+mn-ea"/>
              <a:sym typeface="+mn-lt"/>
            </a:endParaRPr>
          </a:p>
        </p:txBody>
      </p:sp>
      <p:sp>
        <p:nvSpPr>
          <p:cNvPr id="6" name="矩形 5">
            <a:extLst>
              <a:ext uri="{FF2B5EF4-FFF2-40B4-BE49-F238E27FC236}">
                <a16:creationId xmlns:a16="http://schemas.microsoft.com/office/drawing/2014/main" id="{2613F3A0-789E-4E59-9963-C6BB482FA20C}"/>
              </a:ext>
            </a:extLst>
          </p:cNvPr>
          <p:cNvSpPr/>
          <p:nvPr/>
        </p:nvSpPr>
        <p:spPr>
          <a:xfrm>
            <a:off x="9470859" y="5783402"/>
            <a:ext cx="2411849" cy="1015663"/>
          </a:xfrm>
          <a:custGeom>
            <a:avLst/>
            <a:gdLst>
              <a:gd name="connsiteX0" fmla="*/ 0 w 2411849"/>
              <a:gd name="connsiteY0" fmla="*/ 0 h 1015663"/>
              <a:gd name="connsiteX1" fmla="*/ 2411849 w 2411849"/>
              <a:gd name="connsiteY1" fmla="*/ 0 h 1015663"/>
              <a:gd name="connsiteX2" fmla="*/ 2411849 w 2411849"/>
              <a:gd name="connsiteY2" fmla="*/ 1015663 h 1015663"/>
              <a:gd name="connsiteX3" fmla="*/ 0 w 2411849"/>
              <a:gd name="connsiteY3" fmla="*/ 1015663 h 1015663"/>
              <a:gd name="connsiteX4" fmla="*/ 0 w 2411849"/>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849" h="1015663" fill="none" extrusionOk="0">
                <a:moveTo>
                  <a:pt x="0" y="0"/>
                </a:moveTo>
                <a:cubicBezTo>
                  <a:pt x="400480" y="47207"/>
                  <a:pt x="2014834" y="-94115"/>
                  <a:pt x="2411849" y="0"/>
                </a:cubicBezTo>
                <a:cubicBezTo>
                  <a:pt x="2470442" y="251977"/>
                  <a:pt x="2381990" y="694157"/>
                  <a:pt x="2411849" y="1015663"/>
                </a:cubicBezTo>
                <a:cubicBezTo>
                  <a:pt x="1262722" y="1071985"/>
                  <a:pt x="1177540" y="948148"/>
                  <a:pt x="0" y="1015663"/>
                </a:cubicBezTo>
                <a:cubicBezTo>
                  <a:pt x="-83422" y="632705"/>
                  <a:pt x="7613" y="413644"/>
                  <a:pt x="0" y="0"/>
                </a:cubicBezTo>
                <a:close/>
              </a:path>
              <a:path w="2411849" h="1015663" stroke="0" extrusionOk="0">
                <a:moveTo>
                  <a:pt x="0" y="0"/>
                </a:moveTo>
                <a:cubicBezTo>
                  <a:pt x="1025974" y="126804"/>
                  <a:pt x="1718192" y="-59803"/>
                  <a:pt x="2411849" y="0"/>
                </a:cubicBezTo>
                <a:cubicBezTo>
                  <a:pt x="2437433" y="444377"/>
                  <a:pt x="2465245" y="746857"/>
                  <a:pt x="2411849" y="1015663"/>
                </a:cubicBezTo>
                <a:cubicBezTo>
                  <a:pt x="1233657" y="951028"/>
                  <a:pt x="255619" y="958383"/>
                  <a:pt x="0" y="1015663"/>
                </a:cubicBezTo>
                <a:cubicBezTo>
                  <a:pt x="89726" y="787171"/>
                  <a:pt x="2348" y="151312"/>
                  <a:pt x="0" y="0"/>
                </a:cubicBezTo>
                <a:close/>
              </a:path>
            </a:pathLst>
          </a:custGeom>
          <a:ln>
            <a:solidFill>
              <a:schemeClr val="accent5">
                <a:lumMod val="50000"/>
              </a:schemeClr>
            </a:solidFill>
            <a:extLst>
              <a:ext uri="{C807C97D-BFC1-408E-A445-0C87EB9F89A2}">
                <ask:lineSketchStyleProps xmlns:ask="http://schemas.microsoft.com/office/drawing/2018/sketchyshapes" xmlns="" sd="3559321221">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buClr>
                <a:srgbClr val="E7E6E6">
                  <a:lumMod val="10000"/>
                </a:srgbClr>
              </a:buClr>
            </a:pPr>
            <a:r>
              <a:rPr lang="en-US" altLang="zh-CN" sz="6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VN-Fiolex Girls" panose="020B0606040200020203" pitchFamily="34" charset="0"/>
                <a:cs typeface="+mn-ea"/>
                <a:sym typeface="+mn-lt"/>
              </a:rPr>
              <a:t>Trang </a:t>
            </a:r>
            <a:r>
              <a:rPr lang="en-US" altLang="zh-CN" sz="6000" b="1">
                <a:ln w="13462">
                  <a:solidFill>
                    <a:schemeClr val="bg1"/>
                  </a:solidFill>
                  <a:prstDash val="solid"/>
                </a:ln>
                <a:solidFill>
                  <a:schemeClr val="accent6">
                    <a:lumMod val="50000"/>
                  </a:schemeClr>
                </a:solidFill>
                <a:effectLst>
                  <a:outerShdw dist="38100" dir="2700000" algn="bl" rotWithShape="0">
                    <a:schemeClr val="accent5"/>
                  </a:outerShdw>
                </a:effectLst>
                <a:latin typeface="SVN-Fiolex Girls" panose="020B0606040200020203" pitchFamily="34" charset="0"/>
                <a:cs typeface="+mn-ea"/>
                <a:sym typeface="+mn-lt"/>
              </a:rPr>
              <a:t>20</a:t>
            </a:r>
            <a:r>
              <a:rPr lang="en-US" altLang="zh-CN" sz="6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VN-Fiolex Girls" panose="020B0606040200020203" pitchFamily="34" charset="0"/>
                <a:cs typeface="+mn-ea"/>
                <a:sym typeface="+mn-lt"/>
              </a:rPr>
              <a:t> </a:t>
            </a:r>
            <a:endParaRPr lang="en-US" altLang="zh-CN"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VN-Fiolex Girls" panose="020B0606040200020203" pitchFamily="34" charset="0"/>
              <a:cs typeface="+mn-ea"/>
              <a:sym typeface="+mn-lt"/>
            </a:endParaRPr>
          </a:p>
        </p:txBody>
      </p:sp>
      <p:grpSp>
        <p:nvGrpSpPr>
          <p:cNvPr id="3" name="Group 2">
            <a:extLst>
              <a:ext uri="{FF2B5EF4-FFF2-40B4-BE49-F238E27FC236}">
                <a16:creationId xmlns:a16="http://schemas.microsoft.com/office/drawing/2014/main" id="{922EC152-E234-06ED-B0A9-FC86BD78BC14}"/>
              </a:ext>
            </a:extLst>
          </p:cNvPr>
          <p:cNvGrpSpPr/>
          <p:nvPr/>
        </p:nvGrpSpPr>
        <p:grpSpPr>
          <a:xfrm>
            <a:off x="5487064" y="300625"/>
            <a:ext cx="5954485" cy="1107996"/>
            <a:chOff x="4292852" y="0"/>
            <a:chExt cx="5529943" cy="1107996"/>
          </a:xfrm>
        </p:grpSpPr>
        <p:sp>
          <p:nvSpPr>
            <p:cNvPr id="2" name="Flowchart: Terminator 1">
              <a:extLst>
                <a:ext uri="{FF2B5EF4-FFF2-40B4-BE49-F238E27FC236}">
                  <a16:creationId xmlns:a16="http://schemas.microsoft.com/office/drawing/2014/main" id="{66FC4F87-C31D-7B0A-1AE0-7329026EAF3B}"/>
                </a:ext>
              </a:extLst>
            </p:cNvPr>
            <p:cNvSpPr/>
            <p:nvPr/>
          </p:nvSpPr>
          <p:spPr>
            <a:xfrm>
              <a:off x="5029200" y="0"/>
              <a:ext cx="4158343" cy="1107996"/>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7" name="TextBox 60">
              <a:extLst>
                <a:ext uri="{FF2B5EF4-FFF2-40B4-BE49-F238E27FC236}">
                  <a16:creationId xmlns:a16="http://schemas.microsoft.com/office/drawing/2014/main" id="{A5CE7745-AF1A-4011-8C2A-2475FCB07DD5}"/>
                </a:ext>
              </a:extLst>
            </p:cNvPr>
            <p:cNvSpPr txBox="1"/>
            <p:nvPr/>
          </p:nvSpPr>
          <p:spPr>
            <a:xfrm>
              <a:off x="4292852" y="311233"/>
              <a:ext cx="5529943"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2400" b="1" spc="150">
                  <a:solidFill>
                    <a:schemeClr val="accent6">
                      <a:lumMod val="75000"/>
                    </a:schemeClr>
                  </a:solidFill>
                  <a:latin typeface="#9Slide07 SVNNexa Rust Slab Bla" panose="020B0606040200020203" pitchFamily="34" charset="0"/>
                  <a:cs typeface="+mn-ea"/>
                  <a:sym typeface="+mn-lt"/>
                </a:rPr>
                <a:t>TỰ NHIÊN XÃ HỘI</a:t>
              </a:r>
              <a:endParaRPr lang="en-US" sz="2400" b="1" spc="150" dirty="0">
                <a:solidFill>
                  <a:schemeClr val="accent6">
                    <a:lumMod val="75000"/>
                  </a:schemeClr>
                </a:solidFill>
                <a:latin typeface="#9Slide07 SVNNexa Rust Slab Bla" panose="020B0606040200020203" pitchFamily="34" charset="0"/>
                <a:cs typeface="+mn-ea"/>
                <a:sym typeface="+mn-lt"/>
              </a:endParaRPr>
            </a:p>
          </p:txBody>
        </p:sp>
      </p:grpSp>
      <p:sp>
        <p:nvSpPr>
          <p:cNvPr id="11" name="Heart 10">
            <a:extLst>
              <a:ext uri="{FF2B5EF4-FFF2-40B4-BE49-F238E27FC236}">
                <a16:creationId xmlns:a16="http://schemas.microsoft.com/office/drawing/2014/main" id="{A593CA20-08B4-D7EA-CAC2-C2C28310B4F6}"/>
              </a:ext>
            </a:extLst>
          </p:cNvPr>
          <p:cNvSpPr/>
          <p:nvPr/>
        </p:nvSpPr>
        <p:spPr>
          <a:xfrm rot="1955642">
            <a:off x="11190037" y="5376057"/>
            <a:ext cx="783019" cy="704876"/>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pic>
        <p:nvPicPr>
          <p:cNvPr id="13" name="Picture 12" descr="Logo, company name&#10;&#10;Description automatically generated">
            <a:extLst>
              <a:ext uri="{FF2B5EF4-FFF2-40B4-BE49-F238E27FC236}">
                <a16:creationId xmlns:a16="http://schemas.microsoft.com/office/drawing/2014/main" id="{6132CD82-B0B1-1966-F557-6FD4D3515D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90250" y="456813"/>
            <a:ext cx="837962" cy="837962"/>
          </a:xfrm>
          <a:prstGeom prst="rect">
            <a:avLst/>
          </a:prstGeom>
        </p:spPr>
      </p:pic>
      <p:pic>
        <p:nvPicPr>
          <p:cNvPr id="15" name="Picture 14" descr="A picture containing watch, green&#10;&#10;Description automatically generated">
            <a:extLst>
              <a:ext uri="{FF2B5EF4-FFF2-40B4-BE49-F238E27FC236}">
                <a16:creationId xmlns:a16="http://schemas.microsoft.com/office/drawing/2014/main" id="{F7CEDCB5-B741-B43C-DB4E-2039CFE2867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76392" y="5624468"/>
            <a:ext cx="1171796" cy="1243348"/>
          </a:xfrm>
          <a:prstGeom prst="rect">
            <a:avLst/>
          </a:prstGeom>
        </p:spPr>
      </p:pic>
      <p:sp>
        <p:nvSpPr>
          <p:cNvPr id="16" name="TextBox 15">
            <a:extLst>
              <a:ext uri="{FF2B5EF4-FFF2-40B4-BE49-F238E27FC236}">
                <a16:creationId xmlns:a16="http://schemas.microsoft.com/office/drawing/2014/main" id="{A0437DC6-7DCC-238D-B6C3-74F0D2EC9472}"/>
              </a:ext>
            </a:extLst>
          </p:cNvPr>
          <p:cNvSpPr txBox="1"/>
          <p:nvPr/>
        </p:nvSpPr>
        <p:spPr>
          <a:xfrm>
            <a:off x="4718027" y="621673"/>
            <a:ext cx="7601415" cy="3477875"/>
          </a:xfrm>
          <a:prstGeom prst="rect">
            <a:avLst/>
          </a:prstGeom>
          <a:noFill/>
        </p:spPr>
        <p:txBody>
          <a:bodyPr wrap="square" rtlCol="0">
            <a:prstTxWarp prst="textArchDown">
              <a:avLst/>
            </a:prstTxWarp>
            <a:spAutoFit/>
          </a:bodyPr>
          <a:lstStyle/>
          <a:p>
            <a:pPr algn="ctr">
              <a:buClr>
                <a:srgbClr val="000000"/>
              </a:buClr>
              <a:buFont typeface="Arial"/>
              <a:buNone/>
            </a:pPr>
            <a:r>
              <a:rPr lang="en-US"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rPr>
              <a:t>Gia đình</a:t>
            </a:r>
            <a:endParaRPr lang="id-ID"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endParaRPr>
          </a:p>
        </p:txBody>
      </p:sp>
      <p:sp>
        <p:nvSpPr>
          <p:cNvPr id="10" name="矩形 4">
            <a:extLst>
              <a:ext uri="{FF2B5EF4-FFF2-40B4-BE49-F238E27FC236}">
                <a16:creationId xmlns:a16="http://schemas.microsoft.com/office/drawing/2014/main" id="{A4D1BDB3-1AAA-BDE7-069C-81178878C3B4}"/>
              </a:ext>
            </a:extLst>
          </p:cNvPr>
          <p:cNvSpPr/>
          <p:nvPr/>
        </p:nvSpPr>
        <p:spPr>
          <a:xfrm>
            <a:off x="3046432" y="1258316"/>
            <a:ext cx="9145568" cy="2246769"/>
          </a:xfrm>
          <a:prstGeom prst="rect">
            <a:avLst/>
          </a:prstGeom>
        </p:spPr>
        <p:txBody>
          <a:bodyPr wrap="square">
            <a:spAutoFit/>
          </a:bodyPr>
          <a:lstStyle/>
          <a:p>
            <a:pPr algn="r"/>
            <a:r>
              <a:rPr lang="en-US" altLang="zh-CN" sz="14000" b="1">
                <a:ln>
                  <a:solidFill>
                    <a:schemeClr val="accent1">
                      <a:lumMod val="50000"/>
                    </a:schemeClr>
                  </a:solidFill>
                </a:ln>
                <a:solidFill>
                  <a:schemeClr val="bg1"/>
                </a:solidFill>
                <a:latin typeface="SVN-Fiolex Girls" panose="020B0606040200020203" pitchFamily="34" charset="0"/>
                <a:cs typeface="+mn-ea"/>
                <a:sym typeface="+mn-lt"/>
              </a:rPr>
              <a:t>Ôn tập chủ đề</a:t>
            </a:r>
            <a:endParaRPr lang="zh-CN" altLang="en-US" sz="14000" b="1" dirty="0">
              <a:ln>
                <a:solidFill>
                  <a:schemeClr val="accent1">
                    <a:lumMod val="50000"/>
                  </a:schemeClr>
                </a:solidFill>
              </a:ln>
              <a:solidFill>
                <a:schemeClr val="bg1"/>
              </a:solidFill>
              <a:latin typeface="SVN-Fiolex Girls" panose="020B0606040200020203" pitchFamily="34" charset="0"/>
              <a:cs typeface="+mn-ea"/>
              <a:sym typeface="+mn-lt"/>
            </a:endParaRPr>
          </a:p>
        </p:txBody>
      </p:sp>
      <p:sp>
        <p:nvSpPr>
          <p:cNvPr id="4" name="Heart 3">
            <a:extLst>
              <a:ext uri="{FF2B5EF4-FFF2-40B4-BE49-F238E27FC236}">
                <a16:creationId xmlns:a16="http://schemas.microsoft.com/office/drawing/2014/main" id="{5ACB095B-8FC5-B51B-EF2D-0E6C87BB5EDA}"/>
              </a:ext>
            </a:extLst>
          </p:cNvPr>
          <p:cNvSpPr/>
          <p:nvPr/>
        </p:nvSpPr>
        <p:spPr>
          <a:xfrm rot="20943956">
            <a:off x="5191660" y="2217075"/>
            <a:ext cx="590809" cy="508957"/>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spTree>
    <p:extLst>
      <p:ext uri="{BB962C8B-B14F-4D97-AF65-F5344CB8AC3E}">
        <p14:creationId xmlns:p14="http://schemas.microsoft.com/office/powerpoint/2010/main" val="40296829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par>
                          <p:cTn id="15" fill="hold">
                            <p:stCondLst>
                              <p:cond delay="1900"/>
                            </p:stCondLst>
                            <p:childTnLst>
                              <p:par>
                                <p:cTn id="16" presetID="38" presetClass="entr" presetSubtype="0" accel="50000" fill="hold" grpId="0" nodeType="afterEffect">
                                  <p:stCondLst>
                                    <p:cond delay="0"/>
                                  </p:stCondLst>
                                  <p:iterate type="lt">
                                    <p:tmPct val="50000"/>
                                  </p:iterate>
                                  <p:childTnLst>
                                    <p:set>
                                      <p:cBhvr>
                                        <p:cTn id="17" dur="1" fill="hold">
                                          <p:stCondLst>
                                            <p:cond delay="0"/>
                                          </p:stCondLst>
                                        </p:cTn>
                                        <p:tgtEl>
                                          <p:spTgt spid="16"/>
                                        </p:tgtEl>
                                        <p:attrNameLst>
                                          <p:attrName>style.visibility</p:attrName>
                                        </p:attrNameLst>
                                      </p:cBhvr>
                                      <p:to>
                                        <p:strVal val="visible"/>
                                      </p:to>
                                    </p:set>
                                    <p:set>
                                      <p:cBhvr>
                                        <p:cTn id="18" dur="455" fill="hold">
                                          <p:stCondLst>
                                            <p:cond delay="0"/>
                                          </p:stCondLst>
                                        </p:cTn>
                                        <p:tgtEl>
                                          <p:spTgt spid="16"/>
                                        </p:tgtEl>
                                        <p:attrNameLst>
                                          <p:attrName>style.rotation</p:attrName>
                                        </p:attrNameLst>
                                      </p:cBhvr>
                                      <p:to>
                                        <p:strVal val="-45.0"/>
                                      </p:to>
                                    </p:set>
                                    <p:anim calcmode="lin" valueType="num">
                                      <p:cBhvr>
                                        <p:cTn id="19"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20"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21"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22"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59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Logo, company name&#10;&#10;Description automatically generated">
            <a:extLst>
              <a:ext uri="{FF2B5EF4-FFF2-40B4-BE49-F238E27FC236}">
                <a16:creationId xmlns:a16="http://schemas.microsoft.com/office/drawing/2014/main" id="{6132CD82-B0B1-1966-F557-6FD4D3515D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90250" y="456813"/>
            <a:ext cx="837962" cy="837962"/>
          </a:xfrm>
          <a:prstGeom prst="rect">
            <a:avLst/>
          </a:prstGeom>
        </p:spPr>
      </p:pic>
      <p:sp>
        <p:nvSpPr>
          <p:cNvPr id="16" name="TextBox 15">
            <a:extLst>
              <a:ext uri="{FF2B5EF4-FFF2-40B4-BE49-F238E27FC236}">
                <a16:creationId xmlns:a16="http://schemas.microsoft.com/office/drawing/2014/main" id="{A0437DC6-7DCC-238D-B6C3-74F0D2EC9472}"/>
              </a:ext>
            </a:extLst>
          </p:cNvPr>
          <p:cNvSpPr txBox="1"/>
          <p:nvPr/>
        </p:nvSpPr>
        <p:spPr>
          <a:xfrm rot="19964420">
            <a:off x="3896986" y="1284242"/>
            <a:ext cx="7601415" cy="3477875"/>
          </a:xfrm>
          <a:prstGeom prst="rect">
            <a:avLst/>
          </a:prstGeom>
          <a:noFill/>
        </p:spPr>
        <p:txBody>
          <a:bodyPr wrap="square" rtlCol="0">
            <a:prstTxWarp prst="textArchDown">
              <a:avLst/>
            </a:prstTxWarp>
            <a:spAutoFit/>
          </a:bodyPr>
          <a:lstStyle/>
          <a:p>
            <a:pPr algn="ctr">
              <a:buClr>
                <a:srgbClr val="000000"/>
              </a:buClr>
              <a:buFont typeface="Arial"/>
              <a:buNone/>
            </a:pPr>
            <a:r>
              <a:rPr lang="en-US"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rPr>
              <a:t>Khám phá</a:t>
            </a:r>
            <a:endParaRPr lang="id-ID" sz="22000" kern="0">
              <a:solidFill>
                <a:schemeClr val="accent6">
                  <a:lumMod val="75000"/>
                </a:schemeClr>
              </a:solidFill>
              <a:effectLst>
                <a:outerShdw dist="165100" dir="2700000" sx="99000" sy="99000" algn="tl" rotWithShape="0">
                  <a:srgbClr val="EC9684">
                    <a:alpha val="63000"/>
                  </a:srgbClr>
                </a:outerShdw>
              </a:effectLst>
              <a:latin typeface="SVN-Fiolex Girls" panose="020B0606040200020203" pitchFamily="34" charset="0"/>
              <a:cs typeface="#9Slide05 Bodega Script" pitchFamily="2" charset="0"/>
              <a:sym typeface="Arial"/>
            </a:endParaRPr>
          </a:p>
        </p:txBody>
      </p:sp>
      <p:grpSp>
        <p:nvGrpSpPr>
          <p:cNvPr id="8" name="Group 7">
            <a:extLst>
              <a:ext uri="{FF2B5EF4-FFF2-40B4-BE49-F238E27FC236}">
                <a16:creationId xmlns:a16="http://schemas.microsoft.com/office/drawing/2014/main" id="{DAE388B6-5E5A-6613-EC76-DB68A71BC4B6}"/>
              </a:ext>
            </a:extLst>
          </p:cNvPr>
          <p:cNvGrpSpPr/>
          <p:nvPr/>
        </p:nvGrpSpPr>
        <p:grpSpPr>
          <a:xfrm>
            <a:off x="6072706" y="1450169"/>
            <a:ext cx="2139264" cy="2022443"/>
            <a:chOff x="6072706" y="1450169"/>
            <a:chExt cx="2139264" cy="2022443"/>
          </a:xfrm>
        </p:grpSpPr>
        <p:grpSp>
          <p:nvGrpSpPr>
            <p:cNvPr id="3" name="Group 2">
              <a:extLst>
                <a:ext uri="{FF2B5EF4-FFF2-40B4-BE49-F238E27FC236}">
                  <a16:creationId xmlns:a16="http://schemas.microsoft.com/office/drawing/2014/main" id="{922EC152-E234-06ED-B0A9-FC86BD78BC14}"/>
                </a:ext>
              </a:extLst>
            </p:cNvPr>
            <p:cNvGrpSpPr/>
            <p:nvPr/>
          </p:nvGrpSpPr>
          <p:grpSpPr>
            <a:xfrm>
              <a:off x="6072706" y="1503601"/>
              <a:ext cx="2121075" cy="1323439"/>
              <a:chOff x="5029200" y="-130242"/>
              <a:chExt cx="4158343" cy="1323439"/>
            </a:xfrm>
          </p:grpSpPr>
          <p:sp>
            <p:nvSpPr>
              <p:cNvPr id="2" name="Flowchart: Terminator 1">
                <a:extLst>
                  <a:ext uri="{FF2B5EF4-FFF2-40B4-BE49-F238E27FC236}">
                    <a16:creationId xmlns:a16="http://schemas.microsoft.com/office/drawing/2014/main" id="{66FC4F87-C31D-7B0A-1AE0-7329026EAF3B}"/>
                  </a:ext>
                </a:extLst>
              </p:cNvPr>
              <p:cNvSpPr/>
              <p:nvPr/>
            </p:nvSpPr>
            <p:spPr>
              <a:xfrm>
                <a:off x="5029200" y="0"/>
                <a:ext cx="4158343" cy="1107996"/>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a:p>
            </p:txBody>
          </p:sp>
          <p:sp>
            <p:nvSpPr>
              <p:cNvPr id="7" name="TextBox 60">
                <a:extLst>
                  <a:ext uri="{FF2B5EF4-FFF2-40B4-BE49-F238E27FC236}">
                    <a16:creationId xmlns:a16="http://schemas.microsoft.com/office/drawing/2014/main" id="{A5CE7745-AF1A-4011-8C2A-2475FCB07DD5}"/>
                  </a:ext>
                </a:extLst>
              </p:cNvPr>
              <p:cNvSpPr txBox="1"/>
              <p:nvPr/>
            </p:nvSpPr>
            <p:spPr>
              <a:xfrm>
                <a:off x="5262581" y="-130242"/>
                <a:ext cx="3691580" cy="13234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217"/>
                <a:r>
                  <a:rPr lang="en-US" sz="8000" b="1" spc="150">
                    <a:solidFill>
                      <a:schemeClr val="accent6">
                        <a:lumMod val="75000"/>
                      </a:schemeClr>
                    </a:solidFill>
                    <a:latin typeface="#9Slide07 SVNNexa Rust Slab Bla" panose="020B0606040200020203" pitchFamily="34" charset="0"/>
                    <a:cs typeface="+mn-ea"/>
                    <a:sym typeface="+mn-lt"/>
                  </a:rPr>
                  <a:t>2</a:t>
                </a:r>
                <a:endParaRPr lang="en-US" sz="8000" b="1" spc="150" dirty="0">
                  <a:solidFill>
                    <a:schemeClr val="accent6">
                      <a:lumMod val="75000"/>
                    </a:schemeClr>
                  </a:solidFill>
                  <a:latin typeface="#9Slide07 SVNNexa Rust Slab Bla" panose="020B0606040200020203" pitchFamily="34" charset="0"/>
                  <a:cs typeface="+mn-ea"/>
                  <a:sym typeface="+mn-lt"/>
                </a:endParaRPr>
              </a:p>
            </p:txBody>
          </p:sp>
        </p:grpSp>
        <p:sp>
          <p:nvSpPr>
            <p:cNvPr id="4" name="Heart 3">
              <a:extLst>
                <a:ext uri="{FF2B5EF4-FFF2-40B4-BE49-F238E27FC236}">
                  <a16:creationId xmlns:a16="http://schemas.microsoft.com/office/drawing/2014/main" id="{5ACB095B-8FC5-B51B-EF2D-0E6C87BB5EDA}"/>
                </a:ext>
              </a:extLst>
            </p:cNvPr>
            <p:cNvSpPr/>
            <p:nvPr/>
          </p:nvSpPr>
          <p:spPr>
            <a:xfrm rot="20943956">
              <a:off x="6905127" y="2963655"/>
              <a:ext cx="590809" cy="508957"/>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sp>
          <p:nvSpPr>
            <p:cNvPr id="14" name="Heart 13">
              <a:extLst>
                <a:ext uri="{FF2B5EF4-FFF2-40B4-BE49-F238E27FC236}">
                  <a16:creationId xmlns:a16="http://schemas.microsoft.com/office/drawing/2014/main" id="{A1551433-AF83-1470-A7FB-7BF74A0FDD1C}"/>
                </a:ext>
              </a:extLst>
            </p:cNvPr>
            <p:cNvSpPr/>
            <p:nvPr/>
          </p:nvSpPr>
          <p:spPr>
            <a:xfrm rot="1955642">
              <a:off x="7428951" y="1450169"/>
              <a:ext cx="783019" cy="704876"/>
            </a:xfrm>
            <a:prstGeom prst="hear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0"/>
            </a:p>
          </p:txBody>
        </p:sp>
      </p:grpSp>
    </p:spTree>
    <p:extLst>
      <p:ext uri="{BB962C8B-B14F-4D97-AF65-F5344CB8AC3E}">
        <p14:creationId xmlns:p14="http://schemas.microsoft.com/office/powerpoint/2010/main" val="3558038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16"/>
                                        </p:tgtEl>
                                        <p:attrNameLst>
                                          <p:attrName>style.visibility</p:attrName>
                                        </p:attrNameLst>
                                      </p:cBhvr>
                                      <p:to>
                                        <p:strVal val="visible"/>
                                      </p:to>
                                    </p:set>
                                    <p:anim by="(-#ppt_w*2)" calcmode="lin" valueType="num">
                                      <p:cBhvr rctx="PPT">
                                        <p:cTn id="12" dur="875" autoRev="1" fill="hold">
                                          <p:stCondLst>
                                            <p:cond delay="0"/>
                                          </p:stCondLst>
                                        </p:cTn>
                                        <p:tgtEl>
                                          <p:spTgt spid="16"/>
                                        </p:tgtEl>
                                        <p:attrNameLst>
                                          <p:attrName>ppt_w</p:attrName>
                                        </p:attrNameLst>
                                      </p:cBhvr>
                                    </p:anim>
                                    <p:anim by="(#ppt_w*0.50)" calcmode="lin" valueType="num">
                                      <p:cBhvr>
                                        <p:cTn id="13" dur="875" decel="50000" autoRev="1" fill="hold">
                                          <p:stCondLst>
                                            <p:cond delay="0"/>
                                          </p:stCondLst>
                                        </p:cTn>
                                        <p:tgtEl>
                                          <p:spTgt spid="16"/>
                                        </p:tgtEl>
                                        <p:attrNameLst>
                                          <p:attrName>ppt_x</p:attrName>
                                        </p:attrNameLst>
                                      </p:cBhvr>
                                    </p:anim>
                                    <p:anim from="(-#ppt_h/2)" to="(#ppt_y)" calcmode="lin" valueType="num">
                                      <p:cBhvr>
                                        <p:cTn id="14" dur="1750" fill="hold">
                                          <p:stCondLst>
                                            <p:cond delay="0"/>
                                          </p:stCondLst>
                                        </p:cTn>
                                        <p:tgtEl>
                                          <p:spTgt spid="16"/>
                                        </p:tgtEl>
                                        <p:attrNameLst>
                                          <p:attrName>ppt_y</p:attrName>
                                        </p:attrNameLst>
                                      </p:cBhvr>
                                    </p:anim>
                                    <p:animRot by="21600000">
                                      <p:cBhvr>
                                        <p:cTn id="15" dur="1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小学教育课件PPT模板"/>
  <p:tag name="INKNOELEADERBOARD" val="1034019254"/>
</p:tagLst>
</file>

<file path=ppt/theme/theme1.xml><?xml version="1.0" encoding="utf-8"?>
<a:theme xmlns:a="http://schemas.openxmlformats.org/drawingml/2006/main" name="千图网海量PPT模板www.58pic.com​​">
  <a:themeElements>
    <a:clrScheme name="自定义 1267">
      <a:dk1>
        <a:sysClr val="windowText" lastClr="000000"/>
      </a:dk1>
      <a:lt1>
        <a:sysClr val="window" lastClr="FFFFFF"/>
      </a:lt1>
      <a:dk2>
        <a:srgbClr val="5A6378"/>
      </a:dk2>
      <a:lt2>
        <a:srgbClr val="7F7F7F"/>
      </a:lt2>
      <a:accent1>
        <a:srgbClr val="62AE98"/>
      </a:accent1>
      <a:accent2>
        <a:srgbClr val="EB859B"/>
      </a:accent2>
      <a:accent3>
        <a:srgbClr val="62AE98"/>
      </a:accent3>
      <a:accent4>
        <a:srgbClr val="EB859B"/>
      </a:accent4>
      <a:accent5>
        <a:srgbClr val="62AE98"/>
      </a:accent5>
      <a:accent6>
        <a:srgbClr val="EB859B"/>
      </a:accent6>
      <a:hlink>
        <a:srgbClr val="168BBA"/>
      </a:hlink>
      <a:folHlink>
        <a:srgbClr val="680000"/>
      </a:folHlink>
    </a:clrScheme>
    <a:fontScheme name="epyf45g4">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1412</TotalTime>
  <Words>911</Words>
  <Application>Microsoft Office PowerPoint</Application>
  <PresentationFormat>Widescreen</PresentationFormat>
  <Paragraphs>159</Paragraphs>
  <Slides>26</Slides>
  <Notes>13</Notes>
  <HiddenSlides>0</HiddenSlides>
  <MMClips>13</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26</vt:i4>
      </vt:variant>
    </vt:vector>
  </HeadingPairs>
  <TitlesOfParts>
    <vt:vector size="51" baseType="lpstr">
      <vt:lpstr>#9Slide07 IcielHoneyCream</vt:lpstr>
      <vt:lpstr>#9Slide07 SVNNexa Rust Slab Bla</vt:lpstr>
      <vt:lpstr>DB YangDung X</vt:lpstr>
      <vt:lpstr>等线</vt:lpstr>
      <vt:lpstr>Fredoka One</vt:lpstr>
      <vt:lpstr>M PLUS Rounded 1c</vt:lpstr>
      <vt:lpstr>字魂59号-创粗黑</vt:lpstr>
      <vt:lpstr>#9Slide05 Aphrodite Pro</vt:lpstr>
      <vt:lpstr>#9Slide05 Bodega Script</vt:lpstr>
      <vt:lpstr>#9Slide07 Altus</vt:lpstr>
      <vt:lpstr>#9Slide07 HoneyCream</vt:lpstr>
      <vt:lpstr>#9Slide07 SVNDessert Menu Scrip</vt:lpstr>
      <vt:lpstr>Arial</vt:lpstr>
      <vt:lpstr>Arial Rounded MT Bold</vt:lpstr>
      <vt:lpstr>Calibri Light</vt:lpstr>
      <vt:lpstr>SVN-Dancing Script</vt:lpstr>
      <vt:lpstr>SVN-Fiolex Girls</vt:lpstr>
      <vt:lpstr>SVN-Hole Hearted</vt:lpstr>
      <vt:lpstr>SVN-Newton</vt:lpstr>
      <vt:lpstr>SVN-Vanessas Valentine</vt:lpstr>
      <vt:lpstr>Times New Roman</vt:lpstr>
      <vt:lpstr>UTM Avo</vt:lpstr>
      <vt:lpstr>千图网海量PPT模板www.58pic.com​​</vt:lpstr>
      <vt:lpstr>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简约卡通小学教育课件PPT模板</dc:title>
  <dc:creator>Diệu Hiền MNT</dc:creator>
  <cp:keywords>Diệu Hiền MNT</cp:keywords>
  <cp:lastModifiedBy>Nguyễn Thị Hồng Linh</cp:lastModifiedBy>
  <cp:revision>93</cp:revision>
  <dcterms:created xsi:type="dcterms:W3CDTF">2018-04-10T08:10:31Z</dcterms:created>
  <dcterms:modified xsi:type="dcterms:W3CDTF">2022-09-03T08:47:13Z</dcterms:modified>
</cp:coreProperties>
</file>