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4" r:id="rId2"/>
    <p:sldMasterId id="2147483698" r:id="rId3"/>
  </p:sldMasterIdLst>
  <p:notesMasterIdLst>
    <p:notesMasterId r:id="rId12"/>
  </p:notesMasterIdLst>
  <p:sldIdLst>
    <p:sldId id="278" r:id="rId4"/>
    <p:sldId id="262" r:id="rId5"/>
    <p:sldId id="260" r:id="rId6"/>
    <p:sldId id="279" r:id="rId7"/>
    <p:sldId id="261" r:id="rId8"/>
    <p:sldId id="274" r:id="rId9"/>
    <p:sldId id="273" r:id="rId10"/>
    <p:sldId id="277" r:id="rId11"/>
  </p:sldIdLst>
  <p:sldSz cx="12192000" cy="6858000"/>
  <p:notesSz cx="6858000" cy="9144000"/>
  <p:embeddedFontLst>
    <p:embeddedFont>
      <p:font typeface="Calibri Light" panose="020F0302020204030204" pitchFamily="34" charset="0"/>
      <p:regular r:id="rId13"/>
      <p:italic r:id="rId14"/>
    </p:embeddedFont>
    <p:embeddedFont>
      <p:font typeface="SVN-Newton" panose="02040603050506020204" pitchFamily="18" charset="0"/>
      <p:regular r:id="rId15"/>
    </p:embeddedFont>
    <p:embeddedFont>
      <p:font typeface="#9Slide07 IcielBC Cubano Normal" panose="00000500000000000000" pitchFamily="2" charset="0"/>
      <p:regular r:id="rId16"/>
    </p:embeddedFont>
    <p:embeddedFont>
      <p:font typeface="UTM Avo" panose="02040603050506020204" pitchFamily="18" charset="0"/>
      <p:regular r:id="rId17"/>
      <p:bold r:id="rId18"/>
      <p:italic r:id="rId19"/>
      <p:boldItalic r:id="rId20"/>
    </p:embeddedFont>
    <p:embeddedFont>
      <p:font typeface="SVN-Dancing Script" panose="02040603050506020204" pitchFamily="18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#9Slide06 SVNWendi" panose="02000000000000000000" pitchFamily="2" charset="0"/>
      <p:regular r:id="rId26"/>
    </p:embeddedFont>
    <p:embeddedFont>
      <p:font typeface="#9Slide05 Bodega Script" pitchFamily="2" charset="0"/>
      <p:regular r:id="rId27"/>
    </p:embeddedFont>
    <p:embeddedFont>
      <p:font typeface="#9Slide07 IcielPony" panose="02000000000000000000" pitchFamily="2" charset="0"/>
      <p:regular r:id="rId28"/>
    </p:embeddedFont>
    <p:embeddedFont>
      <p:font typeface="SVN-Poky's" panose="020B0606040200020203" pitchFamily="34" charset="0"/>
      <p:regular r:id="rId29"/>
    </p:embeddedFont>
    <p:embeddedFont>
      <p:font typeface="UTM Diana" panose="02040603050506020204" pitchFamily="18" charset="0"/>
      <p:regular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UVN Buc Thu" panose="030306020505070F0A05" pitchFamily="66" charset="0"/>
      <p:regular r:id="rId35"/>
    </p:embeddedFont>
    <p:embeddedFont>
      <p:font typeface="SVN-Whimsy" panose="02040603050506020204" pitchFamily="18" charset="0"/>
      <p:regular r:id="rId36"/>
    </p:embeddedFont>
    <p:embeddedFont>
      <p:font typeface="#9Slide07 HoneyCream" pitchFamily="2" charset="0"/>
      <p:regular r:id="rId37"/>
    </p:embeddedFont>
  </p:embeddedFontLst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1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9" Type="http://schemas.openxmlformats.org/officeDocument/2006/relationships/presProps" Target="presProps.xml"/><Relationship Id="rId21" Type="http://schemas.openxmlformats.org/officeDocument/2006/relationships/font" Target="fonts/font9.fntdata"/><Relationship Id="rId34" Type="http://schemas.openxmlformats.org/officeDocument/2006/relationships/font" Target="fonts/font22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openxmlformats.org/officeDocument/2006/relationships/font" Target="fonts/font25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font" Target="fonts/font24.fntdata"/><Relationship Id="rId10" Type="http://schemas.openxmlformats.org/officeDocument/2006/relationships/slide" Target="slides/slide7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font" Target="fonts/font23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font" Target="fonts/font21.fntdata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D9B3F-90D8-400E-8635-EC4F644A7A0C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C5213-7949-407B-8AB0-5260D7033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93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025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FBEF712-E855-440B-89CC-0281729BD9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44412" y="2277313"/>
            <a:ext cx="2199141" cy="3223730"/>
          </a:xfrm>
        </p:spPr>
        <p:txBody>
          <a:bodyPr/>
          <a:lstStyle/>
          <a:p>
            <a:endParaRPr lang="en-ID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DC01FC22-F05D-4EBE-9737-70569923D1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27191" y="4391963"/>
            <a:ext cx="1099570" cy="1611864"/>
          </a:xfrm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75330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31EDDB9-A095-4345-A0CA-1BC1767286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55570" y="2222861"/>
            <a:ext cx="4312319" cy="1799408"/>
          </a:xfrm>
        </p:spPr>
        <p:txBody>
          <a:bodyPr/>
          <a:lstStyle/>
          <a:p>
            <a:endParaRPr lang="en-ID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3B249D85-5537-4479-9F2F-E37DD5D6B4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83681" y="3598123"/>
            <a:ext cx="4312319" cy="179940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1100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1E416D5-ABD2-45D4-AE78-B5E88DDFD4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37155" y="3806640"/>
            <a:ext cx="7954845" cy="3051360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1138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8F25462-A821-45C1-90D5-C70F102660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880523" cy="359812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7540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2783334-A93B-4252-832B-0D0E509401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42204" y="1792296"/>
            <a:ext cx="2580719" cy="2597715"/>
          </a:xfrm>
        </p:spPr>
        <p:txBody>
          <a:bodyPr/>
          <a:lstStyle/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97A05E1-4C51-4ABF-A881-767B5E3327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10721" y="3306183"/>
            <a:ext cx="5581279" cy="355181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053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CA10675-45A6-4402-8E28-F21EAD049D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54409" y="1458827"/>
            <a:ext cx="3263181" cy="393079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845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25FD175-1489-4251-A251-9F65667D1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38888"/>
            <a:ext cx="1835126" cy="4695625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F588D16-5257-4C6E-8063-E5624CBDE3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42494" y="1138888"/>
            <a:ext cx="2994738" cy="4695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3400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DF3F869-AFBD-42C8-815D-F58DBE1188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42417" y="930371"/>
            <a:ext cx="2152271" cy="2167439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6600E8C-CAB5-42B0-A48D-F02F36B974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4853871" cy="532038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554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F7D1D4F-FAC7-4F07-A3A5-0A647FEB30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5335" y="1421639"/>
            <a:ext cx="5506167" cy="476486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9306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E058DC1-F648-4AE2-8C79-328077F7D9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02284" y="2916859"/>
            <a:ext cx="1689716" cy="2709137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75A86CA-1015-4A95-A0F3-42A17E151C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35148" y="2916859"/>
            <a:ext cx="2752364" cy="2709137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22B680F-4890-4077-B599-07935FC8E4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81812" y="2916859"/>
            <a:ext cx="2752364" cy="270913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1376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63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C24036-AE57-4342-8D9D-35722590BD6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76676" y="2749652"/>
            <a:ext cx="3157065" cy="2785629"/>
          </a:xfrm>
        </p:spPr>
        <p:txBody>
          <a:bodyPr/>
          <a:lstStyle/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406BA12-5D35-4CC8-B74A-C6BC5DE7E4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14423" y="1013475"/>
            <a:ext cx="2525373" cy="286114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0725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140F7C-111D-47AF-B71A-C89595FAB1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1437" y="2319957"/>
            <a:ext cx="6168741" cy="3430989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4492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AC1E595-23EA-4B73-92C5-1922CB3822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11527" y="1528114"/>
            <a:ext cx="6583047" cy="3542411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4223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99E1AB-931E-4ADB-9891-607262EB59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1535" y="1194599"/>
            <a:ext cx="2028047" cy="2042199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35933C5-F46D-4567-BB28-0568BBF978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84839" y="1194599"/>
            <a:ext cx="3491274" cy="491767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785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0D02C85-AC33-436B-B290-0C327E95D0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9934" y="523207"/>
            <a:ext cx="3429839" cy="5811586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363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0593E9-81A3-41E0-AC13-770A36C197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20833862">
            <a:off x="806516" y="1098071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8A748D6-57F2-44E1-81B6-2878EF844F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0833862">
            <a:off x="3426980" y="1626811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D9E74F87-149A-486A-8935-A8DC93DC51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833862">
            <a:off x="6047444" y="2109052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300A91E0-CB48-4AB0-9FF3-9F761FAD38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78633" y="1111032"/>
            <a:ext cx="3113367" cy="4626616"/>
          </a:xfrm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24403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9FDA9A-6B75-4FD7-B57F-4A3AAF6119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7996" y="1081188"/>
            <a:ext cx="9784436" cy="4695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7298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9AFE359-9736-49CE-835E-C4A1914381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5584610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3888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8C3B1A5-5C48-4692-BB39-3326D4B2BA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57547" y="3223268"/>
            <a:ext cx="1818218" cy="2723100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BA347E17-C08D-4DFA-821A-44141E13D9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03875" y="0"/>
            <a:ext cx="2152181" cy="3223268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7BD37E65-EA2A-4330-BA6B-6BC22AD5D5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84552" y="5195213"/>
            <a:ext cx="3207426" cy="1662787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5957EF43-C620-4F55-8CB5-63E8F11509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797546"/>
            <a:ext cx="2708806" cy="162817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339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D33BEF0-CDA6-49EE-A6F1-8E71849C63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4456" y="3429000"/>
            <a:ext cx="1862798" cy="1875066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3BFF2CA-C9E1-4A52-929F-7DC8AB94789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25953" y="1109116"/>
            <a:ext cx="1862798" cy="1875066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E95CEFF6-6AAD-41AB-B145-5A9F0E5300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06455" y="3429000"/>
            <a:ext cx="1862798" cy="1875066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9472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>
            <a:extLst>
              <a:ext uri="{FF2B5EF4-FFF2-40B4-BE49-F238E27FC236}">
                <a16:creationId xmlns:a16="http://schemas.microsoft.com/office/drawing/2014/main" id="{0E6FCFA5-0E31-9F45-8064-D887C1D3E161}"/>
              </a:ext>
            </a:extLst>
          </p:cNvPr>
          <p:cNvSpPr/>
          <p:nvPr userDrawn="1"/>
        </p:nvSpPr>
        <p:spPr>
          <a:xfrm>
            <a:off x="264405" y="352541"/>
            <a:ext cx="11655846" cy="6191479"/>
          </a:xfrm>
          <a:prstGeom prst="roundRect">
            <a:avLst>
              <a:gd name="adj" fmla="val 6525"/>
            </a:avLst>
          </a:prstGeom>
          <a:solidFill>
            <a:srgbClr val="FFFEEF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64F5A49-5198-E64D-A9EF-D5A1684242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7287" y="435166"/>
            <a:ext cx="831774" cy="83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6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FD5151A-6250-4895-B467-F154DCE47F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99806"/>
            <a:ext cx="4347057" cy="4639914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908A036-4B1B-482F-8AE6-92993D7F23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25255" y="2292102"/>
            <a:ext cx="1849357" cy="284761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951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43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59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24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77B9685-3E86-4D8C-BDC5-774F93495B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06112" y="1585991"/>
            <a:ext cx="2754638" cy="2278800"/>
          </a:xfrm>
          <a:custGeom>
            <a:avLst/>
            <a:gdLst>
              <a:gd name="connsiteX0" fmla="*/ 757593 w 5530796"/>
              <a:gd name="connsiteY0" fmla="*/ 0 h 4545468"/>
              <a:gd name="connsiteX1" fmla="*/ 4773203 w 5530796"/>
              <a:gd name="connsiteY1" fmla="*/ 0 h 4545468"/>
              <a:gd name="connsiteX2" fmla="*/ 5530796 w 5530796"/>
              <a:gd name="connsiteY2" fmla="*/ 757593 h 4545468"/>
              <a:gd name="connsiteX3" fmla="*/ 5530796 w 5530796"/>
              <a:gd name="connsiteY3" fmla="*/ 3787875 h 4545468"/>
              <a:gd name="connsiteX4" fmla="*/ 4773203 w 5530796"/>
              <a:gd name="connsiteY4" fmla="*/ 4545468 h 4545468"/>
              <a:gd name="connsiteX5" fmla="*/ 757593 w 5530796"/>
              <a:gd name="connsiteY5" fmla="*/ 4545468 h 4545468"/>
              <a:gd name="connsiteX6" fmla="*/ 0 w 5530796"/>
              <a:gd name="connsiteY6" fmla="*/ 3787875 h 4545468"/>
              <a:gd name="connsiteX7" fmla="*/ 0 w 5530796"/>
              <a:gd name="connsiteY7" fmla="*/ 757593 h 4545468"/>
              <a:gd name="connsiteX8" fmla="*/ 757593 w 5530796"/>
              <a:gd name="connsiteY8" fmla="*/ 0 h 4545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0796" h="4545468">
                <a:moveTo>
                  <a:pt x="757593" y="0"/>
                </a:moveTo>
                <a:lnTo>
                  <a:pt x="4773203" y="0"/>
                </a:lnTo>
                <a:cubicBezTo>
                  <a:pt x="5191610" y="0"/>
                  <a:pt x="5530796" y="339186"/>
                  <a:pt x="5530796" y="757593"/>
                </a:cubicBezTo>
                <a:lnTo>
                  <a:pt x="5530796" y="3787875"/>
                </a:lnTo>
                <a:cubicBezTo>
                  <a:pt x="5530796" y="4206282"/>
                  <a:pt x="5191610" y="4545468"/>
                  <a:pt x="4773203" y="4545468"/>
                </a:cubicBezTo>
                <a:lnTo>
                  <a:pt x="757593" y="4545468"/>
                </a:lnTo>
                <a:cubicBezTo>
                  <a:pt x="339186" y="4545468"/>
                  <a:pt x="0" y="4206282"/>
                  <a:pt x="0" y="3787875"/>
                </a:cubicBezTo>
                <a:lnTo>
                  <a:pt x="0" y="757593"/>
                </a:lnTo>
                <a:cubicBezTo>
                  <a:pt x="0" y="339186"/>
                  <a:pt x="339186" y="0"/>
                  <a:pt x="7575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594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6E6A7B5-700F-4EE6-8F11-72DF0DFC12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03418" y="1650138"/>
            <a:ext cx="1810376" cy="3715918"/>
          </a:xfrm>
          <a:custGeom>
            <a:avLst/>
            <a:gdLst>
              <a:gd name="connsiteX0" fmla="*/ 605828 w 3634895"/>
              <a:gd name="connsiteY0" fmla="*/ 0 h 7412053"/>
              <a:gd name="connsiteX1" fmla="*/ 3029067 w 3634895"/>
              <a:gd name="connsiteY1" fmla="*/ 0 h 7412053"/>
              <a:gd name="connsiteX2" fmla="*/ 3634895 w 3634895"/>
              <a:gd name="connsiteY2" fmla="*/ 605828 h 7412053"/>
              <a:gd name="connsiteX3" fmla="*/ 3634895 w 3634895"/>
              <a:gd name="connsiteY3" fmla="*/ 6806225 h 7412053"/>
              <a:gd name="connsiteX4" fmla="*/ 3029067 w 3634895"/>
              <a:gd name="connsiteY4" fmla="*/ 7412053 h 7412053"/>
              <a:gd name="connsiteX5" fmla="*/ 605828 w 3634895"/>
              <a:gd name="connsiteY5" fmla="*/ 7412053 h 7412053"/>
              <a:gd name="connsiteX6" fmla="*/ 0 w 3634895"/>
              <a:gd name="connsiteY6" fmla="*/ 6806225 h 7412053"/>
              <a:gd name="connsiteX7" fmla="*/ 0 w 3634895"/>
              <a:gd name="connsiteY7" fmla="*/ 605828 h 7412053"/>
              <a:gd name="connsiteX8" fmla="*/ 605828 w 3634895"/>
              <a:gd name="connsiteY8" fmla="*/ 0 h 741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4895" h="7412053">
                <a:moveTo>
                  <a:pt x="605828" y="0"/>
                </a:moveTo>
                <a:lnTo>
                  <a:pt x="3029067" y="0"/>
                </a:lnTo>
                <a:cubicBezTo>
                  <a:pt x="3363657" y="0"/>
                  <a:pt x="3634895" y="271238"/>
                  <a:pt x="3634895" y="605828"/>
                </a:cubicBezTo>
                <a:lnTo>
                  <a:pt x="3634895" y="6806225"/>
                </a:lnTo>
                <a:cubicBezTo>
                  <a:pt x="3634895" y="7140815"/>
                  <a:pt x="3363657" y="7412053"/>
                  <a:pt x="3029067" y="7412053"/>
                </a:cubicBezTo>
                <a:lnTo>
                  <a:pt x="605828" y="7412053"/>
                </a:lnTo>
                <a:cubicBezTo>
                  <a:pt x="271238" y="7412053"/>
                  <a:pt x="0" y="7140815"/>
                  <a:pt x="0" y="6806225"/>
                </a:cubicBezTo>
                <a:lnTo>
                  <a:pt x="0" y="605828"/>
                </a:lnTo>
                <a:cubicBezTo>
                  <a:pt x="0" y="271238"/>
                  <a:pt x="271238" y="0"/>
                  <a:pt x="6058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4626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442C746-9B4F-481F-ACE4-9C5A1A6D60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2667" y="2074871"/>
            <a:ext cx="3777300" cy="2449079"/>
          </a:xfrm>
          <a:custGeom>
            <a:avLst/>
            <a:gdLst>
              <a:gd name="connsiteX0" fmla="*/ 0 w 7584111"/>
              <a:gd name="connsiteY0" fmla="*/ 0 h 4885120"/>
              <a:gd name="connsiteX1" fmla="*/ 7584111 w 7584111"/>
              <a:gd name="connsiteY1" fmla="*/ 0 h 4885120"/>
              <a:gd name="connsiteX2" fmla="*/ 7584111 w 7584111"/>
              <a:gd name="connsiteY2" fmla="*/ 4885120 h 4885120"/>
              <a:gd name="connsiteX3" fmla="*/ 0 w 7584111"/>
              <a:gd name="connsiteY3" fmla="*/ 4885120 h 488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84111" h="4885120">
                <a:moveTo>
                  <a:pt x="0" y="0"/>
                </a:moveTo>
                <a:lnTo>
                  <a:pt x="7584111" y="0"/>
                </a:lnTo>
                <a:lnTo>
                  <a:pt x="7584111" y="4885120"/>
                </a:lnTo>
                <a:lnTo>
                  <a:pt x="0" y="48851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2039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>
            <a:extLst>
              <a:ext uri="{FF2B5EF4-FFF2-40B4-BE49-F238E27FC236}">
                <a16:creationId xmlns:a16="http://schemas.microsoft.com/office/drawing/2014/main" id="{0E6FCFA5-0E31-9F45-8064-D887C1D3E161}"/>
              </a:ext>
            </a:extLst>
          </p:cNvPr>
          <p:cNvSpPr/>
          <p:nvPr userDrawn="1"/>
        </p:nvSpPr>
        <p:spPr>
          <a:xfrm>
            <a:off x="264405" y="352541"/>
            <a:ext cx="11655846" cy="6191479"/>
          </a:xfrm>
          <a:prstGeom prst="roundRect">
            <a:avLst>
              <a:gd name="adj" fmla="val 6525"/>
            </a:avLst>
          </a:prstGeom>
          <a:solidFill>
            <a:srgbClr val="FFFEEF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85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E1E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E1E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E1E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E1E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99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67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>
            <a:extLst>
              <a:ext uri="{FF2B5EF4-FFF2-40B4-BE49-F238E27FC236}">
                <a16:creationId xmlns:a16="http://schemas.microsoft.com/office/drawing/2014/main" id="{0E6FCFA5-0E31-9F45-8064-D887C1D3E161}"/>
              </a:ext>
            </a:extLst>
          </p:cNvPr>
          <p:cNvSpPr/>
          <p:nvPr userDrawn="1"/>
        </p:nvSpPr>
        <p:spPr>
          <a:xfrm>
            <a:off x="264405" y="352541"/>
            <a:ext cx="11655846" cy="6191479"/>
          </a:xfrm>
          <a:prstGeom prst="roundRect">
            <a:avLst>
              <a:gd name="adj" fmla="val 6525"/>
            </a:avLst>
          </a:prstGeom>
          <a:solidFill>
            <a:srgbClr val="FFFEEF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64F5A49-5198-E64D-A9EF-D5A1684242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7287" y="435166"/>
            <a:ext cx="831774" cy="83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3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934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2EA95678-AF41-44B0-9993-AFA61DA9E850}"/>
              </a:ext>
            </a:extLst>
          </p:cNvPr>
          <p:cNvSpPr/>
          <p:nvPr userDrawn="1"/>
        </p:nvSpPr>
        <p:spPr>
          <a:xfrm>
            <a:off x="0" y="0"/>
            <a:ext cx="12192000" cy="1028700"/>
          </a:xfrm>
          <a:prstGeom prst="rect">
            <a:avLst/>
          </a:prstGeom>
          <a:blipFill>
            <a:blip r:embed="rId2"/>
            <a:stretch>
              <a:fillRect l="-53334" t="-295295" r="-53334" b="-98248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2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>
            <a:extLst>
              <a:ext uri="{FF2B5EF4-FFF2-40B4-BE49-F238E27FC236}">
                <a16:creationId xmlns:a16="http://schemas.microsoft.com/office/drawing/2014/main" id="{0E6FCFA5-0E31-9F45-8064-D887C1D3E161}"/>
              </a:ext>
            </a:extLst>
          </p:cNvPr>
          <p:cNvSpPr/>
          <p:nvPr userDrawn="1"/>
        </p:nvSpPr>
        <p:spPr>
          <a:xfrm>
            <a:off x="264405" y="352541"/>
            <a:ext cx="11655846" cy="6191479"/>
          </a:xfrm>
          <a:prstGeom prst="roundRect">
            <a:avLst>
              <a:gd name="adj" fmla="val 6525"/>
            </a:avLst>
          </a:prstGeom>
          <a:solidFill>
            <a:srgbClr val="FFFEEF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64F5A49-5198-E64D-A9EF-D5A1684242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7287" y="435166"/>
            <a:ext cx="831774" cy="83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29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027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A36B258-96DA-4BD9-A8F1-BC5DD067C9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39015" y="1780468"/>
            <a:ext cx="1698818" cy="1710006"/>
          </a:xfrm>
          <a:custGeom>
            <a:avLst/>
            <a:gdLst>
              <a:gd name="connsiteX0" fmla="*/ 1705454 w 3410908"/>
              <a:gd name="connsiteY0" fmla="*/ 0 h 3410908"/>
              <a:gd name="connsiteX1" fmla="*/ 3410908 w 3410908"/>
              <a:gd name="connsiteY1" fmla="*/ 1705454 h 3410908"/>
              <a:gd name="connsiteX2" fmla="*/ 1705454 w 3410908"/>
              <a:gd name="connsiteY2" fmla="*/ 3410908 h 3410908"/>
              <a:gd name="connsiteX3" fmla="*/ 0 w 3410908"/>
              <a:gd name="connsiteY3" fmla="*/ 1705454 h 3410908"/>
              <a:gd name="connsiteX4" fmla="*/ 1705454 w 3410908"/>
              <a:gd name="connsiteY4" fmla="*/ 0 h 3410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0908" h="3410908">
                <a:moveTo>
                  <a:pt x="1705454" y="0"/>
                </a:moveTo>
                <a:cubicBezTo>
                  <a:pt x="2647350" y="0"/>
                  <a:pt x="3410908" y="763558"/>
                  <a:pt x="3410908" y="1705454"/>
                </a:cubicBezTo>
                <a:cubicBezTo>
                  <a:pt x="3410908" y="2647350"/>
                  <a:pt x="2647350" y="3410908"/>
                  <a:pt x="1705454" y="3410908"/>
                </a:cubicBezTo>
                <a:cubicBezTo>
                  <a:pt x="763558" y="3410908"/>
                  <a:pt x="0" y="2647350"/>
                  <a:pt x="0" y="1705454"/>
                </a:cubicBezTo>
                <a:cubicBezTo>
                  <a:pt x="0" y="763558"/>
                  <a:pt x="763558" y="0"/>
                  <a:pt x="170545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8663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CE5C95B-1E4E-4178-B1B0-BC4809350F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7748" y="1271747"/>
            <a:ext cx="3905868" cy="449547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4253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3EB8DA-E612-432C-9A8C-38A5101A5C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73514" y="1897750"/>
            <a:ext cx="2262945" cy="3362724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3465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26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34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7.xml"/><Relationship Id="rId37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31" Type="http://schemas.openxmlformats.org/officeDocument/2006/relationships/slideLayout" Target="../slideLayouts/slideLayout36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 smtClean="0">
                <a:solidFill>
                  <a:schemeClr val="accent6">
                    <a:lumMod val="50000"/>
                  </a:schemeClr>
                </a:solidFill>
                <a:latin typeface="UTM Diana" panose="02040603050506020204" pitchFamily="18" charset="0"/>
              </a:rPr>
              <a:t>By </a:t>
            </a:r>
            <a:r>
              <a:rPr lang="en-US" sz="2800" b="0" dirty="0" err="1" smtClean="0">
                <a:solidFill>
                  <a:schemeClr val="accent6">
                    <a:lumMod val="50000"/>
                  </a:scheme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b="0" baseline="0" dirty="0" smtClean="0">
                <a:solidFill>
                  <a:schemeClr val="accent6">
                    <a:lumMod val="50000"/>
                  </a:schemeClr>
                </a:solidFill>
                <a:latin typeface="UTM Diana" panose="02040603050506020204" pitchFamily="18" charset="0"/>
              </a:rPr>
              <a:t> </a:t>
            </a:r>
            <a:r>
              <a:rPr lang="en-US" sz="2800" b="0" baseline="0" dirty="0" err="1" smtClean="0">
                <a:solidFill>
                  <a:schemeClr val="accent6">
                    <a:lumMod val="50000"/>
                  </a:schemeClr>
                </a:solidFill>
                <a:latin typeface="UTM Diana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UTM Diana" panose="020406030505060202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712944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03" r:id="rId4"/>
    <p:sldLayoutId id="214748370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227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F9DE59-1FEA-4FF6-B9AA-D36CF52176BD}" type="datetimeFigureOut">
              <a:rPr kumimoji="0" lang="en-ID" sz="1192" b="0" i="0" u="none" strike="noStrike" kern="1200" cap="none" spc="0" normalizeH="0" baseline="0" noProof="0" smtClean="0">
                <a:ln>
                  <a:noFill/>
                </a:ln>
                <a:solidFill>
                  <a:srgbClr val="1E1E1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227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04/09/2022</a:t>
            </a:fld>
            <a:endParaRPr kumimoji="0" lang="en-ID" sz="1192" b="0" i="0" u="none" strike="noStrike" kern="1200" cap="none" spc="0" normalizeH="0" baseline="0" noProof="0">
              <a:ln>
                <a:noFill/>
              </a:ln>
              <a:solidFill>
                <a:srgbClr val="1E1E1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227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192" b="0" i="0" u="none" strike="noStrike" kern="1200" cap="none" spc="0" normalizeH="0" baseline="0" noProof="0">
              <a:ln>
                <a:noFill/>
              </a:ln>
              <a:solidFill>
                <a:srgbClr val="1E1E1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227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E7D32-8C24-4E33-A831-D426F2E1F939}" type="slidenum">
              <a:rPr kumimoji="0" lang="en-ID" sz="1192" b="0" i="0" u="none" strike="noStrike" kern="1200" cap="none" spc="0" normalizeH="0" baseline="0" noProof="0" smtClean="0">
                <a:ln>
                  <a:noFill/>
                </a:ln>
                <a:solidFill>
                  <a:srgbClr val="1E1E1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227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D" sz="1192" b="0" i="0" u="none" strike="noStrike" kern="1200" cap="none" spc="0" normalizeH="0" baseline="0" noProof="0">
              <a:ln>
                <a:noFill/>
              </a:ln>
              <a:solidFill>
                <a:srgbClr val="1E1E1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VN Buc Thu" panose="030306020505070F0A05" pitchFamily="66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VN Buc Thu" panose="030306020505070F0A05" pitchFamily="66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VN Buc Thu" panose="030306020505070F0A05" pitchFamily="66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VN Buc Thu" panose="030306020505070F0A05" pitchFamily="66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UVN Buc Thu" panose="030306020505070F0A05" pitchFamily="66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5E7CC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5E7CC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503002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08511" rtl="0" eaLnBrk="1" latinLnBrk="0" hangingPunct="1">
        <a:lnSpc>
          <a:spcPct val="90000"/>
        </a:lnSpc>
        <a:spcBef>
          <a:spcPct val="0"/>
        </a:spcBef>
        <a:buNone/>
        <a:defRPr sz="43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128" indent="-227128" algn="l" defTabSz="908511" rtl="0" eaLnBrk="1" latinLnBrk="0" hangingPunct="1">
        <a:lnSpc>
          <a:spcPct val="90000"/>
        </a:lnSpc>
        <a:spcBef>
          <a:spcPts val="994"/>
        </a:spcBef>
        <a:buFont typeface="Arial" panose="020B0604020202020204" pitchFamily="34" charset="0"/>
        <a:buChar char="•"/>
        <a:defRPr sz="2782" kern="1200">
          <a:solidFill>
            <a:schemeClr val="tx1"/>
          </a:solidFill>
          <a:latin typeface="+mn-lt"/>
          <a:ea typeface="+mn-ea"/>
          <a:cs typeface="+mn-cs"/>
        </a:defRPr>
      </a:lvl1pPr>
      <a:lvl2pPr marL="681383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2384" kern="1200">
          <a:solidFill>
            <a:schemeClr val="tx1"/>
          </a:solidFill>
          <a:latin typeface="+mn-lt"/>
          <a:ea typeface="+mn-ea"/>
          <a:cs typeface="+mn-cs"/>
        </a:defRPr>
      </a:lvl2pPr>
      <a:lvl3pPr marL="1135639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987" kern="1200">
          <a:solidFill>
            <a:schemeClr val="tx1"/>
          </a:solidFill>
          <a:latin typeface="+mn-lt"/>
          <a:ea typeface="+mn-ea"/>
          <a:cs typeface="+mn-cs"/>
        </a:defRPr>
      </a:lvl3pPr>
      <a:lvl4pPr marL="1589895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4pPr>
      <a:lvl5pPr marL="2044151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5pPr>
      <a:lvl6pPr marL="2498406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6pPr>
      <a:lvl7pPr marL="2952662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7pPr>
      <a:lvl8pPr marL="3406917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8pPr>
      <a:lvl9pPr marL="3861173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1pPr>
      <a:lvl2pPr marL="454256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2pPr>
      <a:lvl3pPr marL="908511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3pPr>
      <a:lvl4pPr marL="1362767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4pPr>
      <a:lvl5pPr marL="1817022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5pPr>
      <a:lvl6pPr marL="2271278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6pPr>
      <a:lvl7pPr marL="2725534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7pPr>
      <a:lvl8pPr marL="3179790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8pPr>
      <a:lvl9pPr marL="3634045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 smtClean="0">
                <a:solidFill>
                  <a:schemeClr val="accent6">
                    <a:lumMod val="50000"/>
                  </a:schemeClr>
                </a:solidFill>
                <a:latin typeface="UTM Diana" panose="02040603050506020204" pitchFamily="18" charset="0"/>
              </a:rPr>
              <a:t>By </a:t>
            </a:r>
            <a:r>
              <a:rPr lang="en-US" sz="2800" b="0" dirty="0" err="1" smtClean="0">
                <a:solidFill>
                  <a:schemeClr val="accent6">
                    <a:lumMod val="50000"/>
                  </a:scheme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b="0" baseline="0" dirty="0" smtClean="0">
                <a:solidFill>
                  <a:schemeClr val="accent6">
                    <a:lumMod val="50000"/>
                  </a:schemeClr>
                </a:solidFill>
                <a:latin typeface="UTM Diana" panose="02040603050506020204" pitchFamily="18" charset="0"/>
              </a:rPr>
              <a:t> </a:t>
            </a:r>
            <a:r>
              <a:rPr lang="en-US" sz="2800" b="0" baseline="0" dirty="0" err="1" smtClean="0">
                <a:solidFill>
                  <a:schemeClr val="accent6">
                    <a:lumMod val="50000"/>
                  </a:schemeClr>
                </a:solidFill>
                <a:latin typeface="UTM Diana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UTM Diana" panose="020406030505060202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85302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0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00">
          <p15:clr>
            <a:srgbClr val="F26B43"/>
          </p15:clr>
        </p15:guide>
        <p15:guide id="2" pos="7272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832">
          <p15:clr>
            <a:srgbClr val="F26B43"/>
          </p15:clr>
        </p15:guide>
        <p15:guide id="5" orient="horz" pos="3952">
          <p15:clr>
            <a:srgbClr val="F26B43"/>
          </p15:clr>
        </p15:guide>
        <p15:guide id="6" orient="horz" pos="37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36;p2"/>
          <p:cNvSpPr/>
          <p:nvPr/>
        </p:nvSpPr>
        <p:spPr>
          <a:xfrm rot="10800000" flipH="1" flipV="1">
            <a:off x="630438" y="1038942"/>
            <a:ext cx="11140334" cy="3575899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rgbClr val="92D050">
              <a:alpha val="78000"/>
            </a:srgbClr>
          </a:solidFill>
          <a:ln w="38100" cap="rnd" cmpd="sng">
            <a:solidFill>
              <a:schemeClr val="accent6">
                <a:lumMod val="5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Whimsy" panose="02040603050506020204" pitchFamily="18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6116343B-1CD4-4DF8-B60D-A428CF298C9A}"/>
              </a:ext>
            </a:extLst>
          </p:cNvPr>
          <p:cNvGrpSpPr/>
          <p:nvPr/>
        </p:nvGrpSpPr>
        <p:grpSpPr>
          <a:xfrm>
            <a:off x="1495881" y="496619"/>
            <a:ext cx="9309603" cy="1314056"/>
            <a:chOff x="1495881" y="496619"/>
            <a:chExt cx="9309603" cy="1314056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24418283-35D2-4757-86C1-9D231693F1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26" t="13691" r="7208" b="19184"/>
            <a:stretch/>
          </p:blipFill>
          <p:spPr>
            <a:xfrm flipH="1">
              <a:off x="9863143" y="1038942"/>
              <a:ext cx="942341" cy="771733"/>
            </a:xfrm>
            <a:prstGeom prst="rect">
              <a:avLst/>
            </a:prstGeom>
            <a:effectLst>
              <a:outerShdw blurRad="50800" dist="50800" dir="204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68E75650-9236-4681-9684-916ADCE8E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9" t="28124" r="22222" b="20842"/>
            <a:stretch/>
          </p:blipFill>
          <p:spPr>
            <a:xfrm>
              <a:off x="1495881" y="496619"/>
              <a:ext cx="932567" cy="80778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6" name="图片 1">
            <a:extLst>
              <a:ext uri="{FF2B5EF4-FFF2-40B4-BE49-F238E27FC236}">
                <a16:creationId xmlns:a16="http://schemas.microsoft.com/office/drawing/2014/main" id="{D33DA810-7F07-4C47-89AF-083E1276F5A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4709" y="423115"/>
            <a:ext cx="3615873" cy="302100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8678552" y="4382677"/>
            <a:ext cx="3092220" cy="607200"/>
            <a:chOff x="8216504" y="4499621"/>
            <a:chExt cx="3092220" cy="607200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7270CAAB-F1E2-624F-840F-915F36240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16504" y="4499621"/>
              <a:ext cx="3092220" cy="607200"/>
            </a:xfrm>
            <a:prstGeom prst="rect">
              <a:avLst/>
            </a:prstGeom>
          </p:spPr>
        </p:pic>
        <p:sp>
          <p:nvSpPr>
            <p:cNvPr id="25" name="文本框 12">
              <a:extLst>
                <a:ext uri="{FF2B5EF4-FFF2-40B4-BE49-F238E27FC236}">
                  <a16:creationId xmlns:a16="http://schemas.microsoft.com/office/drawing/2014/main" id="{9C6D4D13-B6AC-D741-A589-8676AF553DCF}"/>
                </a:ext>
              </a:extLst>
            </p:cNvPr>
            <p:cNvSpPr txBox="1"/>
            <p:nvPr/>
          </p:nvSpPr>
          <p:spPr>
            <a:xfrm>
              <a:off x="9241840" y="4499621"/>
              <a:ext cx="11657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ource Han Sans CN Regular" panose="020B0500000000000000" pitchFamily="34" charset="-128"/>
                  <a:ea typeface="Source Han Sans CN Regular" panose="020B0500000000000000" pitchFamily="34" charset="-128"/>
                  <a:cs typeface="+mn-cs"/>
                </a:rPr>
                <a:t>Trang</a:t>
              </a:r>
              <a:r>
                <a:rPr kumimoji="1" lang="en-US" altLang="zh-CN" sz="2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ource Han Sans CN Regular" panose="020B0500000000000000" pitchFamily="34" charset="-128"/>
                  <a:ea typeface="Source Han Sans CN Regular" panose="020B0500000000000000" pitchFamily="34" charset="-128"/>
                  <a:cs typeface="+mn-cs"/>
                </a:rPr>
                <a:t> 36</a:t>
              </a:r>
              <a:endPara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ource Han Sans CN Regular" panose="020B0500000000000000" pitchFamily="34" charset="-128"/>
                <a:ea typeface="Source Han Sans CN Regular" panose="020B0500000000000000" pitchFamily="34" charset="-128"/>
                <a:cs typeface="+mn-cs"/>
              </a:endParaRPr>
            </a:p>
          </p:txBody>
        </p:sp>
      </p:grpSp>
      <p:pic>
        <p:nvPicPr>
          <p:cNvPr id="26" name="Picture 2" descr="Danh mục 5 bộ sách giáo khoa lớp 1 mới | Bộ sách lớp 1 mới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9" y="-78965"/>
            <a:ext cx="1497661" cy="149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图片 8">
            <a:extLst>
              <a:ext uri="{FF2B5EF4-FFF2-40B4-BE49-F238E27FC236}">
                <a16:creationId xmlns:a16="http://schemas.microsoft.com/office/drawing/2014/main" id="{11455DDC-0318-6841-9B65-524B70833AC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275" y="4195710"/>
            <a:ext cx="5519451" cy="264090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 rot="20279150">
            <a:off x="-320052" y="1241059"/>
            <a:ext cx="3963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#9Slide06 SVNWendi" panose="02000000000000000000" pitchFamily="2" charset="0"/>
                <a:ea typeface="Cambria" panose="02040503050406030204" pitchFamily="18" charset="0"/>
                <a:cs typeface="+mn-cs"/>
              </a:rPr>
              <a:t>Tiếng</a:t>
            </a:r>
            <a:r>
              <a:rPr kumimoji="0" lang="en-US" sz="3600" b="1" i="0" u="none" strike="noStrike" kern="1200" cap="none" spc="0" normalizeH="0" noProof="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#9Slide06 SVNWendi" panose="02000000000000000000" pitchFamily="2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#9Slide06 SVNWendi" panose="02000000000000000000" pitchFamily="2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en-US" sz="3600" b="1" i="0" u="none" strike="noStrike" kern="1200" cap="none" spc="0" normalizeH="0" noProof="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#9Slide06 SVNWendi" panose="02000000000000000000" pitchFamily="2" charset="0"/>
                <a:ea typeface="Cambria" panose="02040503050406030204" pitchFamily="18" charset="0"/>
                <a:cs typeface="+mn-cs"/>
              </a:rPr>
              <a:t> 3</a:t>
            </a:r>
            <a:endParaRPr kumimoji="0" lang="en-US" sz="3600" b="1" i="0" u="none" strike="noStrike" kern="1200" cap="none" spc="0" normalizeH="0" baseline="0" noProof="0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effectLst/>
              <a:uLnTx/>
              <a:uFillTx/>
              <a:latin typeface="#9Slide06 SVNWendi" panose="02000000000000000000" pitchFamily="2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4052" y="1383962"/>
            <a:ext cx="8565622" cy="30665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0438" y="1236007"/>
            <a:ext cx="2889754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1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05">
            <a:extLst>
              <a:ext uri="{FF2B5EF4-FFF2-40B4-BE49-F238E27FC236}">
                <a16:creationId xmlns:a16="http://schemas.microsoft.com/office/drawing/2014/main" id="{84BAB053-6D72-8C47-8940-06C248E34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0541" y="509321"/>
            <a:ext cx="4118209" cy="684785"/>
          </a:xfrm>
          <a:prstGeom prst="rect">
            <a:avLst/>
          </a:prstGeom>
          <a:noFill/>
          <a:ln>
            <a:noFill/>
          </a:ln>
        </p:spPr>
        <p:txBody>
          <a:bodyPr wrap="squar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 smtClean="0">
                <a:solidFill>
                  <a:srgbClr val="EA6E5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altLang="zh-CN" sz="4000" b="1" dirty="0" smtClean="0">
                <a:solidFill>
                  <a:srgbClr val="EA6E5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EA6E5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altLang="zh-CN" sz="4000" b="1" dirty="0" smtClean="0">
                <a:solidFill>
                  <a:srgbClr val="EA6E5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EA6E5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EA6E51"/>
              </a:solidFill>
              <a:effectLst/>
              <a:uLnTx/>
              <a:uFillTx/>
              <a:latin typeface="Cambria" panose="02040503050406030204" pitchFamily="18" charset="0"/>
              <a:ea typeface="zihun64hao-mengquruantangti" pitchFamily="2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75922F6-A65B-9F4D-A42F-A8F6CE3E93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4171" y="3493500"/>
            <a:ext cx="4742761" cy="4742761"/>
          </a:xfrm>
          <a:prstGeom prst="rect">
            <a:avLst/>
          </a:prstGeom>
        </p:spPr>
      </p:pic>
      <p:pic>
        <p:nvPicPr>
          <p:cNvPr id="7" name="Picture 2" descr="https://img.loigiaihay.com/picture/2022/0309/2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" r="51746" b="56768"/>
          <a:stretch/>
        </p:blipFill>
        <p:spPr bwMode="auto">
          <a:xfrm>
            <a:off x="951134" y="1956017"/>
            <a:ext cx="4084047" cy="3350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5467350" y="2661499"/>
            <a:ext cx="6362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chó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đốm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2" descr="https://img.loigiaihay.com/picture/2022/0309/2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" r="51746" b="56768"/>
          <a:stretch/>
        </p:blipFill>
        <p:spPr bwMode="auto">
          <a:xfrm>
            <a:off x="1145875" y="1151625"/>
            <a:ext cx="2586504" cy="2536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2" descr="https://img.loigiaihay.com/picture/2022/0309/2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07" r="948" b="56118"/>
          <a:stretch/>
        </p:blipFill>
        <p:spPr bwMode="auto">
          <a:xfrm>
            <a:off x="6329043" y="1116078"/>
            <a:ext cx="2722881" cy="26075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img.loigiaihay.com/picture/2022/0309/2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" t="55802" r="51859"/>
          <a:stretch/>
        </p:blipFill>
        <p:spPr bwMode="auto">
          <a:xfrm>
            <a:off x="1090779" y="3830264"/>
            <a:ext cx="2641600" cy="26979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img.loigiaihay.com/picture/2022/0309/2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5" t="55201" r="1374" b="525"/>
          <a:stretch/>
        </p:blipFill>
        <p:spPr bwMode="auto">
          <a:xfrm>
            <a:off x="6329043" y="3825633"/>
            <a:ext cx="2702560" cy="27025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732379" y="1819686"/>
            <a:ext cx="2298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đốm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51924" y="1819685"/>
            <a:ext cx="2298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đốm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lặn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58298" y="4576748"/>
            <a:ext cx="2298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đốm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203686" y="4576748"/>
            <a:ext cx="2298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đốm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ngạc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0" name="Picture 2" descr="https://img.loigiaihay.com/picture/2022/0309/2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07" r="948" b="56118"/>
          <a:stretch/>
        </p:blipFill>
        <p:spPr bwMode="auto">
          <a:xfrm>
            <a:off x="951134" y="1620026"/>
            <a:ext cx="4084047" cy="397784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967093" y="2399191"/>
            <a:ext cx="6362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lặn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2" name="Picture 2" descr="https://img.loigiaihay.com/picture/2022/0309/2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" t="55802" r="51859"/>
          <a:stretch/>
        </p:blipFill>
        <p:spPr bwMode="auto">
          <a:xfrm>
            <a:off x="7391267" y="993506"/>
            <a:ext cx="4451457" cy="413512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14229" y="1148922"/>
            <a:ext cx="673762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Chó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đốm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bụng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: “ Ơ,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quay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lẽ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đợi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chó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đốm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" descr="https://img.loigiaihay.com/picture/2022/0309/2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5" t="55201" r="1374" b="525"/>
          <a:stretch/>
        </p:blipFill>
        <p:spPr bwMode="auto">
          <a:xfrm>
            <a:off x="481559" y="1527107"/>
            <a:ext cx="4765002" cy="420805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387357" y="1949055"/>
            <a:ext cx="63627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chó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đốm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lặn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đợi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lâu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55632" y="2257747"/>
            <a:ext cx="63627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“Hay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ốm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mời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khám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.”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Chó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đốm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quay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mỉm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18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6" grpId="1"/>
      <p:bldP spid="17" grpId="1"/>
      <p:bldP spid="18" grpId="1"/>
      <p:bldP spid="19" grpId="1"/>
      <p:bldP spid="21" grpId="0"/>
      <p:bldP spid="21" grpId="1"/>
      <p:bldP spid="23" grpId="0"/>
      <p:bldP spid="23" grpId="1"/>
      <p:bldP spid="25" grpId="0"/>
      <p:bldP spid="25" grpId="1"/>
      <p:bldP spid="26" grpId="0"/>
      <p:bldP spid="2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05">
            <a:extLst>
              <a:ext uri="{FF2B5EF4-FFF2-40B4-BE49-F238E27FC236}">
                <a16:creationId xmlns:a16="http://schemas.microsoft.com/office/drawing/2014/main" id="{43500A4C-6C72-B245-9EF6-C135A975D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551" y="492849"/>
            <a:ext cx="4970549" cy="684785"/>
          </a:xfrm>
          <a:prstGeom prst="rect">
            <a:avLst/>
          </a:prstGeom>
          <a:noFill/>
          <a:ln>
            <a:noFill/>
          </a:ln>
        </p:spPr>
        <p:txBody>
          <a:bodyPr wrap="squar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 smtClean="0">
                <a:solidFill>
                  <a:srgbClr val="EA6E5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altLang="zh-CN" sz="4000" b="1" dirty="0" smtClean="0">
                <a:solidFill>
                  <a:srgbClr val="EA6E5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EA6E5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altLang="zh-CN" sz="4000" b="1" dirty="0" smtClean="0">
                <a:solidFill>
                  <a:srgbClr val="EA6E5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EA6E5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zh-CN" sz="4000" b="1" dirty="0" smtClean="0">
                <a:solidFill>
                  <a:srgbClr val="EA6E5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EA6E5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altLang="zh-CN" sz="4000" b="1" dirty="0" smtClean="0">
                <a:solidFill>
                  <a:srgbClr val="EA6E5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EA6E5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EA6E51"/>
              </a:solidFill>
              <a:effectLst/>
              <a:uLnTx/>
              <a:uFillTx/>
              <a:latin typeface="Cambria" panose="02040503050406030204" pitchFamily="18" charset="0"/>
              <a:ea typeface="zihun64hao-mengquruantangti" pitchFamily="2" charset="-122"/>
            </a:endParaRPr>
          </a:p>
        </p:txBody>
      </p:sp>
      <p:pic>
        <p:nvPicPr>
          <p:cNvPr id="1026" name="Picture 2" descr="https://img.loigiaihay.com/picture/2022/0309/2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" r="51746" b="56768"/>
          <a:stretch/>
        </p:blipFill>
        <p:spPr bwMode="auto">
          <a:xfrm>
            <a:off x="1145875" y="1151625"/>
            <a:ext cx="2586504" cy="2536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2" descr="https://img.loigiaihay.com/picture/2022/0309/2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07" r="948" b="56118"/>
          <a:stretch/>
        </p:blipFill>
        <p:spPr bwMode="auto">
          <a:xfrm>
            <a:off x="6329043" y="1116078"/>
            <a:ext cx="2722881" cy="26075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img.loigiaihay.com/picture/2022/0309/2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" t="55802" r="51859"/>
          <a:stretch/>
        </p:blipFill>
        <p:spPr bwMode="auto">
          <a:xfrm>
            <a:off x="1090779" y="3830264"/>
            <a:ext cx="2641600" cy="26979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img.loigiaihay.com/picture/2022/0309/2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5" t="55201" r="1374" b="525"/>
          <a:stretch/>
        </p:blipFill>
        <p:spPr bwMode="auto">
          <a:xfrm>
            <a:off x="6329043" y="3825633"/>
            <a:ext cx="2702560" cy="27025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32379" y="1819686"/>
            <a:ext cx="2298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đốm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51924" y="1819685"/>
            <a:ext cx="2298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đốm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lặn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58298" y="4576748"/>
            <a:ext cx="2298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đốm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203686" y="4576748"/>
            <a:ext cx="2298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đốm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ngạc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5440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30733" y="730883"/>
            <a:ext cx="6921048" cy="2974602"/>
            <a:chOff x="830733" y="730883"/>
            <a:chExt cx="6921048" cy="2974602"/>
          </a:xfrm>
        </p:grpSpPr>
        <p:grpSp>
          <p:nvGrpSpPr>
            <p:cNvPr id="3" name="组合 3">
              <a:extLst>
                <a:ext uri="{FF2B5EF4-FFF2-40B4-BE49-F238E27FC236}">
                  <a16:creationId xmlns:a16="http://schemas.microsoft.com/office/drawing/2014/main" id="{B261A60F-720F-449E-B148-3057910CB02C}"/>
                </a:ext>
              </a:extLst>
            </p:cNvPr>
            <p:cNvGrpSpPr/>
            <p:nvPr/>
          </p:nvGrpSpPr>
          <p:grpSpPr>
            <a:xfrm flipH="1">
              <a:off x="830733" y="730883"/>
              <a:ext cx="6921048" cy="2974602"/>
              <a:chOff x="1519698" y="1019175"/>
              <a:chExt cx="8642568" cy="4524375"/>
            </a:xfrm>
          </p:grpSpPr>
          <p:pic>
            <p:nvPicPr>
              <p:cNvPr id="4" name="图片 2">
                <a:extLst>
                  <a:ext uri="{FF2B5EF4-FFF2-40B4-BE49-F238E27FC236}">
                    <a16:creationId xmlns:a16="http://schemas.microsoft.com/office/drawing/2014/main" id="{00127F75-6F20-41C9-B415-E0B764A35F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9734" y="1019175"/>
                <a:ext cx="7828483" cy="4524375"/>
              </a:xfrm>
              <a:prstGeom prst="rect">
                <a:avLst/>
              </a:prstGeom>
            </p:spPr>
          </p:pic>
          <p:grpSp>
            <p:nvGrpSpPr>
              <p:cNvPr id="5" name="组合 24">
                <a:extLst>
                  <a:ext uri="{FF2B5EF4-FFF2-40B4-BE49-F238E27FC236}">
                    <a16:creationId xmlns:a16="http://schemas.microsoft.com/office/drawing/2014/main" id="{CBA3DF4A-D44E-4A15-837B-A52B9548AA6D}"/>
                  </a:ext>
                </a:extLst>
              </p:cNvPr>
              <p:cNvGrpSpPr/>
              <p:nvPr/>
            </p:nvGrpSpPr>
            <p:grpSpPr>
              <a:xfrm>
                <a:off x="1519698" y="1019175"/>
                <a:ext cx="8642568" cy="3786239"/>
                <a:chOff x="1519698" y="1019175"/>
                <a:chExt cx="8642568" cy="3786239"/>
              </a:xfrm>
            </p:grpSpPr>
            <p:pic>
              <p:nvPicPr>
                <p:cNvPr id="6" name="图片 19">
                  <a:extLst>
                    <a:ext uri="{FF2B5EF4-FFF2-40B4-BE49-F238E27FC236}">
                      <a16:creationId xmlns:a16="http://schemas.microsoft.com/office/drawing/2014/main" id="{9F98FEB4-AA96-40FA-970A-75E2A52675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19698" y="1019175"/>
                  <a:ext cx="1628169" cy="3105150"/>
                </a:xfrm>
                <a:prstGeom prst="rect">
                  <a:avLst/>
                </a:prstGeom>
              </p:spPr>
            </p:pic>
            <p:pic>
              <p:nvPicPr>
                <p:cNvPr id="7" name="图片 21">
                  <a:extLst>
                    <a:ext uri="{FF2B5EF4-FFF2-40B4-BE49-F238E27FC236}">
                      <a16:creationId xmlns:a16="http://schemas.microsoft.com/office/drawing/2014/main" id="{9DA1B11F-8C0C-48E3-8097-0D1D43F7D4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01087" y="2052585"/>
                  <a:ext cx="1461179" cy="2752829"/>
                </a:xfrm>
                <a:prstGeom prst="rect">
                  <a:avLst/>
                </a:prstGeom>
              </p:spPr>
            </p:pic>
          </p:grpSp>
        </p:grpSp>
        <p:sp>
          <p:nvSpPr>
            <p:cNvPr id="2" name="Rectangle 1"/>
            <p:cNvSpPr/>
            <p:nvPr/>
          </p:nvSpPr>
          <p:spPr>
            <a:xfrm>
              <a:off x="1884172" y="1073965"/>
              <a:ext cx="4968367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Rốt</a:t>
              </a:r>
              <a:r>
                <a:rPr lang="en-US" sz="28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cuộc</a:t>
              </a:r>
              <a:r>
                <a:rPr lang="en-US" sz="28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xảy</a:t>
              </a:r>
              <a:r>
                <a:rPr lang="en-US" sz="28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8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28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8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28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nhỉ</a:t>
              </a:r>
              <a:r>
                <a:rPr lang="en-US" sz="28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28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r>
                <a:rPr lang="en-US" sz="28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28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minh </a:t>
              </a:r>
              <a:r>
                <a:rPr lang="en-US" sz="28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28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8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chó</a:t>
              </a:r>
              <a:r>
                <a:rPr lang="en-US" sz="28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đốm</a:t>
              </a:r>
              <a:r>
                <a:rPr lang="en-US" sz="28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28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28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</p:txBody>
        </p:sp>
      </p:grpSp>
      <p:pic>
        <p:nvPicPr>
          <p:cNvPr id="8" name="图片 33">
            <a:extLst>
              <a:ext uri="{FF2B5EF4-FFF2-40B4-BE49-F238E27FC236}">
                <a16:creationId xmlns:a16="http://schemas.microsoft.com/office/drawing/2014/main" id="{3C752377-2ACB-4618-BCD2-EC616673F8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690" y="3945336"/>
            <a:ext cx="4686300" cy="256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8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05">
            <a:extLst>
              <a:ext uri="{FF2B5EF4-FFF2-40B4-BE49-F238E27FC236}">
                <a16:creationId xmlns:a16="http://schemas.microsoft.com/office/drawing/2014/main" id="{A2CA42EF-B6B5-924F-83B4-CCF6C0F7D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691" y="509321"/>
            <a:ext cx="6551370" cy="684785"/>
          </a:xfrm>
          <a:prstGeom prst="rect">
            <a:avLst/>
          </a:prstGeom>
          <a:noFill/>
          <a:ln>
            <a:noFill/>
          </a:ln>
        </p:spPr>
        <p:txBody>
          <a:bodyPr wrap="squar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A6E5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EA6E5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EA6E5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EA6E5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EA6E5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EA6E5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EA6E5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EA6E5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EA6E5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EA6E5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EA6E5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EA6E51"/>
              </a:solidFill>
              <a:effectLst/>
              <a:uLnTx/>
              <a:uFillTx/>
              <a:latin typeface="Cambria" panose="02040503050406030204" pitchFamily="18" charset="0"/>
              <a:ea typeface="zihun64hao-mengquruantangti" pitchFamily="2" charset="-122"/>
            </a:endParaRPr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F4ADF890-E6A7-094F-B99D-257402B19186}"/>
              </a:ext>
            </a:extLst>
          </p:cNvPr>
          <p:cNvSpPr/>
          <p:nvPr/>
        </p:nvSpPr>
        <p:spPr>
          <a:xfrm>
            <a:off x="514350" y="509321"/>
            <a:ext cx="11163300" cy="6018872"/>
          </a:xfrm>
          <a:prstGeom prst="roundRect">
            <a:avLst/>
          </a:prstGeom>
          <a:noFill/>
          <a:ln>
            <a:solidFill>
              <a:srgbClr val="EA6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EA66D82-60D2-474E-A3B2-B51030BF56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1412" y="-579583"/>
            <a:ext cx="3316238" cy="3066285"/>
          </a:xfrm>
          <a:prstGeom prst="rect">
            <a:avLst/>
          </a:prstGeom>
        </p:spPr>
      </p:pic>
      <p:pic>
        <p:nvPicPr>
          <p:cNvPr id="9" name="Picture 2" descr="https://img.loigiaihay.com/picture/2022/0309/2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" r="51746" b="56768"/>
          <a:stretch/>
        </p:blipFill>
        <p:spPr bwMode="auto">
          <a:xfrm>
            <a:off x="1502568" y="1266154"/>
            <a:ext cx="2586504" cy="2398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2" descr="https://img.loigiaihay.com/picture/2022/0309/2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07" r="948" b="56118"/>
          <a:stretch/>
        </p:blipFill>
        <p:spPr bwMode="auto">
          <a:xfrm>
            <a:off x="4713132" y="1287237"/>
            <a:ext cx="2722881" cy="239893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img.loigiaihay.com/picture/2022/0309/2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" t="55802" r="51859"/>
          <a:stretch/>
        </p:blipFill>
        <p:spPr bwMode="auto">
          <a:xfrm>
            <a:off x="1447472" y="3758215"/>
            <a:ext cx="2641600" cy="26979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img.loigiaihay.com/picture/2022/0309/2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5" t="55201" r="1374" b="525"/>
          <a:stretch/>
        </p:blipFill>
        <p:spPr bwMode="auto">
          <a:xfrm>
            <a:off x="4733453" y="3753584"/>
            <a:ext cx="2702560" cy="27025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89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381500" y="2191924"/>
            <a:ext cx="7620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kumimoji="0" lang="en-US" altLang="zh-CN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altLang="zh-CN" sz="54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altLang="zh-CN" sz="54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kumimoji="0" lang="en-US" altLang="zh-CN" sz="54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54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54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kumimoji="0" lang="en-US" altLang="zh-CN" sz="54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54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altLang="zh-CN" sz="54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kumimoji="0" lang="en-US" altLang="zh-CN" sz="54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altLang="zh-CN" sz="5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105">
            <a:extLst>
              <a:ext uri="{FF2B5EF4-FFF2-40B4-BE49-F238E27FC236}">
                <a16:creationId xmlns:a16="http://schemas.microsoft.com/office/drawing/2014/main" id="{64D13F17-18F0-DF4A-9A76-F1FA82359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390" y="509321"/>
            <a:ext cx="3061607" cy="684785"/>
          </a:xfrm>
          <a:prstGeom prst="rect">
            <a:avLst/>
          </a:prstGeom>
          <a:noFill/>
          <a:ln>
            <a:noFill/>
          </a:ln>
        </p:spPr>
        <p:txBody>
          <a:bodyPr wrap="squar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A6E5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DẶN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EA6E5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DÒ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EA6E51"/>
              </a:solidFill>
              <a:effectLst/>
              <a:uLnTx/>
              <a:uFillTx/>
              <a:latin typeface="Cambria" panose="02040503050406030204" pitchFamily="18" charset="0"/>
              <a:ea typeface="zihun64hao-mengquruantangti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0942009-6DD3-D043-96F9-DE46E9D203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4041"/>
            <a:ext cx="5143959" cy="514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3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0A4F830-0E40-8A47-AEF3-8FC239219A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00" y="1439766"/>
            <a:ext cx="4813453" cy="48134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4953" y="1226339"/>
            <a:ext cx="6151397" cy="48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4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1898382" y="5622114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99807" y="225255"/>
            <a:ext cx="13680376" cy="6727523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1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BDDAE2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</a:rPr>
              <a:t>GIÁO ÁN ĐIỆN TỬ LỚP 4</a:t>
            </a:r>
            <a:endParaRPr kumimoji="0" lang="id-ID" sz="5333" b="0" i="0" u="none" strike="noStrike" kern="1200" cap="none" spc="0" normalizeH="0" baseline="0" noProof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BDDAE2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410007" y="152909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BDDAE2">
                        <a:lumMod val="5000"/>
                        <a:lumOff val="95000"/>
                      </a:srgbClr>
                    </a:gs>
                    <a:gs pos="51000">
                      <a:srgbClr val="00374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</a:rPr>
              <a:t>GIÁO ÁN ĐIỆN TỬ LỚP 2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BDDAE2">
                        <a:lumMod val="5000"/>
                        <a:lumOff val="95000"/>
                      </a:srgbClr>
                    </a:gs>
                    <a:gs pos="51000">
                      <a:srgbClr val="00374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</a:rPr>
              <a:t>&amp;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BDDAE2">
                        <a:lumMod val="5000"/>
                        <a:lumOff val="95000"/>
                      </a:srgbClr>
                    </a:gs>
                    <a:gs pos="51000">
                      <a:srgbClr val="00374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</a:rPr>
              <a:t> LỚP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B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ộ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K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ế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E0D2B5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BDDAE2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n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ố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i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r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1E1E1C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i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h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ứ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E0D2B5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c</a:t>
            </a:r>
            <a:endParaRPr kumimoji="0" lang="id-ID" sz="5333" b="0" i="0" u="none" strike="noStrike" kern="1200" cap="none" spc="0" normalizeH="0" baseline="0" noProof="0">
              <a:ln>
                <a:solidFill>
                  <a:srgbClr val="C57C45">
                    <a:lumMod val="50000"/>
                  </a:srgbClr>
                </a:solidFill>
              </a:ln>
              <a:solidFill>
                <a:srgbClr val="E0D2B5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9" y="3044205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15750" y="4960298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 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36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6" grpId="0"/>
      <p:bldP spid="7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2432315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Naver">
      <a:dk1>
        <a:srgbClr val="1E1E1C"/>
      </a:dk1>
      <a:lt1>
        <a:srgbClr val="FEF8EA"/>
      </a:lt1>
      <a:dk2>
        <a:srgbClr val="C57C45"/>
      </a:dk2>
      <a:lt2>
        <a:srgbClr val="F5E7CC"/>
      </a:lt2>
      <a:accent1>
        <a:srgbClr val="BDDAE2"/>
      </a:accent1>
      <a:accent2>
        <a:srgbClr val="E0D2B5"/>
      </a:accent2>
      <a:accent3>
        <a:srgbClr val="F07C6D"/>
      </a:accent3>
      <a:accent4>
        <a:srgbClr val="FBD556"/>
      </a:accent4>
      <a:accent5>
        <a:srgbClr val="003744"/>
      </a:accent5>
      <a:accent6>
        <a:srgbClr val="107F92"/>
      </a:accent6>
      <a:hlink>
        <a:srgbClr val="EDBCA0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蓝色 II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566D43"/>
      </a:accent1>
      <a:accent2>
        <a:srgbClr val="FFC20F"/>
      </a:accent2>
      <a:accent3>
        <a:srgbClr val="A1A763"/>
      </a:accent3>
      <a:accent4>
        <a:srgbClr val="BB922B"/>
      </a:accent4>
      <a:accent5>
        <a:srgbClr val="F5C26F"/>
      </a:accent5>
      <a:accent6>
        <a:srgbClr val="D5D8BA"/>
      </a:accent6>
      <a:hlink>
        <a:srgbClr val="566D43"/>
      </a:hlink>
      <a:folHlink>
        <a:srgbClr val="BFBFBF"/>
      </a:folHlink>
    </a:clrScheme>
    <a:fontScheme name="Temp">
      <a:majorFont>
        <a:latin typeface="思源黑体 CN"/>
        <a:ea typeface="思源黑体 CN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square" lIns="0" tIns="0" rIns="0" bIns="0">
        <a:spAutoFit/>
      </a:bodyPr>
      <a:lstStyle>
        <a:defPPr marL="400050" indent="-400050" algn="l">
          <a:lnSpc>
            <a:spcPct val="200000"/>
          </a:lnSpc>
          <a:buFont typeface="+mj-lt"/>
          <a:buAutoNum type="arabicPeriod"/>
          <a:defRPr dirty="0">
            <a:latin typeface="思源黑体 CN" panose="020B0500000000000000" pitchFamily="34" charset="-122"/>
            <a:ea typeface="思源黑体 CN" panose="020B05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蓝色 II">
    <a:dk1>
      <a:srgbClr val="000000"/>
    </a:dk1>
    <a:lt1>
      <a:srgbClr val="FFFFFF"/>
    </a:lt1>
    <a:dk2>
      <a:srgbClr val="778495"/>
    </a:dk2>
    <a:lt2>
      <a:srgbClr val="F0F0F0"/>
    </a:lt2>
    <a:accent1>
      <a:srgbClr val="566D43"/>
    </a:accent1>
    <a:accent2>
      <a:srgbClr val="FFC20F"/>
    </a:accent2>
    <a:accent3>
      <a:srgbClr val="A1A763"/>
    </a:accent3>
    <a:accent4>
      <a:srgbClr val="BB922B"/>
    </a:accent4>
    <a:accent5>
      <a:srgbClr val="F5C26F"/>
    </a:accent5>
    <a:accent6>
      <a:srgbClr val="D5D8BA"/>
    </a:accent6>
    <a:hlink>
      <a:srgbClr val="566D4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391</Words>
  <Application>Microsoft Office PowerPoint</Application>
  <PresentationFormat>Widescreen</PresentationFormat>
  <Paragraphs>30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32" baseType="lpstr">
      <vt:lpstr>Calibri Light</vt:lpstr>
      <vt:lpstr>SVN-Newton</vt:lpstr>
      <vt:lpstr>#9Slide07 IcielBC Cubano Normal</vt:lpstr>
      <vt:lpstr>Times New Roman</vt:lpstr>
      <vt:lpstr>Arial</vt:lpstr>
      <vt:lpstr>UTM Avo</vt:lpstr>
      <vt:lpstr>Source Han Sans CN Regular</vt:lpstr>
      <vt:lpstr>SVN-Dancing Script</vt:lpstr>
      <vt:lpstr>Calibri</vt:lpstr>
      <vt:lpstr>#9Slide06 SVNWendi</vt:lpstr>
      <vt:lpstr>#9Slide05 Bodega Script</vt:lpstr>
      <vt:lpstr>#9Slide07 IcielPony</vt:lpstr>
      <vt:lpstr>SVN-Poky's</vt:lpstr>
      <vt:lpstr>UTM Diana</vt:lpstr>
      <vt:lpstr>思源黑体 CN</vt:lpstr>
      <vt:lpstr>等线</vt:lpstr>
      <vt:lpstr>zihun64hao-mengquruantangti</vt:lpstr>
      <vt:lpstr>Cambria</vt:lpstr>
      <vt:lpstr>UVN Buc Thu</vt:lpstr>
      <vt:lpstr>SVN-Whimsy</vt:lpstr>
      <vt:lpstr>#9Slide07 HoneyCream</vt:lpstr>
      <vt:lpstr>Office 主题​​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Nguyễn Thị Hồng Linh</cp:lastModifiedBy>
  <cp:revision>15</cp:revision>
  <dcterms:created xsi:type="dcterms:W3CDTF">2022-08-12T18:21:27Z</dcterms:created>
  <dcterms:modified xsi:type="dcterms:W3CDTF">2022-09-04T04:11:11Z</dcterms:modified>
</cp:coreProperties>
</file>