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10" d="100"/>
          <a:sy n="10" d="100"/>
        </p:scale>
        <p:origin x="3379" y="1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A6058-D894-4F0C-9FFC-3E93363CC504}" type="datetimeFigureOut">
              <a:rPr lang="en-GB" smtClean="0"/>
              <a:t>04/09/2022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59FD6-D9E5-4E37-A8FE-86FECE22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chia </a:t>
            </a:r>
            <a:r>
              <a:rPr lang="en-GB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được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nhiều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thì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thắng</a:t>
            </a:r>
            <a:r>
              <a:rPr lang="en-GB" baseline="0" dirty="0" smtClean="0"/>
              <a:t>. GV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icon </a:t>
            </a:r>
            <a:r>
              <a:rPr lang="en-GB" baseline="0" dirty="0" err="1" smtClean="0"/>
              <a:t>rau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thịt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3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87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9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06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4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4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5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7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có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yêu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cầu</a:t>
            </a:r>
            <a:r>
              <a:rPr lang="en-GB" baseline="0" dirty="0" smtClean="0"/>
              <a:t> HS </a:t>
            </a:r>
            <a:r>
              <a:rPr lang="en-GB" baseline="0" dirty="0" err="1" smtClean="0"/>
              <a:t>kể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dụng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chấm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6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0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3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4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074400" y="6538912"/>
            <a:ext cx="1908786" cy="19694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173574" y="733898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856713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09902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8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9" r:id="rId19"/>
    <p:sldLayoutId id="2147483678" r:id="rId20"/>
    <p:sldLayoutId id="2147483677" r:id="rId21"/>
    <p:sldLayoutId id="2147483676" r:id="rId22"/>
    <p:sldLayoutId id="2147483675" r:id="rId23"/>
    <p:sldLayoutId id="2147483674" r:id="rId24"/>
    <p:sldLayoutId id="2147483673" r:id="rId25"/>
    <p:sldLayoutId id="2147483668" r:id="rId26"/>
    <p:sldLayoutId id="2147483669" r:id="rId27"/>
    <p:sldLayoutId id="2147483670" r:id="rId28"/>
    <p:sldLayoutId id="2147483671" r:id="rId29"/>
    <p:sldLayoutId id="2147483672" r:id="rId3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microsoft.com/office/2007/relationships/hdphoto" Target="../media/hdphoto4.wdp"/><Relationship Id="rId11" Type="http://schemas.microsoft.com/office/2007/relationships/hdphoto" Target="../media/hdphoto12.wdp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16.wdp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3" Type="http://schemas.openxmlformats.org/officeDocument/2006/relationships/notesSlide" Target="../notesSlides/notesSlide1.xml"/><Relationship Id="rId7" Type="http://schemas.openxmlformats.org/officeDocument/2006/relationships/slide" Target="slide3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10" Type="http://schemas.openxmlformats.org/officeDocument/2006/relationships/slide" Target="slide4.xm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555" y="364391"/>
            <a:ext cx="5877053" cy="5749026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A31C90BB-AC5B-4D8C-9A89-2EAD0F1A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400" y="5318829"/>
            <a:ext cx="902189" cy="79458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7" name="TextBox 6"/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 smtClean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 smtClean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 smtClean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 smtClean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  <a:endParaRPr kumimoji="0" lang="en-GB" sz="1800" b="0" i="0" u="none" strike="noStrike" kern="1200" cap="none" spc="0" normalizeH="0" baseline="0" noProof="0" dirty="0">
                <a:ln w="254000">
                  <a:solidFill>
                    <a:srgbClr val="44546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F Hypografic" panose="02000603000000000000" pitchFamily="2" charset="0"/>
                <a:ea typeface="UVF Hypografic" panose="02000603000000000000" pitchFamily="2" charset="0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Hypografic" panose="02000603000000000000" pitchFamily="2" charset="0"/>
                <a:ea typeface="UVF Hypografic" panose="02000603000000000000" pitchFamily="2" charset="0"/>
                <a:cs typeface="+mn-cs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407" y="744583"/>
            <a:ext cx="8285182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7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42770" y="2091566"/>
          <a:ext cx="9793255" cy="14706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958651">
                  <a:extLst>
                    <a:ext uri="{9D8B030D-6E8A-4147-A177-3AD203B41FA5}">
                      <a16:colId xmlns:a16="http://schemas.microsoft.com/office/drawing/2014/main" val="1875548139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1330816830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3458450937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411325724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3072406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Thời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tiết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Đồ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ăn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thức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uống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Đồ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dùng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Trang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phục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Hoạt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động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9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>
                          <a:effectLst/>
                        </a:rPr>
                        <a:t>M: </a:t>
                      </a:r>
                      <a:r>
                        <a:rPr lang="en-GB" sz="2800" dirty="0" err="1">
                          <a:effectLst/>
                        </a:rPr>
                        <a:t>nóng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nực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kem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quạt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áo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phông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effectLst/>
                        </a:rPr>
                        <a:t>bơi</a:t>
                      </a:r>
                      <a:endParaRPr lang="vi-VN" sz="2800" b="0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368358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980599" y="222914"/>
            <a:ext cx="11014664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-403589" y="-144050"/>
            <a:ext cx="2358189" cy="2213810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39836" y="354087"/>
            <a:ext cx="949618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ngữ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hè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gợi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dưới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0" b="90000" l="5500" r="90000">
                        <a14:backgroundMark x1="60950" y1="6300" x2="83400" y2="34200"/>
                        <a14:backgroundMark x1="78300" y1="53500" x2="84800" y2="69100"/>
                        <a14:backgroundMark x1="66750" y1="29450" x2="79550" y2="48950"/>
                        <a14:backgroundMark x1="58150" y1="35100" x2="69200" y2="37550"/>
                        <a14:backgroundMark x1="78650" y1="59650" x2="74450" y2="74550"/>
                        <a14:backgroundMark x1="10400" y1="37350" x2="20050" y2="60200"/>
                        <a14:backgroundMark x1="14950" y1="31950" x2="14800" y2="44200"/>
                        <a14:backgroundMark x1="24100" y1="29800" x2="36200" y2="40350"/>
                        <a14:backgroundMark x1="35300" y1="37900" x2="43900" y2="37200"/>
                        <a14:backgroundMark x1="32000" y1="45100" x2="32350" y2="39650"/>
                        <a14:backgroundMark x1="31300" y1="38950" x2="25650" y2="31600"/>
                        <a14:backgroundMark x1="19700" y1="60550" x2="29700" y2="72650"/>
                        <a14:backgroundMark x1="28850" y1="24900" x2="27950" y2="31050"/>
                        <a14:backgroundMark x1="32150" y1="72650" x2="32850" y2="75600"/>
                        <a14:backgroundMark x1="69350" y1="40550" x2="7165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754" r="23450" b="21053"/>
          <a:stretch/>
        </p:blipFill>
        <p:spPr>
          <a:xfrm>
            <a:off x="7916779" y="3596932"/>
            <a:ext cx="3080084" cy="3405118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2983832" y="3934326"/>
            <a:ext cx="4620126" cy="1752128"/>
          </a:xfrm>
          <a:prstGeom prst="wedgeRoundRectCallout">
            <a:avLst>
              <a:gd name="adj1" fmla="val 67188"/>
              <a:gd name="adj2" fmla="val 8939"/>
              <a:gd name="adj3" fmla="val 16667"/>
            </a:avLst>
          </a:prstGeom>
          <a:solidFill>
            <a:schemeClr val="accent2">
              <a:alpha val="59000"/>
            </a:schemeClr>
          </a:solidFill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52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9139">
            <a:off x="80686" y="319057"/>
            <a:ext cx="3503642" cy="1190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0636"/>
          <a:stretch/>
        </p:blipFill>
        <p:spPr>
          <a:xfrm>
            <a:off x="3480940" y="31289"/>
            <a:ext cx="8324726" cy="1426588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1400567" y="3179379"/>
          <a:ext cx="9793255" cy="25146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958651">
                  <a:extLst>
                    <a:ext uri="{9D8B030D-6E8A-4147-A177-3AD203B41FA5}">
                      <a16:colId xmlns:a16="http://schemas.microsoft.com/office/drawing/2014/main" val="1875548139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1330816830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3458450937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411325724"/>
                    </a:ext>
                  </a:extLst>
                </a:gridCol>
                <a:gridCol w="1958651">
                  <a:extLst>
                    <a:ext uri="{9D8B030D-6E8A-4147-A177-3AD203B41FA5}">
                      <a16:colId xmlns:a16="http://schemas.microsoft.com/office/drawing/2014/main" val="3072406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Thời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tiết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Đồ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ăn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thức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uống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Đồ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dùng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Trang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phục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</a:rPr>
                        <a:t>Hoạt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động</a:t>
                      </a:r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9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0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368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0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61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2800" b="0" dirty="0">
                        <a:effectLst/>
                        <a:latin typeface="UTM Avo" panose="020406030505060202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0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6392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4807" y="1645920"/>
            <a:ext cx="102576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</a:t>
            </a:r>
            <a:r>
              <a:rPr kumimoji="0" lang="en-GB" sz="2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GB" sz="2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tương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tổ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phút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giành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chiến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thắng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888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9B8727-BA8B-4327-BC84-2E6554079390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5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411" y="744583"/>
            <a:ext cx="11051177" cy="53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1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17" y="1697474"/>
            <a:ext cx="3551776" cy="41067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50695" y="1697474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nực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50694" y="3146615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Nóng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50694" y="4595757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Oi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8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uống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04073" y="1472730"/>
            <a:ext cx="3509218" cy="3123027"/>
            <a:chOff x="570412" y="1646483"/>
            <a:chExt cx="3509218" cy="3123027"/>
          </a:xfrm>
        </p:grpSpPr>
        <p:sp>
          <p:nvSpPr>
            <p:cNvPr id="6" name="Rounded Rectangle 5"/>
            <p:cNvSpPr/>
            <p:nvPr/>
          </p:nvSpPr>
          <p:spPr>
            <a:xfrm>
              <a:off x="1717513" y="2603768"/>
              <a:ext cx="2362117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Kem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700" b="91850" l="51950" r="751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7" t="50872" r="24016" b="3590"/>
            <a:stretch/>
          </p:blipFill>
          <p:spPr>
            <a:xfrm>
              <a:off x="570412" y="1646483"/>
              <a:ext cx="1828800" cy="312302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831728" y="2187882"/>
            <a:ext cx="5211409" cy="1608265"/>
            <a:chOff x="4308963" y="2203961"/>
            <a:chExt cx="5211409" cy="1608265"/>
          </a:xfrm>
        </p:grpSpPr>
        <p:sp>
          <p:nvSpPr>
            <p:cNvPr id="16" name="Rounded Rectangle 15"/>
            <p:cNvSpPr/>
            <p:nvPr/>
          </p:nvSpPr>
          <p:spPr>
            <a:xfrm>
              <a:off x="5989381" y="2542386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11" b="92541" l="3791" r="472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" t="56000" r="50731" b="5847"/>
            <a:stretch/>
          </p:blipFill>
          <p:spPr>
            <a:xfrm>
              <a:off x="4308963" y="2203961"/>
              <a:ext cx="2412397" cy="160826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04556" y="3479721"/>
            <a:ext cx="4658163" cy="2580779"/>
            <a:chOff x="4704556" y="3479721"/>
            <a:chExt cx="4658163" cy="2580779"/>
          </a:xfrm>
        </p:grpSpPr>
        <p:sp>
          <p:nvSpPr>
            <p:cNvPr id="17" name="Rounded Rectangle 16"/>
            <p:cNvSpPr/>
            <p:nvPr/>
          </p:nvSpPr>
          <p:spPr>
            <a:xfrm>
              <a:off x="5831728" y="4483757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khát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8" b="91034" l="9948" r="89987">
                          <a14:backgroundMark x1="33312" y1="73298" x2="36846" y2="88351"/>
                          <a14:backgroundMark x1="65445" y1="70877" x2="61649" y2="85733"/>
                          <a14:backgroundMark x1="34620" y1="71335" x2="38154" y2="86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2" t="18375" r="31243" b="8073"/>
            <a:stretch/>
          </p:blipFill>
          <p:spPr>
            <a:xfrm>
              <a:off x="4704556" y="3479721"/>
              <a:ext cx="1391444" cy="2580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985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dùng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phục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9331" y="3718680"/>
            <a:ext cx="3788444" cy="1936029"/>
            <a:chOff x="1529331" y="3718680"/>
            <a:chExt cx="3788444" cy="1936029"/>
          </a:xfrm>
        </p:grpSpPr>
        <p:sp>
          <p:nvSpPr>
            <p:cNvPr id="16" name="Rounded Rectangle 15"/>
            <p:cNvSpPr/>
            <p:nvPr/>
          </p:nvSpPr>
          <p:spPr>
            <a:xfrm>
              <a:off x="2770692" y="4600408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Áo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ba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lỗ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165" b="46792" l="38620" r="64044">
                          <a14:foregroundMark x1="56901" y1="19915" x2="58111" y2="15617"/>
                          <a14:foregroundMark x1="45642" y1="20278" x2="44613" y2="14952"/>
                          <a14:foregroundMark x1="44189" y1="15799" x2="44189" y2="1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3" t="12512" r="35094" b="52000"/>
            <a:stretch/>
          </p:blipFill>
          <p:spPr>
            <a:xfrm>
              <a:off x="1529331" y="3718680"/>
              <a:ext cx="1555538" cy="193602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20880" y="4098004"/>
            <a:ext cx="4459451" cy="1603717"/>
            <a:chOff x="5620880" y="4098004"/>
            <a:chExt cx="4459451" cy="1603717"/>
          </a:xfrm>
        </p:grpSpPr>
        <p:sp>
          <p:nvSpPr>
            <p:cNvPr id="17" name="Rounded Rectangle 16"/>
            <p:cNvSpPr/>
            <p:nvPr/>
          </p:nvSpPr>
          <p:spPr>
            <a:xfrm>
              <a:off x="7533248" y="4525674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Quần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đùi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63" b="69734" l="37349" r="648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7" t="46769" r="33248" b="29846"/>
            <a:stretch/>
          </p:blipFill>
          <p:spPr>
            <a:xfrm>
              <a:off x="5620880" y="4098004"/>
              <a:ext cx="2236764" cy="160371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70412" y="2025686"/>
            <a:ext cx="3326424" cy="1434904"/>
            <a:chOff x="570412" y="2025686"/>
            <a:chExt cx="3326424" cy="1434904"/>
          </a:xfrm>
        </p:grpSpPr>
        <p:sp>
          <p:nvSpPr>
            <p:cNvPr id="6" name="Rounded Rectangle 5"/>
            <p:cNvSpPr/>
            <p:nvPr/>
          </p:nvSpPr>
          <p:spPr>
            <a:xfrm>
              <a:off x="1782635" y="2366920"/>
              <a:ext cx="2114201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Mũ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0" b="32369" l="69708" r="966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42" t="13538" b="65539"/>
            <a:stretch/>
          </p:blipFill>
          <p:spPr>
            <a:xfrm>
              <a:off x="570412" y="2025686"/>
              <a:ext cx="2308274" cy="143490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14832" y="1574562"/>
            <a:ext cx="3326424" cy="2176282"/>
            <a:chOff x="4014832" y="1574562"/>
            <a:chExt cx="3326424" cy="2176282"/>
          </a:xfrm>
        </p:grpSpPr>
        <p:sp>
          <p:nvSpPr>
            <p:cNvPr id="9" name="Rounded Rectangle 8"/>
            <p:cNvSpPr/>
            <p:nvPr/>
          </p:nvSpPr>
          <p:spPr>
            <a:xfrm>
              <a:off x="4968141" y="2434987"/>
              <a:ext cx="2373115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bơi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547" b="55327" l="51453" r="72155">
                          <a14:foregroundMark x1="55085" y1="46489" x2="65738" y2="52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6" t="19897" r="25247" b="43384"/>
            <a:stretch/>
          </p:blipFill>
          <p:spPr>
            <a:xfrm>
              <a:off x="4014832" y="1574562"/>
              <a:ext cx="1531909" cy="2176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50893" y="2045392"/>
            <a:ext cx="3906112" cy="1439779"/>
            <a:chOff x="7150893" y="2045392"/>
            <a:chExt cx="3906112" cy="1439779"/>
          </a:xfrm>
        </p:grpSpPr>
        <p:sp>
          <p:nvSpPr>
            <p:cNvPr id="18" name="Rounded Rectangle 17"/>
            <p:cNvSpPr/>
            <p:nvPr/>
          </p:nvSpPr>
          <p:spPr>
            <a:xfrm>
              <a:off x="8509922" y="2434986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Kính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420" b="45579" l="70875" r="907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3" t="33025" r="6786" b="53026"/>
            <a:stretch/>
          </p:blipFill>
          <p:spPr>
            <a:xfrm rot="19652296">
              <a:off x="7150893" y="2045392"/>
              <a:ext cx="2561959" cy="1439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51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2"/>
            <a:ext cx="11051177" cy="554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1997611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9774" y="1149799"/>
            <a:ext cx="5461016" cy="3153081"/>
            <a:chOff x="349774" y="1149799"/>
            <a:chExt cx="5461016" cy="3153081"/>
          </a:xfrm>
        </p:grpSpPr>
        <p:sp>
          <p:nvSpPr>
            <p:cNvPr id="6" name="Rounded Rectangle 5"/>
            <p:cNvSpPr/>
            <p:nvPr/>
          </p:nvSpPr>
          <p:spPr>
            <a:xfrm>
              <a:off x="2984439" y="2289061"/>
              <a:ext cx="2826351" cy="113993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GB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bơi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4000" flipH="1">
              <a:off x="349774" y="1149799"/>
              <a:ext cx="3528921" cy="315308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26080" y="1120383"/>
            <a:ext cx="4507568" cy="3153530"/>
            <a:chOff x="6226080" y="1120383"/>
            <a:chExt cx="4507568" cy="3153530"/>
          </a:xfrm>
        </p:grpSpPr>
        <p:sp>
          <p:nvSpPr>
            <p:cNvPr id="16" name="Rounded Rectangle 15"/>
            <p:cNvSpPr/>
            <p:nvPr/>
          </p:nvSpPr>
          <p:spPr>
            <a:xfrm>
              <a:off x="7202657" y="228906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Thả</a:t>
              </a:r>
              <a:r>
                <a:rPr kumimoji="0" lang="en-GB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diều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093" y1="49030" x2="70366" y2="20121"/>
                          <a14:foregroundMark x1="40463" y1="45758" x2="59052" y2="22788"/>
                          <a14:foregroundMark x1="48276" y1="37515" x2="48276" y2="37515"/>
                          <a14:foregroundMark x1="42080" y1="44485" x2="51778" y2="33818"/>
                          <a14:foregroundMark x1="67996" y1="35273" x2="78394" y2="37333"/>
                          <a14:foregroundMark x1="85884" y1="21515" x2="85884" y2="21515"/>
                          <a14:foregroundMark x1="84052" y1="20909" x2="86800" y2="22364"/>
                          <a14:foregroundMark x1="47953" y1="37333" x2="53233" y2="30545"/>
                          <a14:backgroundMark x1="47037" y1="40424" x2="52478" y2="34848"/>
                          <a14:backgroundMark x1="42295" y1="45152" x2="47953" y2="39576"/>
                          <a14:backgroundMark x1="51239" y1="35091" x2="51239" y2="35091"/>
                          <a14:backgroundMark x1="41164" y1="44727" x2="51239" y2="32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080" y="1120383"/>
              <a:ext cx="3547352" cy="31535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43909" y="3863697"/>
            <a:ext cx="4444135" cy="2785403"/>
            <a:chOff x="4043909" y="3863697"/>
            <a:chExt cx="4444135" cy="2785403"/>
          </a:xfrm>
        </p:grpSpPr>
        <p:sp>
          <p:nvSpPr>
            <p:cNvPr id="17" name="Rounded Rectangle 16"/>
            <p:cNvSpPr/>
            <p:nvPr/>
          </p:nvSpPr>
          <p:spPr>
            <a:xfrm>
              <a:off x="4957053" y="417607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Đạp</a:t>
              </a:r>
              <a:r>
                <a:rPr kumimoji="0" lang="en-GB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8" b="100000" l="9991" r="89965">
                          <a14:backgroundMark x1="14965" y1="52683" x2="50087" y2="16165"/>
                          <a14:backgroundMark x1="20113" y1="87500" x2="24389" y2="51178"/>
                          <a14:backgroundMark x1="25131" y1="54254" x2="67103" y2="14856"/>
                          <a14:backgroundMark x1="61606" y1="21728" x2="86431" y2="73102"/>
                          <a14:backgroundMark x1="52618" y1="86584" x2="59250" y2="66885"/>
                          <a14:backgroundMark x1="75785" y1="69110" x2="80541" y2="87500"/>
                          <a14:backgroundMark x1="66492" y1="71990" x2="74782" y2="81937"/>
                          <a14:backgroundMark x1="27923" y1="73298" x2="26920" y2="84162"/>
                          <a14:backgroundMark x1="32068" y1="64202" x2="35777" y2="64660"/>
                          <a14:backgroundMark x1="33115" y1="70419" x2="33115" y2="70419"/>
                          <a14:backgroundMark x1="32373" y1="70419" x2="35035" y2="73953"/>
                          <a14:backgroundMark x1="37391" y1="74869" x2="39485" y2="75982"/>
                          <a14:backgroundMark x1="34729" y1="78861" x2="40052" y2="78861"/>
                          <a14:backgroundMark x1="35646" y1="82592" x2="40794" y2="83966"/>
                          <a14:backgroundMark x1="43150" y1="83050" x2="43150" y2="83050"/>
                          <a14:backgroundMark x1="40794" y1="65772" x2="42845" y2="74673"/>
                          <a14:backgroundMark x1="43150" y1="78207" x2="43150" y2="78207"/>
                          <a14:backgroundMark x1="54232" y1="66688" x2="54232" y2="66688"/>
                          <a14:backgroundMark x1="58508" y1="65772" x2="49084" y2="75785"/>
                          <a14:backgroundMark x1="53796" y1="55170" x2="58944" y2="60471"/>
                          <a14:backgroundMark x1="48778" y1="50524" x2="49651" y2="51636"/>
                          <a14:backgroundMark x1="47295" y1="60275" x2="47295" y2="60275"/>
                          <a14:backgroundMark x1="44939" y1="69568" x2="44939" y2="69568"/>
                          <a14:backgroundMark x1="61606" y1="75982" x2="66361" y2="90838"/>
                          <a14:backgroundMark x1="70026" y1="87304" x2="71946" y2="753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6" t="26572" r="21988" b="320"/>
            <a:stretch/>
          </p:blipFill>
          <p:spPr>
            <a:xfrm flipH="1">
              <a:off x="4043909" y="3863697"/>
              <a:ext cx="3158748" cy="278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95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570409" y="624149"/>
            <a:ext cx="11051177" cy="5979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331" y="935215"/>
            <a:ext cx="10736581" cy="1683339"/>
          </a:xfrm>
          <a:custGeom>
            <a:avLst/>
            <a:gdLst>
              <a:gd name="connsiteX0" fmla="*/ 0 w 10354317"/>
              <a:gd name="connsiteY0" fmla="*/ 0 h 1569660"/>
              <a:gd name="connsiteX1" fmla="*/ 10354317 w 10354317"/>
              <a:gd name="connsiteY1" fmla="*/ 0 h 1569660"/>
              <a:gd name="connsiteX2" fmla="*/ 10354317 w 10354317"/>
              <a:gd name="connsiteY2" fmla="*/ 1569660 h 1569660"/>
              <a:gd name="connsiteX3" fmla="*/ 0 w 10354317"/>
              <a:gd name="connsiteY3" fmla="*/ 1569660 h 1569660"/>
              <a:gd name="connsiteX4" fmla="*/ 0 w 10354317"/>
              <a:gd name="connsiteY4" fmla="*/ 0 h 1569660"/>
              <a:gd name="connsiteX0" fmla="*/ 0 w 10354317"/>
              <a:gd name="connsiteY0" fmla="*/ 0 h 1611863"/>
              <a:gd name="connsiteX1" fmla="*/ 10354317 w 10354317"/>
              <a:gd name="connsiteY1" fmla="*/ 0 h 1611863"/>
              <a:gd name="connsiteX2" fmla="*/ 10354317 w 10354317"/>
              <a:gd name="connsiteY2" fmla="*/ 1569660 h 1611863"/>
              <a:gd name="connsiteX3" fmla="*/ 28135 w 10354317"/>
              <a:gd name="connsiteY3" fmla="*/ 1611863 h 1611863"/>
              <a:gd name="connsiteX4" fmla="*/ 0 w 10354317"/>
              <a:gd name="connsiteY4" fmla="*/ 0 h 1611863"/>
              <a:gd name="connsiteX0" fmla="*/ 137740 w 10492057"/>
              <a:gd name="connsiteY0" fmla="*/ 0 h 1611863"/>
              <a:gd name="connsiteX1" fmla="*/ 10492057 w 10492057"/>
              <a:gd name="connsiteY1" fmla="*/ 0 h 1611863"/>
              <a:gd name="connsiteX2" fmla="*/ 10492057 w 10492057"/>
              <a:gd name="connsiteY2" fmla="*/ 1569660 h 1611863"/>
              <a:gd name="connsiteX3" fmla="*/ 165875 w 10492057"/>
              <a:gd name="connsiteY3" fmla="*/ 1611863 h 1611863"/>
              <a:gd name="connsiteX4" fmla="*/ 137740 w 10492057"/>
              <a:gd name="connsiteY4" fmla="*/ 0 h 1611863"/>
              <a:gd name="connsiteX0" fmla="*/ 137740 w 10689005"/>
              <a:gd name="connsiteY0" fmla="*/ 0 h 1611863"/>
              <a:gd name="connsiteX1" fmla="*/ 10492057 w 10689005"/>
              <a:gd name="connsiteY1" fmla="*/ 0 h 1611863"/>
              <a:gd name="connsiteX2" fmla="*/ 10689005 w 10689005"/>
              <a:gd name="connsiteY2" fmla="*/ 1597795 h 1611863"/>
              <a:gd name="connsiteX3" fmla="*/ 165875 w 10689005"/>
              <a:gd name="connsiteY3" fmla="*/ 1611863 h 1611863"/>
              <a:gd name="connsiteX4" fmla="*/ 137740 w 10689005"/>
              <a:gd name="connsiteY4" fmla="*/ 0 h 1611863"/>
              <a:gd name="connsiteX0" fmla="*/ 137740 w 10709915"/>
              <a:gd name="connsiteY0" fmla="*/ 0 h 1611863"/>
              <a:gd name="connsiteX1" fmla="*/ 10492057 w 10709915"/>
              <a:gd name="connsiteY1" fmla="*/ 0 h 1611863"/>
              <a:gd name="connsiteX2" fmla="*/ 10689005 w 10709915"/>
              <a:gd name="connsiteY2" fmla="*/ 1597795 h 1611863"/>
              <a:gd name="connsiteX3" fmla="*/ 165875 w 10709915"/>
              <a:gd name="connsiteY3" fmla="*/ 1611863 h 1611863"/>
              <a:gd name="connsiteX4" fmla="*/ 137740 w 10709915"/>
              <a:gd name="connsiteY4" fmla="*/ 0 h 1611863"/>
              <a:gd name="connsiteX0" fmla="*/ 137740 w 10736581"/>
              <a:gd name="connsiteY0" fmla="*/ 14068 h 1625931"/>
              <a:gd name="connsiteX1" fmla="*/ 10660869 w 10736581"/>
              <a:gd name="connsiteY1" fmla="*/ 0 h 1625931"/>
              <a:gd name="connsiteX2" fmla="*/ 10689005 w 10736581"/>
              <a:gd name="connsiteY2" fmla="*/ 1611863 h 1625931"/>
              <a:gd name="connsiteX3" fmla="*/ 165875 w 10736581"/>
              <a:gd name="connsiteY3" fmla="*/ 1625931 h 1625931"/>
              <a:gd name="connsiteX4" fmla="*/ 137740 w 10736581"/>
              <a:gd name="connsiteY4" fmla="*/ 14068 h 1625931"/>
              <a:gd name="connsiteX0" fmla="*/ 137740 w 10736581"/>
              <a:gd name="connsiteY0" fmla="*/ 14068 h 1683339"/>
              <a:gd name="connsiteX1" fmla="*/ 10660869 w 10736581"/>
              <a:gd name="connsiteY1" fmla="*/ 0 h 1683339"/>
              <a:gd name="connsiteX2" fmla="*/ 10689005 w 10736581"/>
              <a:gd name="connsiteY2" fmla="*/ 1611863 h 1683339"/>
              <a:gd name="connsiteX3" fmla="*/ 4013108 w 10736581"/>
              <a:gd name="connsiteY3" fmla="*/ 1683339 h 1683339"/>
              <a:gd name="connsiteX4" fmla="*/ 165875 w 10736581"/>
              <a:gd name="connsiteY4" fmla="*/ 1625931 h 1683339"/>
              <a:gd name="connsiteX5" fmla="*/ 137740 w 10736581"/>
              <a:gd name="connsiteY5" fmla="*/ 14068 h 1683339"/>
              <a:gd name="connsiteX0" fmla="*/ 137740 w 10736581"/>
              <a:gd name="connsiteY0" fmla="*/ 14068 h 1683339"/>
              <a:gd name="connsiteX1" fmla="*/ 10660869 w 10736581"/>
              <a:gd name="connsiteY1" fmla="*/ 0 h 1683339"/>
              <a:gd name="connsiteX2" fmla="*/ 10689005 w 10736581"/>
              <a:gd name="connsiteY2" fmla="*/ 1611863 h 1683339"/>
              <a:gd name="connsiteX3" fmla="*/ 8528838 w 10736581"/>
              <a:gd name="connsiteY3" fmla="*/ 1683339 h 1683339"/>
              <a:gd name="connsiteX4" fmla="*/ 4013108 w 10736581"/>
              <a:gd name="connsiteY4" fmla="*/ 1683339 h 1683339"/>
              <a:gd name="connsiteX5" fmla="*/ 165875 w 10736581"/>
              <a:gd name="connsiteY5" fmla="*/ 1625931 h 1683339"/>
              <a:gd name="connsiteX6" fmla="*/ 137740 w 10736581"/>
              <a:gd name="connsiteY6" fmla="*/ 14068 h 168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36581" h="1683339">
                <a:moveTo>
                  <a:pt x="137740" y="14068"/>
                </a:moveTo>
                <a:lnTo>
                  <a:pt x="10660869" y="0"/>
                </a:lnTo>
                <a:cubicBezTo>
                  <a:pt x="10726518" y="532598"/>
                  <a:pt x="10778101" y="657235"/>
                  <a:pt x="10689005" y="1611863"/>
                </a:cubicBezTo>
                <a:cubicBezTo>
                  <a:pt x="9968949" y="1616932"/>
                  <a:pt x="9248894" y="1678270"/>
                  <a:pt x="8528838" y="1683339"/>
                </a:cubicBezTo>
                <a:lnTo>
                  <a:pt x="4013108" y="1683339"/>
                </a:lnTo>
                <a:lnTo>
                  <a:pt x="165875" y="1625931"/>
                </a:lnTo>
                <a:cubicBezTo>
                  <a:pt x="-195195" y="905763"/>
                  <a:pt x="147118" y="551356"/>
                  <a:pt x="137740" y="1406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/>
            </a:solidFill>
            <a:prstDash val="lgDashDot"/>
          </a:ln>
        </p:spPr>
        <p:txBody>
          <a:bodyPr wrap="square" lIns="180000" rIns="180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</a:t>
            </a:r>
            <a:r>
              <a:rPr kumimoji="0" lang="en-GB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chắc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chắn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chuyến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du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lịch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kì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thú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núi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thăm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GB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,….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334" y="22954"/>
            <a:ext cx="12051323" cy="923617"/>
            <a:chOff x="70334" y="22954"/>
            <a:chExt cx="12051323" cy="923617"/>
          </a:xfrm>
        </p:grpSpPr>
        <p:sp>
          <p:nvSpPr>
            <p:cNvPr id="27" name="Rectangle 19"/>
            <p:cNvSpPr/>
            <p:nvPr/>
          </p:nvSpPr>
          <p:spPr>
            <a:xfrm>
              <a:off x="70334" y="22954"/>
              <a:ext cx="12051323" cy="923617"/>
            </a:xfrm>
            <a:custGeom>
              <a:avLst/>
              <a:gdLst>
                <a:gd name="connsiteX0" fmla="*/ 0 w 10479505"/>
                <a:gd name="connsiteY0" fmla="*/ 0 h 1227221"/>
                <a:gd name="connsiteX1" fmla="*/ 10479505 w 10479505"/>
                <a:gd name="connsiteY1" fmla="*/ 0 h 1227221"/>
                <a:gd name="connsiteX2" fmla="*/ 10479505 w 10479505"/>
                <a:gd name="connsiteY2" fmla="*/ 1227221 h 1227221"/>
                <a:gd name="connsiteX3" fmla="*/ 0 w 10479505"/>
                <a:gd name="connsiteY3" fmla="*/ 1227221 h 1227221"/>
                <a:gd name="connsiteX4" fmla="*/ 0 w 10479505"/>
                <a:gd name="connsiteY4" fmla="*/ 0 h 1227221"/>
                <a:gd name="connsiteX0" fmla="*/ 505327 w 10479505"/>
                <a:gd name="connsiteY0" fmla="*/ 12032 h 1227221"/>
                <a:gd name="connsiteX1" fmla="*/ 10479505 w 10479505"/>
                <a:gd name="connsiteY1" fmla="*/ 0 h 1227221"/>
                <a:gd name="connsiteX2" fmla="*/ 10479505 w 10479505"/>
                <a:gd name="connsiteY2" fmla="*/ 1227221 h 1227221"/>
                <a:gd name="connsiteX3" fmla="*/ 0 w 10479505"/>
                <a:gd name="connsiteY3" fmla="*/ 1227221 h 1227221"/>
                <a:gd name="connsiteX4" fmla="*/ 505327 w 10479505"/>
                <a:gd name="connsiteY4" fmla="*/ 12032 h 1227221"/>
                <a:gd name="connsiteX0" fmla="*/ 505327 w 10479505"/>
                <a:gd name="connsiteY0" fmla="*/ 24063 h 1239252"/>
                <a:gd name="connsiteX1" fmla="*/ 10034337 w 10479505"/>
                <a:gd name="connsiteY1" fmla="*/ 0 h 1239252"/>
                <a:gd name="connsiteX2" fmla="*/ 10479505 w 10479505"/>
                <a:gd name="connsiteY2" fmla="*/ 1239252 h 1239252"/>
                <a:gd name="connsiteX3" fmla="*/ 0 w 10479505"/>
                <a:gd name="connsiteY3" fmla="*/ 1239252 h 1239252"/>
                <a:gd name="connsiteX4" fmla="*/ 505327 w 10479505"/>
                <a:gd name="connsiteY4" fmla="*/ 24063 h 1239252"/>
                <a:gd name="connsiteX0" fmla="*/ 505327 w 10479505"/>
                <a:gd name="connsiteY0" fmla="*/ 24063 h 1239252"/>
                <a:gd name="connsiteX1" fmla="*/ 10034337 w 10479505"/>
                <a:gd name="connsiteY1" fmla="*/ 0 h 1239252"/>
                <a:gd name="connsiteX2" fmla="*/ 10479505 w 10479505"/>
                <a:gd name="connsiteY2" fmla="*/ 1239252 h 1239252"/>
                <a:gd name="connsiteX3" fmla="*/ 0 w 10479505"/>
                <a:gd name="connsiteY3" fmla="*/ 1239252 h 1239252"/>
                <a:gd name="connsiteX4" fmla="*/ 505327 w 10479505"/>
                <a:gd name="connsiteY4" fmla="*/ 24063 h 1239252"/>
                <a:gd name="connsiteX0" fmla="*/ 505327 w 10479505"/>
                <a:gd name="connsiteY0" fmla="*/ 24063 h 1239252"/>
                <a:gd name="connsiteX1" fmla="*/ 10034337 w 10479505"/>
                <a:gd name="connsiteY1" fmla="*/ 0 h 1239252"/>
                <a:gd name="connsiteX2" fmla="*/ 10479505 w 10479505"/>
                <a:gd name="connsiteY2" fmla="*/ 1239252 h 1239252"/>
                <a:gd name="connsiteX3" fmla="*/ 0 w 10479505"/>
                <a:gd name="connsiteY3" fmla="*/ 1239252 h 1239252"/>
                <a:gd name="connsiteX4" fmla="*/ 144379 w 10479505"/>
                <a:gd name="connsiteY4" fmla="*/ 421105 h 1239252"/>
                <a:gd name="connsiteX5" fmla="*/ 505327 w 10479505"/>
                <a:gd name="connsiteY5" fmla="*/ 24063 h 1239252"/>
                <a:gd name="connsiteX0" fmla="*/ 505327 w 11112769"/>
                <a:gd name="connsiteY0" fmla="*/ 24063 h 1239252"/>
                <a:gd name="connsiteX1" fmla="*/ 10034337 w 11112769"/>
                <a:gd name="connsiteY1" fmla="*/ 0 h 1239252"/>
                <a:gd name="connsiteX2" fmla="*/ 9793705 w 11112769"/>
                <a:gd name="connsiteY2" fmla="*/ 914400 h 1239252"/>
                <a:gd name="connsiteX3" fmla="*/ 10479505 w 11112769"/>
                <a:gd name="connsiteY3" fmla="*/ 1239252 h 1239252"/>
                <a:gd name="connsiteX4" fmla="*/ 0 w 11112769"/>
                <a:gd name="connsiteY4" fmla="*/ 1239252 h 1239252"/>
                <a:gd name="connsiteX5" fmla="*/ 144379 w 11112769"/>
                <a:gd name="connsiteY5" fmla="*/ 421105 h 1239252"/>
                <a:gd name="connsiteX6" fmla="*/ 505327 w 11112769"/>
                <a:gd name="connsiteY6" fmla="*/ 24063 h 1239252"/>
                <a:gd name="connsiteX0" fmla="*/ 505327 w 11307093"/>
                <a:gd name="connsiteY0" fmla="*/ 24063 h 1239252"/>
                <a:gd name="connsiteX1" fmla="*/ 10034337 w 11307093"/>
                <a:gd name="connsiteY1" fmla="*/ 0 h 1239252"/>
                <a:gd name="connsiteX2" fmla="*/ 10635916 w 11307093"/>
                <a:gd name="connsiteY2" fmla="*/ 685800 h 1239252"/>
                <a:gd name="connsiteX3" fmla="*/ 10479505 w 11307093"/>
                <a:gd name="connsiteY3" fmla="*/ 1239252 h 1239252"/>
                <a:gd name="connsiteX4" fmla="*/ 0 w 11307093"/>
                <a:gd name="connsiteY4" fmla="*/ 1239252 h 1239252"/>
                <a:gd name="connsiteX5" fmla="*/ 144379 w 11307093"/>
                <a:gd name="connsiteY5" fmla="*/ 421105 h 1239252"/>
                <a:gd name="connsiteX6" fmla="*/ 505327 w 11307093"/>
                <a:gd name="connsiteY6" fmla="*/ 24063 h 1239252"/>
                <a:gd name="connsiteX0" fmla="*/ 505327 w 10936401"/>
                <a:gd name="connsiteY0" fmla="*/ 24063 h 1287378"/>
                <a:gd name="connsiteX1" fmla="*/ 10034337 w 10936401"/>
                <a:gd name="connsiteY1" fmla="*/ 0 h 1287378"/>
                <a:gd name="connsiteX2" fmla="*/ 10635916 w 10936401"/>
                <a:gd name="connsiteY2" fmla="*/ 685800 h 1287378"/>
                <a:gd name="connsiteX3" fmla="*/ 9613232 w 10936401"/>
                <a:gd name="connsiteY3" fmla="*/ 1287378 h 1287378"/>
                <a:gd name="connsiteX4" fmla="*/ 0 w 10936401"/>
                <a:gd name="connsiteY4" fmla="*/ 1239252 h 1287378"/>
                <a:gd name="connsiteX5" fmla="*/ 144379 w 10936401"/>
                <a:gd name="connsiteY5" fmla="*/ 421105 h 1287378"/>
                <a:gd name="connsiteX6" fmla="*/ 505327 w 10936401"/>
                <a:gd name="connsiteY6" fmla="*/ 24063 h 1287378"/>
                <a:gd name="connsiteX0" fmla="*/ 385078 w 10816152"/>
                <a:gd name="connsiteY0" fmla="*/ 24063 h 1287378"/>
                <a:gd name="connsiteX1" fmla="*/ 9914088 w 10816152"/>
                <a:gd name="connsiteY1" fmla="*/ 0 h 1287378"/>
                <a:gd name="connsiteX2" fmla="*/ 10515667 w 10816152"/>
                <a:gd name="connsiteY2" fmla="*/ 685800 h 1287378"/>
                <a:gd name="connsiteX3" fmla="*/ 9492983 w 10816152"/>
                <a:gd name="connsiteY3" fmla="*/ 1287378 h 1287378"/>
                <a:gd name="connsiteX4" fmla="*/ 48193 w 10816152"/>
                <a:gd name="connsiteY4" fmla="*/ 1215189 h 1287378"/>
                <a:gd name="connsiteX5" fmla="*/ 24130 w 10816152"/>
                <a:gd name="connsiteY5" fmla="*/ 421105 h 1287378"/>
                <a:gd name="connsiteX6" fmla="*/ 385078 w 10816152"/>
                <a:gd name="connsiteY6" fmla="*/ 24063 h 1287378"/>
                <a:gd name="connsiteX0" fmla="*/ 385078 w 10816152"/>
                <a:gd name="connsiteY0" fmla="*/ 24063 h 1287378"/>
                <a:gd name="connsiteX1" fmla="*/ 9914088 w 10816152"/>
                <a:gd name="connsiteY1" fmla="*/ 0 h 1287378"/>
                <a:gd name="connsiteX2" fmla="*/ 10515667 w 10816152"/>
                <a:gd name="connsiteY2" fmla="*/ 685800 h 1287378"/>
                <a:gd name="connsiteX3" fmla="*/ 9492983 w 10816152"/>
                <a:gd name="connsiteY3" fmla="*/ 1287378 h 1287378"/>
                <a:gd name="connsiteX4" fmla="*/ 48193 w 10816152"/>
                <a:gd name="connsiteY4" fmla="*/ 1215189 h 1287378"/>
                <a:gd name="connsiteX5" fmla="*/ 24130 w 10816152"/>
                <a:gd name="connsiteY5" fmla="*/ 421105 h 1287378"/>
                <a:gd name="connsiteX6" fmla="*/ 72255 w 10816152"/>
                <a:gd name="connsiteY6" fmla="*/ 132347 h 1287378"/>
                <a:gd name="connsiteX7" fmla="*/ 385078 w 10816152"/>
                <a:gd name="connsiteY7" fmla="*/ 24063 h 1287378"/>
                <a:gd name="connsiteX0" fmla="*/ 1073348 w 11504422"/>
                <a:gd name="connsiteY0" fmla="*/ 24063 h 1287378"/>
                <a:gd name="connsiteX1" fmla="*/ 10602358 w 11504422"/>
                <a:gd name="connsiteY1" fmla="*/ 0 h 1287378"/>
                <a:gd name="connsiteX2" fmla="*/ 11203937 w 11504422"/>
                <a:gd name="connsiteY2" fmla="*/ 685800 h 1287378"/>
                <a:gd name="connsiteX3" fmla="*/ 10181253 w 11504422"/>
                <a:gd name="connsiteY3" fmla="*/ 1287378 h 1287378"/>
                <a:gd name="connsiteX4" fmla="*/ 736463 w 11504422"/>
                <a:gd name="connsiteY4" fmla="*/ 1215189 h 1287378"/>
                <a:gd name="connsiteX5" fmla="*/ 604115 w 11504422"/>
                <a:gd name="connsiteY5" fmla="*/ 721894 h 1287378"/>
                <a:gd name="connsiteX6" fmla="*/ 712400 w 11504422"/>
                <a:gd name="connsiteY6" fmla="*/ 421105 h 1287378"/>
                <a:gd name="connsiteX7" fmla="*/ 760525 w 11504422"/>
                <a:gd name="connsiteY7" fmla="*/ 132347 h 1287378"/>
                <a:gd name="connsiteX8" fmla="*/ 1073348 w 11504422"/>
                <a:gd name="connsiteY8" fmla="*/ 24063 h 1287378"/>
                <a:gd name="connsiteX0" fmla="*/ 1129199 w 11560273"/>
                <a:gd name="connsiteY0" fmla="*/ 24063 h 1287378"/>
                <a:gd name="connsiteX1" fmla="*/ 10658209 w 11560273"/>
                <a:gd name="connsiteY1" fmla="*/ 0 h 1287378"/>
                <a:gd name="connsiteX2" fmla="*/ 11259788 w 11560273"/>
                <a:gd name="connsiteY2" fmla="*/ 685800 h 1287378"/>
                <a:gd name="connsiteX3" fmla="*/ 10237104 w 11560273"/>
                <a:gd name="connsiteY3" fmla="*/ 1287378 h 1287378"/>
                <a:gd name="connsiteX4" fmla="*/ 792314 w 11560273"/>
                <a:gd name="connsiteY4" fmla="*/ 1215189 h 1287378"/>
                <a:gd name="connsiteX5" fmla="*/ 635902 w 11560273"/>
                <a:gd name="connsiteY5" fmla="*/ 998621 h 1287378"/>
                <a:gd name="connsiteX6" fmla="*/ 659966 w 11560273"/>
                <a:gd name="connsiteY6" fmla="*/ 721894 h 1287378"/>
                <a:gd name="connsiteX7" fmla="*/ 768251 w 11560273"/>
                <a:gd name="connsiteY7" fmla="*/ 421105 h 1287378"/>
                <a:gd name="connsiteX8" fmla="*/ 816376 w 11560273"/>
                <a:gd name="connsiteY8" fmla="*/ 132347 h 1287378"/>
                <a:gd name="connsiteX9" fmla="*/ 1129199 w 11560273"/>
                <a:gd name="connsiteY9" fmla="*/ 24063 h 1287378"/>
                <a:gd name="connsiteX0" fmla="*/ 583590 w 11014664"/>
                <a:gd name="connsiteY0" fmla="*/ 24063 h 1287378"/>
                <a:gd name="connsiteX1" fmla="*/ 10112600 w 11014664"/>
                <a:gd name="connsiteY1" fmla="*/ 0 h 1287378"/>
                <a:gd name="connsiteX2" fmla="*/ 10714179 w 11014664"/>
                <a:gd name="connsiteY2" fmla="*/ 685800 h 1287378"/>
                <a:gd name="connsiteX3" fmla="*/ 9691495 w 11014664"/>
                <a:gd name="connsiteY3" fmla="*/ 1287378 h 1287378"/>
                <a:gd name="connsiteX4" fmla="*/ 1197200 w 11014664"/>
                <a:gd name="connsiteY4" fmla="*/ 1263315 h 1287378"/>
                <a:gd name="connsiteX5" fmla="*/ 90293 w 11014664"/>
                <a:gd name="connsiteY5" fmla="*/ 998621 h 1287378"/>
                <a:gd name="connsiteX6" fmla="*/ 114357 w 11014664"/>
                <a:gd name="connsiteY6" fmla="*/ 721894 h 1287378"/>
                <a:gd name="connsiteX7" fmla="*/ 222642 w 11014664"/>
                <a:gd name="connsiteY7" fmla="*/ 421105 h 1287378"/>
                <a:gd name="connsiteX8" fmla="*/ 270767 w 11014664"/>
                <a:gd name="connsiteY8" fmla="*/ 132347 h 1287378"/>
                <a:gd name="connsiteX9" fmla="*/ 583590 w 11014664"/>
                <a:gd name="connsiteY9" fmla="*/ 24063 h 128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664" h="1287378">
                  <a:moveTo>
                    <a:pt x="583590" y="24063"/>
                  </a:moveTo>
                  <a:lnTo>
                    <a:pt x="10112600" y="0"/>
                  </a:lnTo>
                  <a:cubicBezTo>
                    <a:pt x="11752905" y="122321"/>
                    <a:pt x="10639984" y="479258"/>
                    <a:pt x="10714179" y="685800"/>
                  </a:cubicBezTo>
                  <a:cubicBezTo>
                    <a:pt x="10788374" y="892342"/>
                    <a:pt x="11416021" y="1207168"/>
                    <a:pt x="9691495" y="1287378"/>
                  </a:cubicBezTo>
                  <a:lnTo>
                    <a:pt x="1197200" y="1263315"/>
                  </a:lnTo>
                  <a:cubicBezTo>
                    <a:pt x="-501258" y="1219199"/>
                    <a:pt x="112351" y="1080837"/>
                    <a:pt x="90293" y="998621"/>
                  </a:cubicBezTo>
                  <a:cubicBezTo>
                    <a:pt x="68235" y="916405"/>
                    <a:pt x="-5959" y="822157"/>
                    <a:pt x="114357" y="721894"/>
                  </a:cubicBezTo>
                  <a:cubicBezTo>
                    <a:pt x="234673" y="621631"/>
                    <a:pt x="214621" y="523373"/>
                    <a:pt x="222642" y="421105"/>
                  </a:cubicBezTo>
                  <a:cubicBezTo>
                    <a:pt x="282800" y="356937"/>
                    <a:pt x="210609" y="196515"/>
                    <a:pt x="270767" y="132347"/>
                  </a:cubicBezTo>
                  <a:lnTo>
                    <a:pt x="583590" y="2406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570406" y="282979"/>
              <a:ext cx="10839506" cy="4308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alt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Dấu</a:t>
              </a:r>
              <a:r>
                <a:rPr kumimoji="0" lang="en-US" alt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hai</a:t>
              </a:r>
              <a:r>
                <a:rPr kumimoji="0" lang="en-US" alt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chấm</a:t>
              </a:r>
              <a:r>
                <a:rPr kumimoji="0" lang="en-US" alt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dùng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37" name="a"/>
          <p:cNvGrpSpPr/>
          <p:nvPr/>
        </p:nvGrpSpPr>
        <p:grpSpPr>
          <a:xfrm>
            <a:off x="1835830" y="2630114"/>
            <a:ext cx="8127818" cy="1604261"/>
            <a:chOff x="1835830" y="2630114"/>
            <a:chExt cx="8127818" cy="1604261"/>
          </a:xfrm>
        </p:grpSpPr>
        <p:sp>
          <p:nvSpPr>
            <p:cNvPr id="11" name="Rounded Rectangle 10"/>
            <p:cNvSpPr/>
            <p:nvPr/>
          </p:nvSpPr>
          <p:spPr>
            <a:xfrm>
              <a:off x="2634210" y="2912653"/>
              <a:ext cx="7329438" cy="1120635"/>
            </a:xfrm>
            <a:custGeom>
              <a:avLst/>
              <a:gdLst>
                <a:gd name="connsiteX0" fmla="*/ 0 w 8145194"/>
                <a:gd name="connsiteY0" fmla="*/ 197752 h 1186491"/>
                <a:gd name="connsiteX1" fmla="*/ 197752 w 8145194"/>
                <a:gd name="connsiteY1" fmla="*/ 0 h 1186491"/>
                <a:gd name="connsiteX2" fmla="*/ 7947442 w 8145194"/>
                <a:gd name="connsiteY2" fmla="*/ 0 h 1186491"/>
                <a:gd name="connsiteX3" fmla="*/ 8145194 w 8145194"/>
                <a:gd name="connsiteY3" fmla="*/ 197752 h 1186491"/>
                <a:gd name="connsiteX4" fmla="*/ 8145194 w 8145194"/>
                <a:gd name="connsiteY4" fmla="*/ 988739 h 1186491"/>
                <a:gd name="connsiteX5" fmla="*/ 7947442 w 8145194"/>
                <a:gd name="connsiteY5" fmla="*/ 1186491 h 1186491"/>
                <a:gd name="connsiteX6" fmla="*/ 197752 w 8145194"/>
                <a:gd name="connsiteY6" fmla="*/ 1186491 h 1186491"/>
                <a:gd name="connsiteX7" fmla="*/ 0 w 8145194"/>
                <a:gd name="connsiteY7" fmla="*/ 988739 h 1186491"/>
                <a:gd name="connsiteX8" fmla="*/ 0 w 8145194"/>
                <a:gd name="connsiteY8" fmla="*/ 197752 h 1186491"/>
                <a:gd name="connsiteX0" fmla="*/ 0 w 8145194"/>
                <a:gd name="connsiteY0" fmla="*/ 260456 h 1249195"/>
                <a:gd name="connsiteX1" fmla="*/ 197752 w 8145194"/>
                <a:gd name="connsiteY1" fmla="*/ 62704 h 1249195"/>
                <a:gd name="connsiteX2" fmla="*/ 6260123 w 8145194"/>
                <a:gd name="connsiteY2" fmla="*/ 0 h 1249195"/>
                <a:gd name="connsiteX3" fmla="*/ 7947442 w 8145194"/>
                <a:gd name="connsiteY3" fmla="*/ 62704 h 1249195"/>
                <a:gd name="connsiteX4" fmla="*/ 8145194 w 8145194"/>
                <a:gd name="connsiteY4" fmla="*/ 260456 h 1249195"/>
                <a:gd name="connsiteX5" fmla="*/ 8145194 w 8145194"/>
                <a:gd name="connsiteY5" fmla="*/ 1051443 h 1249195"/>
                <a:gd name="connsiteX6" fmla="*/ 7947442 w 8145194"/>
                <a:gd name="connsiteY6" fmla="*/ 1249195 h 1249195"/>
                <a:gd name="connsiteX7" fmla="*/ 197752 w 8145194"/>
                <a:gd name="connsiteY7" fmla="*/ 1249195 h 1249195"/>
                <a:gd name="connsiteX8" fmla="*/ 0 w 8145194"/>
                <a:gd name="connsiteY8" fmla="*/ 1051443 h 1249195"/>
                <a:gd name="connsiteX9" fmla="*/ 0 w 8145194"/>
                <a:gd name="connsiteY9" fmla="*/ 260456 h 1249195"/>
                <a:gd name="connsiteX0" fmla="*/ 0 w 8145194"/>
                <a:gd name="connsiteY0" fmla="*/ 260456 h 1249204"/>
                <a:gd name="connsiteX1" fmla="*/ 197752 w 8145194"/>
                <a:gd name="connsiteY1" fmla="*/ 62704 h 1249204"/>
                <a:gd name="connsiteX2" fmla="*/ 6260123 w 8145194"/>
                <a:gd name="connsiteY2" fmla="*/ 0 h 1249204"/>
                <a:gd name="connsiteX3" fmla="*/ 7947442 w 8145194"/>
                <a:gd name="connsiteY3" fmla="*/ 62704 h 1249204"/>
                <a:gd name="connsiteX4" fmla="*/ 8145194 w 8145194"/>
                <a:gd name="connsiteY4" fmla="*/ 260456 h 1249204"/>
                <a:gd name="connsiteX5" fmla="*/ 8145194 w 8145194"/>
                <a:gd name="connsiteY5" fmla="*/ 1051443 h 1249204"/>
                <a:gd name="connsiteX6" fmla="*/ 7947442 w 8145194"/>
                <a:gd name="connsiteY6" fmla="*/ 1249195 h 1249204"/>
                <a:gd name="connsiteX7" fmla="*/ 6049108 w 8145194"/>
                <a:gd name="connsiteY7" fmla="*/ 1181687 h 1249204"/>
                <a:gd name="connsiteX8" fmla="*/ 197752 w 8145194"/>
                <a:gd name="connsiteY8" fmla="*/ 1249195 h 1249204"/>
                <a:gd name="connsiteX9" fmla="*/ 0 w 8145194"/>
                <a:gd name="connsiteY9" fmla="*/ 1051443 h 1249204"/>
                <a:gd name="connsiteX10" fmla="*/ 0 w 8145194"/>
                <a:gd name="connsiteY10" fmla="*/ 260456 h 1249204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6260123 w 8145194"/>
                <a:gd name="connsiteY2" fmla="*/ 0 h 1280159"/>
                <a:gd name="connsiteX3" fmla="*/ 7947442 w 8145194"/>
                <a:gd name="connsiteY3" fmla="*/ 62704 h 1280159"/>
                <a:gd name="connsiteX4" fmla="*/ 8145194 w 8145194"/>
                <a:gd name="connsiteY4" fmla="*/ 260456 h 1280159"/>
                <a:gd name="connsiteX5" fmla="*/ 8145194 w 8145194"/>
                <a:gd name="connsiteY5" fmla="*/ 1051443 h 1280159"/>
                <a:gd name="connsiteX6" fmla="*/ 7947442 w 8145194"/>
                <a:gd name="connsiteY6" fmla="*/ 1249195 h 1280159"/>
                <a:gd name="connsiteX7" fmla="*/ 6049108 w 8145194"/>
                <a:gd name="connsiteY7" fmla="*/ 1181687 h 1280159"/>
                <a:gd name="connsiteX8" fmla="*/ 3235569 w 8145194"/>
                <a:gd name="connsiteY8" fmla="*/ 1280159 h 1280159"/>
                <a:gd name="connsiteX9" fmla="*/ 197752 w 8145194"/>
                <a:gd name="connsiteY9" fmla="*/ 1249195 h 1280159"/>
                <a:gd name="connsiteX10" fmla="*/ 0 w 8145194"/>
                <a:gd name="connsiteY10" fmla="*/ 1051443 h 1280159"/>
                <a:gd name="connsiteX11" fmla="*/ 0 w 8145194"/>
                <a:gd name="connsiteY11" fmla="*/ 260456 h 1280159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2630659 w 8145194"/>
                <a:gd name="connsiteY2" fmla="*/ 112541 h 1280159"/>
                <a:gd name="connsiteX3" fmla="*/ 6260123 w 8145194"/>
                <a:gd name="connsiteY3" fmla="*/ 0 h 1280159"/>
                <a:gd name="connsiteX4" fmla="*/ 7947442 w 8145194"/>
                <a:gd name="connsiteY4" fmla="*/ 62704 h 1280159"/>
                <a:gd name="connsiteX5" fmla="*/ 8145194 w 8145194"/>
                <a:gd name="connsiteY5" fmla="*/ 260456 h 1280159"/>
                <a:gd name="connsiteX6" fmla="*/ 8145194 w 8145194"/>
                <a:gd name="connsiteY6" fmla="*/ 1051443 h 1280159"/>
                <a:gd name="connsiteX7" fmla="*/ 7947442 w 8145194"/>
                <a:gd name="connsiteY7" fmla="*/ 1249195 h 1280159"/>
                <a:gd name="connsiteX8" fmla="*/ 6049108 w 8145194"/>
                <a:gd name="connsiteY8" fmla="*/ 1181687 h 1280159"/>
                <a:gd name="connsiteX9" fmla="*/ 3235569 w 8145194"/>
                <a:gd name="connsiteY9" fmla="*/ 1280159 h 1280159"/>
                <a:gd name="connsiteX10" fmla="*/ 197752 w 8145194"/>
                <a:gd name="connsiteY10" fmla="*/ 1249195 h 1280159"/>
                <a:gd name="connsiteX11" fmla="*/ 0 w 8145194"/>
                <a:gd name="connsiteY11" fmla="*/ 1051443 h 1280159"/>
                <a:gd name="connsiteX12" fmla="*/ 0 w 8145194"/>
                <a:gd name="connsiteY12" fmla="*/ 260456 h 1280159"/>
                <a:gd name="connsiteX0" fmla="*/ 0 w 8285978"/>
                <a:gd name="connsiteY0" fmla="*/ 260456 h 1280159"/>
                <a:gd name="connsiteX1" fmla="*/ 197752 w 8285978"/>
                <a:gd name="connsiteY1" fmla="*/ 62704 h 1280159"/>
                <a:gd name="connsiteX2" fmla="*/ 2630659 w 8285978"/>
                <a:gd name="connsiteY2" fmla="*/ 112541 h 1280159"/>
                <a:gd name="connsiteX3" fmla="*/ 6260123 w 8285978"/>
                <a:gd name="connsiteY3" fmla="*/ 0 h 1280159"/>
                <a:gd name="connsiteX4" fmla="*/ 7947442 w 8285978"/>
                <a:gd name="connsiteY4" fmla="*/ 62704 h 1280159"/>
                <a:gd name="connsiteX5" fmla="*/ 8145194 w 8285978"/>
                <a:gd name="connsiteY5" fmla="*/ 260456 h 1280159"/>
                <a:gd name="connsiteX6" fmla="*/ 8285871 w 8285978"/>
                <a:gd name="connsiteY6" fmla="*/ 618978 h 1280159"/>
                <a:gd name="connsiteX7" fmla="*/ 8145194 w 8285978"/>
                <a:gd name="connsiteY7" fmla="*/ 1051443 h 1280159"/>
                <a:gd name="connsiteX8" fmla="*/ 7947442 w 8285978"/>
                <a:gd name="connsiteY8" fmla="*/ 1249195 h 1280159"/>
                <a:gd name="connsiteX9" fmla="*/ 6049108 w 8285978"/>
                <a:gd name="connsiteY9" fmla="*/ 1181687 h 1280159"/>
                <a:gd name="connsiteX10" fmla="*/ 3235569 w 8285978"/>
                <a:gd name="connsiteY10" fmla="*/ 1280159 h 1280159"/>
                <a:gd name="connsiteX11" fmla="*/ 197752 w 8285978"/>
                <a:gd name="connsiteY11" fmla="*/ 1249195 h 1280159"/>
                <a:gd name="connsiteX12" fmla="*/ 0 w 8285978"/>
                <a:gd name="connsiteY12" fmla="*/ 1051443 h 1280159"/>
                <a:gd name="connsiteX13" fmla="*/ 0 w 8285978"/>
                <a:gd name="connsiteY13" fmla="*/ 260456 h 128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85978" h="1280159">
                  <a:moveTo>
                    <a:pt x="0" y="260456"/>
                  </a:moveTo>
                  <a:cubicBezTo>
                    <a:pt x="0" y="151241"/>
                    <a:pt x="88537" y="62704"/>
                    <a:pt x="197752" y="62704"/>
                  </a:cubicBezTo>
                  <a:cubicBezTo>
                    <a:pt x="1004032" y="51181"/>
                    <a:pt x="1824379" y="124064"/>
                    <a:pt x="2630659" y="112541"/>
                  </a:cubicBezTo>
                  <a:lnTo>
                    <a:pt x="6260123" y="0"/>
                  </a:lnTo>
                  <a:cubicBezTo>
                    <a:pt x="6836630" y="2144"/>
                    <a:pt x="7370935" y="60560"/>
                    <a:pt x="7947442" y="62704"/>
                  </a:cubicBezTo>
                  <a:cubicBezTo>
                    <a:pt x="8056657" y="62704"/>
                    <a:pt x="8145194" y="151241"/>
                    <a:pt x="8145194" y="260456"/>
                  </a:cubicBezTo>
                  <a:cubicBezTo>
                    <a:pt x="8140505" y="375274"/>
                    <a:pt x="8290560" y="504160"/>
                    <a:pt x="8285871" y="618978"/>
                  </a:cubicBezTo>
                  <a:lnTo>
                    <a:pt x="8145194" y="1051443"/>
                  </a:lnTo>
                  <a:cubicBezTo>
                    <a:pt x="8145194" y="1160658"/>
                    <a:pt x="8056657" y="1249195"/>
                    <a:pt x="7947442" y="1249195"/>
                  </a:cubicBezTo>
                  <a:cubicBezTo>
                    <a:pt x="7286529" y="1250138"/>
                    <a:pt x="6710021" y="1180744"/>
                    <a:pt x="6049108" y="1181687"/>
                  </a:cubicBezTo>
                  <a:cubicBezTo>
                    <a:pt x="5115951" y="1195754"/>
                    <a:pt x="4168726" y="1266092"/>
                    <a:pt x="3235569" y="1280159"/>
                  </a:cubicBezTo>
                  <a:lnTo>
                    <a:pt x="197752" y="1249195"/>
                  </a:lnTo>
                  <a:cubicBezTo>
                    <a:pt x="88537" y="1249195"/>
                    <a:pt x="0" y="1160658"/>
                    <a:pt x="0" y="1051443"/>
                  </a:cubicBezTo>
                  <a:lnTo>
                    <a:pt x="0" y="26045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32" b="25121" l="6432" r="180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t="4102" r="81498" b="72513"/>
            <a:stretch/>
          </p:blipFill>
          <p:spPr>
            <a:xfrm>
              <a:off x="1835830" y="2630114"/>
              <a:ext cx="1359591" cy="160426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80342" y="3132562"/>
              <a:ext cx="63914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báo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hiệu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trực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835827" y="3926961"/>
            <a:ext cx="8127821" cy="1402160"/>
            <a:chOff x="1835827" y="3926961"/>
            <a:chExt cx="8127821" cy="1402160"/>
          </a:xfrm>
        </p:grpSpPr>
        <p:sp>
          <p:nvSpPr>
            <p:cNvPr id="30" name="Rounded Rectangle 10"/>
            <p:cNvSpPr/>
            <p:nvPr/>
          </p:nvSpPr>
          <p:spPr>
            <a:xfrm>
              <a:off x="2634210" y="4124005"/>
              <a:ext cx="7329438" cy="1120635"/>
            </a:xfrm>
            <a:custGeom>
              <a:avLst/>
              <a:gdLst>
                <a:gd name="connsiteX0" fmla="*/ 0 w 8145194"/>
                <a:gd name="connsiteY0" fmla="*/ 197752 h 1186491"/>
                <a:gd name="connsiteX1" fmla="*/ 197752 w 8145194"/>
                <a:gd name="connsiteY1" fmla="*/ 0 h 1186491"/>
                <a:gd name="connsiteX2" fmla="*/ 7947442 w 8145194"/>
                <a:gd name="connsiteY2" fmla="*/ 0 h 1186491"/>
                <a:gd name="connsiteX3" fmla="*/ 8145194 w 8145194"/>
                <a:gd name="connsiteY3" fmla="*/ 197752 h 1186491"/>
                <a:gd name="connsiteX4" fmla="*/ 8145194 w 8145194"/>
                <a:gd name="connsiteY4" fmla="*/ 988739 h 1186491"/>
                <a:gd name="connsiteX5" fmla="*/ 7947442 w 8145194"/>
                <a:gd name="connsiteY5" fmla="*/ 1186491 h 1186491"/>
                <a:gd name="connsiteX6" fmla="*/ 197752 w 8145194"/>
                <a:gd name="connsiteY6" fmla="*/ 1186491 h 1186491"/>
                <a:gd name="connsiteX7" fmla="*/ 0 w 8145194"/>
                <a:gd name="connsiteY7" fmla="*/ 988739 h 1186491"/>
                <a:gd name="connsiteX8" fmla="*/ 0 w 8145194"/>
                <a:gd name="connsiteY8" fmla="*/ 197752 h 1186491"/>
                <a:gd name="connsiteX0" fmla="*/ 0 w 8145194"/>
                <a:gd name="connsiteY0" fmla="*/ 260456 h 1249195"/>
                <a:gd name="connsiteX1" fmla="*/ 197752 w 8145194"/>
                <a:gd name="connsiteY1" fmla="*/ 62704 h 1249195"/>
                <a:gd name="connsiteX2" fmla="*/ 6260123 w 8145194"/>
                <a:gd name="connsiteY2" fmla="*/ 0 h 1249195"/>
                <a:gd name="connsiteX3" fmla="*/ 7947442 w 8145194"/>
                <a:gd name="connsiteY3" fmla="*/ 62704 h 1249195"/>
                <a:gd name="connsiteX4" fmla="*/ 8145194 w 8145194"/>
                <a:gd name="connsiteY4" fmla="*/ 260456 h 1249195"/>
                <a:gd name="connsiteX5" fmla="*/ 8145194 w 8145194"/>
                <a:gd name="connsiteY5" fmla="*/ 1051443 h 1249195"/>
                <a:gd name="connsiteX6" fmla="*/ 7947442 w 8145194"/>
                <a:gd name="connsiteY6" fmla="*/ 1249195 h 1249195"/>
                <a:gd name="connsiteX7" fmla="*/ 197752 w 8145194"/>
                <a:gd name="connsiteY7" fmla="*/ 1249195 h 1249195"/>
                <a:gd name="connsiteX8" fmla="*/ 0 w 8145194"/>
                <a:gd name="connsiteY8" fmla="*/ 1051443 h 1249195"/>
                <a:gd name="connsiteX9" fmla="*/ 0 w 8145194"/>
                <a:gd name="connsiteY9" fmla="*/ 260456 h 1249195"/>
                <a:gd name="connsiteX0" fmla="*/ 0 w 8145194"/>
                <a:gd name="connsiteY0" fmla="*/ 260456 h 1249204"/>
                <a:gd name="connsiteX1" fmla="*/ 197752 w 8145194"/>
                <a:gd name="connsiteY1" fmla="*/ 62704 h 1249204"/>
                <a:gd name="connsiteX2" fmla="*/ 6260123 w 8145194"/>
                <a:gd name="connsiteY2" fmla="*/ 0 h 1249204"/>
                <a:gd name="connsiteX3" fmla="*/ 7947442 w 8145194"/>
                <a:gd name="connsiteY3" fmla="*/ 62704 h 1249204"/>
                <a:gd name="connsiteX4" fmla="*/ 8145194 w 8145194"/>
                <a:gd name="connsiteY4" fmla="*/ 260456 h 1249204"/>
                <a:gd name="connsiteX5" fmla="*/ 8145194 w 8145194"/>
                <a:gd name="connsiteY5" fmla="*/ 1051443 h 1249204"/>
                <a:gd name="connsiteX6" fmla="*/ 7947442 w 8145194"/>
                <a:gd name="connsiteY6" fmla="*/ 1249195 h 1249204"/>
                <a:gd name="connsiteX7" fmla="*/ 6049108 w 8145194"/>
                <a:gd name="connsiteY7" fmla="*/ 1181687 h 1249204"/>
                <a:gd name="connsiteX8" fmla="*/ 197752 w 8145194"/>
                <a:gd name="connsiteY8" fmla="*/ 1249195 h 1249204"/>
                <a:gd name="connsiteX9" fmla="*/ 0 w 8145194"/>
                <a:gd name="connsiteY9" fmla="*/ 1051443 h 1249204"/>
                <a:gd name="connsiteX10" fmla="*/ 0 w 8145194"/>
                <a:gd name="connsiteY10" fmla="*/ 260456 h 1249204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6260123 w 8145194"/>
                <a:gd name="connsiteY2" fmla="*/ 0 h 1280159"/>
                <a:gd name="connsiteX3" fmla="*/ 7947442 w 8145194"/>
                <a:gd name="connsiteY3" fmla="*/ 62704 h 1280159"/>
                <a:gd name="connsiteX4" fmla="*/ 8145194 w 8145194"/>
                <a:gd name="connsiteY4" fmla="*/ 260456 h 1280159"/>
                <a:gd name="connsiteX5" fmla="*/ 8145194 w 8145194"/>
                <a:gd name="connsiteY5" fmla="*/ 1051443 h 1280159"/>
                <a:gd name="connsiteX6" fmla="*/ 7947442 w 8145194"/>
                <a:gd name="connsiteY6" fmla="*/ 1249195 h 1280159"/>
                <a:gd name="connsiteX7" fmla="*/ 6049108 w 8145194"/>
                <a:gd name="connsiteY7" fmla="*/ 1181687 h 1280159"/>
                <a:gd name="connsiteX8" fmla="*/ 3235569 w 8145194"/>
                <a:gd name="connsiteY8" fmla="*/ 1280159 h 1280159"/>
                <a:gd name="connsiteX9" fmla="*/ 197752 w 8145194"/>
                <a:gd name="connsiteY9" fmla="*/ 1249195 h 1280159"/>
                <a:gd name="connsiteX10" fmla="*/ 0 w 8145194"/>
                <a:gd name="connsiteY10" fmla="*/ 1051443 h 1280159"/>
                <a:gd name="connsiteX11" fmla="*/ 0 w 8145194"/>
                <a:gd name="connsiteY11" fmla="*/ 260456 h 1280159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2630659 w 8145194"/>
                <a:gd name="connsiteY2" fmla="*/ 112541 h 1280159"/>
                <a:gd name="connsiteX3" fmla="*/ 6260123 w 8145194"/>
                <a:gd name="connsiteY3" fmla="*/ 0 h 1280159"/>
                <a:gd name="connsiteX4" fmla="*/ 7947442 w 8145194"/>
                <a:gd name="connsiteY4" fmla="*/ 62704 h 1280159"/>
                <a:gd name="connsiteX5" fmla="*/ 8145194 w 8145194"/>
                <a:gd name="connsiteY5" fmla="*/ 260456 h 1280159"/>
                <a:gd name="connsiteX6" fmla="*/ 8145194 w 8145194"/>
                <a:gd name="connsiteY6" fmla="*/ 1051443 h 1280159"/>
                <a:gd name="connsiteX7" fmla="*/ 7947442 w 8145194"/>
                <a:gd name="connsiteY7" fmla="*/ 1249195 h 1280159"/>
                <a:gd name="connsiteX8" fmla="*/ 6049108 w 8145194"/>
                <a:gd name="connsiteY8" fmla="*/ 1181687 h 1280159"/>
                <a:gd name="connsiteX9" fmla="*/ 3235569 w 8145194"/>
                <a:gd name="connsiteY9" fmla="*/ 1280159 h 1280159"/>
                <a:gd name="connsiteX10" fmla="*/ 197752 w 8145194"/>
                <a:gd name="connsiteY10" fmla="*/ 1249195 h 1280159"/>
                <a:gd name="connsiteX11" fmla="*/ 0 w 8145194"/>
                <a:gd name="connsiteY11" fmla="*/ 1051443 h 1280159"/>
                <a:gd name="connsiteX12" fmla="*/ 0 w 8145194"/>
                <a:gd name="connsiteY12" fmla="*/ 260456 h 1280159"/>
                <a:gd name="connsiteX0" fmla="*/ 0 w 8285978"/>
                <a:gd name="connsiteY0" fmla="*/ 260456 h 1280159"/>
                <a:gd name="connsiteX1" fmla="*/ 197752 w 8285978"/>
                <a:gd name="connsiteY1" fmla="*/ 62704 h 1280159"/>
                <a:gd name="connsiteX2" fmla="*/ 2630659 w 8285978"/>
                <a:gd name="connsiteY2" fmla="*/ 112541 h 1280159"/>
                <a:gd name="connsiteX3" fmla="*/ 6260123 w 8285978"/>
                <a:gd name="connsiteY3" fmla="*/ 0 h 1280159"/>
                <a:gd name="connsiteX4" fmla="*/ 7947442 w 8285978"/>
                <a:gd name="connsiteY4" fmla="*/ 62704 h 1280159"/>
                <a:gd name="connsiteX5" fmla="*/ 8145194 w 8285978"/>
                <a:gd name="connsiteY5" fmla="*/ 260456 h 1280159"/>
                <a:gd name="connsiteX6" fmla="*/ 8285871 w 8285978"/>
                <a:gd name="connsiteY6" fmla="*/ 618978 h 1280159"/>
                <a:gd name="connsiteX7" fmla="*/ 8145194 w 8285978"/>
                <a:gd name="connsiteY7" fmla="*/ 1051443 h 1280159"/>
                <a:gd name="connsiteX8" fmla="*/ 7947442 w 8285978"/>
                <a:gd name="connsiteY8" fmla="*/ 1249195 h 1280159"/>
                <a:gd name="connsiteX9" fmla="*/ 6049108 w 8285978"/>
                <a:gd name="connsiteY9" fmla="*/ 1181687 h 1280159"/>
                <a:gd name="connsiteX10" fmla="*/ 3235569 w 8285978"/>
                <a:gd name="connsiteY10" fmla="*/ 1280159 h 1280159"/>
                <a:gd name="connsiteX11" fmla="*/ 197752 w 8285978"/>
                <a:gd name="connsiteY11" fmla="*/ 1249195 h 1280159"/>
                <a:gd name="connsiteX12" fmla="*/ 0 w 8285978"/>
                <a:gd name="connsiteY12" fmla="*/ 1051443 h 1280159"/>
                <a:gd name="connsiteX13" fmla="*/ 0 w 8285978"/>
                <a:gd name="connsiteY13" fmla="*/ 260456 h 128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85978" h="1280159">
                  <a:moveTo>
                    <a:pt x="0" y="260456"/>
                  </a:moveTo>
                  <a:cubicBezTo>
                    <a:pt x="0" y="151241"/>
                    <a:pt x="88537" y="62704"/>
                    <a:pt x="197752" y="62704"/>
                  </a:cubicBezTo>
                  <a:cubicBezTo>
                    <a:pt x="1004032" y="51181"/>
                    <a:pt x="1824379" y="124064"/>
                    <a:pt x="2630659" y="112541"/>
                  </a:cubicBezTo>
                  <a:lnTo>
                    <a:pt x="6260123" y="0"/>
                  </a:lnTo>
                  <a:cubicBezTo>
                    <a:pt x="6836630" y="2144"/>
                    <a:pt x="7370935" y="60560"/>
                    <a:pt x="7947442" y="62704"/>
                  </a:cubicBezTo>
                  <a:cubicBezTo>
                    <a:pt x="8056657" y="62704"/>
                    <a:pt x="8145194" y="151241"/>
                    <a:pt x="8145194" y="260456"/>
                  </a:cubicBezTo>
                  <a:cubicBezTo>
                    <a:pt x="8140505" y="375274"/>
                    <a:pt x="8290560" y="504160"/>
                    <a:pt x="8285871" y="618978"/>
                  </a:cubicBezTo>
                  <a:lnTo>
                    <a:pt x="8145194" y="1051443"/>
                  </a:lnTo>
                  <a:cubicBezTo>
                    <a:pt x="8145194" y="1160658"/>
                    <a:pt x="8056657" y="1249195"/>
                    <a:pt x="7947442" y="1249195"/>
                  </a:cubicBezTo>
                  <a:cubicBezTo>
                    <a:pt x="7286529" y="1250138"/>
                    <a:pt x="6710021" y="1180744"/>
                    <a:pt x="6049108" y="1181687"/>
                  </a:cubicBezTo>
                  <a:cubicBezTo>
                    <a:pt x="5115951" y="1195754"/>
                    <a:pt x="4168726" y="1266092"/>
                    <a:pt x="3235569" y="1280159"/>
                  </a:cubicBezTo>
                  <a:lnTo>
                    <a:pt x="197752" y="1249195"/>
                  </a:lnTo>
                  <a:cubicBezTo>
                    <a:pt x="88537" y="1249195"/>
                    <a:pt x="0" y="1160658"/>
                    <a:pt x="0" y="1051443"/>
                  </a:cubicBezTo>
                  <a:lnTo>
                    <a:pt x="0" y="26045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47" b="25243" l="17678" r="2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5" t="5539" r="70284" b="73948"/>
            <a:stretch/>
          </p:blipFill>
          <p:spPr>
            <a:xfrm>
              <a:off x="1835827" y="3926961"/>
              <a:ext cx="1247922" cy="140216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280342" y="4346451"/>
              <a:ext cx="57262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báo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hiệu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phần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liệt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kê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c"/>
          <p:cNvGrpSpPr/>
          <p:nvPr/>
        </p:nvGrpSpPr>
        <p:grpSpPr>
          <a:xfrm>
            <a:off x="1599884" y="5165508"/>
            <a:ext cx="9190158" cy="1407698"/>
            <a:chOff x="1599884" y="5165508"/>
            <a:chExt cx="9190158" cy="1407698"/>
          </a:xfrm>
        </p:grpSpPr>
        <p:sp>
          <p:nvSpPr>
            <p:cNvPr id="31" name="Rounded Rectangle 10"/>
            <p:cNvSpPr/>
            <p:nvPr/>
          </p:nvSpPr>
          <p:spPr>
            <a:xfrm>
              <a:off x="2649658" y="5329121"/>
              <a:ext cx="7313990" cy="1120635"/>
            </a:xfrm>
            <a:custGeom>
              <a:avLst/>
              <a:gdLst>
                <a:gd name="connsiteX0" fmla="*/ 0 w 8145194"/>
                <a:gd name="connsiteY0" fmla="*/ 197752 h 1186491"/>
                <a:gd name="connsiteX1" fmla="*/ 197752 w 8145194"/>
                <a:gd name="connsiteY1" fmla="*/ 0 h 1186491"/>
                <a:gd name="connsiteX2" fmla="*/ 7947442 w 8145194"/>
                <a:gd name="connsiteY2" fmla="*/ 0 h 1186491"/>
                <a:gd name="connsiteX3" fmla="*/ 8145194 w 8145194"/>
                <a:gd name="connsiteY3" fmla="*/ 197752 h 1186491"/>
                <a:gd name="connsiteX4" fmla="*/ 8145194 w 8145194"/>
                <a:gd name="connsiteY4" fmla="*/ 988739 h 1186491"/>
                <a:gd name="connsiteX5" fmla="*/ 7947442 w 8145194"/>
                <a:gd name="connsiteY5" fmla="*/ 1186491 h 1186491"/>
                <a:gd name="connsiteX6" fmla="*/ 197752 w 8145194"/>
                <a:gd name="connsiteY6" fmla="*/ 1186491 h 1186491"/>
                <a:gd name="connsiteX7" fmla="*/ 0 w 8145194"/>
                <a:gd name="connsiteY7" fmla="*/ 988739 h 1186491"/>
                <a:gd name="connsiteX8" fmla="*/ 0 w 8145194"/>
                <a:gd name="connsiteY8" fmla="*/ 197752 h 1186491"/>
                <a:gd name="connsiteX0" fmla="*/ 0 w 8145194"/>
                <a:gd name="connsiteY0" fmla="*/ 260456 h 1249195"/>
                <a:gd name="connsiteX1" fmla="*/ 197752 w 8145194"/>
                <a:gd name="connsiteY1" fmla="*/ 62704 h 1249195"/>
                <a:gd name="connsiteX2" fmla="*/ 6260123 w 8145194"/>
                <a:gd name="connsiteY2" fmla="*/ 0 h 1249195"/>
                <a:gd name="connsiteX3" fmla="*/ 7947442 w 8145194"/>
                <a:gd name="connsiteY3" fmla="*/ 62704 h 1249195"/>
                <a:gd name="connsiteX4" fmla="*/ 8145194 w 8145194"/>
                <a:gd name="connsiteY4" fmla="*/ 260456 h 1249195"/>
                <a:gd name="connsiteX5" fmla="*/ 8145194 w 8145194"/>
                <a:gd name="connsiteY5" fmla="*/ 1051443 h 1249195"/>
                <a:gd name="connsiteX6" fmla="*/ 7947442 w 8145194"/>
                <a:gd name="connsiteY6" fmla="*/ 1249195 h 1249195"/>
                <a:gd name="connsiteX7" fmla="*/ 197752 w 8145194"/>
                <a:gd name="connsiteY7" fmla="*/ 1249195 h 1249195"/>
                <a:gd name="connsiteX8" fmla="*/ 0 w 8145194"/>
                <a:gd name="connsiteY8" fmla="*/ 1051443 h 1249195"/>
                <a:gd name="connsiteX9" fmla="*/ 0 w 8145194"/>
                <a:gd name="connsiteY9" fmla="*/ 260456 h 1249195"/>
                <a:gd name="connsiteX0" fmla="*/ 0 w 8145194"/>
                <a:gd name="connsiteY0" fmla="*/ 260456 h 1249204"/>
                <a:gd name="connsiteX1" fmla="*/ 197752 w 8145194"/>
                <a:gd name="connsiteY1" fmla="*/ 62704 h 1249204"/>
                <a:gd name="connsiteX2" fmla="*/ 6260123 w 8145194"/>
                <a:gd name="connsiteY2" fmla="*/ 0 h 1249204"/>
                <a:gd name="connsiteX3" fmla="*/ 7947442 w 8145194"/>
                <a:gd name="connsiteY3" fmla="*/ 62704 h 1249204"/>
                <a:gd name="connsiteX4" fmla="*/ 8145194 w 8145194"/>
                <a:gd name="connsiteY4" fmla="*/ 260456 h 1249204"/>
                <a:gd name="connsiteX5" fmla="*/ 8145194 w 8145194"/>
                <a:gd name="connsiteY5" fmla="*/ 1051443 h 1249204"/>
                <a:gd name="connsiteX6" fmla="*/ 7947442 w 8145194"/>
                <a:gd name="connsiteY6" fmla="*/ 1249195 h 1249204"/>
                <a:gd name="connsiteX7" fmla="*/ 6049108 w 8145194"/>
                <a:gd name="connsiteY7" fmla="*/ 1181687 h 1249204"/>
                <a:gd name="connsiteX8" fmla="*/ 197752 w 8145194"/>
                <a:gd name="connsiteY8" fmla="*/ 1249195 h 1249204"/>
                <a:gd name="connsiteX9" fmla="*/ 0 w 8145194"/>
                <a:gd name="connsiteY9" fmla="*/ 1051443 h 1249204"/>
                <a:gd name="connsiteX10" fmla="*/ 0 w 8145194"/>
                <a:gd name="connsiteY10" fmla="*/ 260456 h 1249204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6260123 w 8145194"/>
                <a:gd name="connsiteY2" fmla="*/ 0 h 1280159"/>
                <a:gd name="connsiteX3" fmla="*/ 7947442 w 8145194"/>
                <a:gd name="connsiteY3" fmla="*/ 62704 h 1280159"/>
                <a:gd name="connsiteX4" fmla="*/ 8145194 w 8145194"/>
                <a:gd name="connsiteY4" fmla="*/ 260456 h 1280159"/>
                <a:gd name="connsiteX5" fmla="*/ 8145194 w 8145194"/>
                <a:gd name="connsiteY5" fmla="*/ 1051443 h 1280159"/>
                <a:gd name="connsiteX6" fmla="*/ 7947442 w 8145194"/>
                <a:gd name="connsiteY6" fmla="*/ 1249195 h 1280159"/>
                <a:gd name="connsiteX7" fmla="*/ 6049108 w 8145194"/>
                <a:gd name="connsiteY7" fmla="*/ 1181687 h 1280159"/>
                <a:gd name="connsiteX8" fmla="*/ 3235569 w 8145194"/>
                <a:gd name="connsiteY8" fmla="*/ 1280159 h 1280159"/>
                <a:gd name="connsiteX9" fmla="*/ 197752 w 8145194"/>
                <a:gd name="connsiteY9" fmla="*/ 1249195 h 1280159"/>
                <a:gd name="connsiteX10" fmla="*/ 0 w 8145194"/>
                <a:gd name="connsiteY10" fmla="*/ 1051443 h 1280159"/>
                <a:gd name="connsiteX11" fmla="*/ 0 w 8145194"/>
                <a:gd name="connsiteY11" fmla="*/ 260456 h 1280159"/>
                <a:gd name="connsiteX0" fmla="*/ 0 w 8145194"/>
                <a:gd name="connsiteY0" fmla="*/ 260456 h 1280159"/>
                <a:gd name="connsiteX1" fmla="*/ 197752 w 8145194"/>
                <a:gd name="connsiteY1" fmla="*/ 62704 h 1280159"/>
                <a:gd name="connsiteX2" fmla="*/ 2630659 w 8145194"/>
                <a:gd name="connsiteY2" fmla="*/ 112541 h 1280159"/>
                <a:gd name="connsiteX3" fmla="*/ 6260123 w 8145194"/>
                <a:gd name="connsiteY3" fmla="*/ 0 h 1280159"/>
                <a:gd name="connsiteX4" fmla="*/ 7947442 w 8145194"/>
                <a:gd name="connsiteY4" fmla="*/ 62704 h 1280159"/>
                <a:gd name="connsiteX5" fmla="*/ 8145194 w 8145194"/>
                <a:gd name="connsiteY5" fmla="*/ 260456 h 1280159"/>
                <a:gd name="connsiteX6" fmla="*/ 8145194 w 8145194"/>
                <a:gd name="connsiteY6" fmla="*/ 1051443 h 1280159"/>
                <a:gd name="connsiteX7" fmla="*/ 7947442 w 8145194"/>
                <a:gd name="connsiteY7" fmla="*/ 1249195 h 1280159"/>
                <a:gd name="connsiteX8" fmla="*/ 6049108 w 8145194"/>
                <a:gd name="connsiteY8" fmla="*/ 1181687 h 1280159"/>
                <a:gd name="connsiteX9" fmla="*/ 3235569 w 8145194"/>
                <a:gd name="connsiteY9" fmla="*/ 1280159 h 1280159"/>
                <a:gd name="connsiteX10" fmla="*/ 197752 w 8145194"/>
                <a:gd name="connsiteY10" fmla="*/ 1249195 h 1280159"/>
                <a:gd name="connsiteX11" fmla="*/ 0 w 8145194"/>
                <a:gd name="connsiteY11" fmla="*/ 1051443 h 1280159"/>
                <a:gd name="connsiteX12" fmla="*/ 0 w 8145194"/>
                <a:gd name="connsiteY12" fmla="*/ 260456 h 1280159"/>
                <a:gd name="connsiteX0" fmla="*/ 0 w 8285978"/>
                <a:gd name="connsiteY0" fmla="*/ 260456 h 1280159"/>
                <a:gd name="connsiteX1" fmla="*/ 197752 w 8285978"/>
                <a:gd name="connsiteY1" fmla="*/ 62704 h 1280159"/>
                <a:gd name="connsiteX2" fmla="*/ 2630659 w 8285978"/>
                <a:gd name="connsiteY2" fmla="*/ 112541 h 1280159"/>
                <a:gd name="connsiteX3" fmla="*/ 6260123 w 8285978"/>
                <a:gd name="connsiteY3" fmla="*/ 0 h 1280159"/>
                <a:gd name="connsiteX4" fmla="*/ 7947442 w 8285978"/>
                <a:gd name="connsiteY4" fmla="*/ 62704 h 1280159"/>
                <a:gd name="connsiteX5" fmla="*/ 8145194 w 8285978"/>
                <a:gd name="connsiteY5" fmla="*/ 260456 h 1280159"/>
                <a:gd name="connsiteX6" fmla="*/ 8285871 w 8285978"/>
                <a:gd name="connsiteY6" fmla="*/ 618978 h 1280159"/>
                <a:gd name="connsiteX7" fmla="*/ 8145194 w 8285978"/>
                <a:gd name="connsiteY7" fmla="*/ 1051443 h 1280159"/>
                <a:gd name="connsiteX8" fmla="*/ 7947442 w 8285978"/>
                <a:gd name="connsiteY8" fmla="*/ 1249195 h 1280159"/>
                <a:gd name="connsiteX9" fmla="*/ 6049108 w 8285978"/>
                <a:gd name="connsiteY9" fmla="*/ 1181687 h 1280159"/>
                <a:gd name="connsiteX10" fmla="*/ 3235569 w 8285978"/>
                <a:gd name="connsiteY10" fmla="*/ 1280159 h 1280159"/>
                <a:gd name="connsiteX11" fmla="*/ 197752 w 8285978"/>
                <a:gd name="connsiteY11" fmla="*/ 1249195 h 1280159"/>
                <a:gd name="connsiteX12" fmla="*/ 0 w 8285978"/>
                <a:gd name="connsiteY12" fmla="*/ 1051443 h 1280159"/>
                <a:gd name="connsiteX13" fmla="*/ 0 w 8285978"/>
                <a:gd name="connsiteY13" fmla="*/ 260456 h 128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85978" h="1280159">
                  <a:moveTo>
                    <a:pt x="0" y="260456"/>
                  </a:moveTo>
                  <a:cubicBezTo>
                    <a:pt x="0" y="151241"/>
                    <a:pt x="88537" y="62704"/>
                    <a:pt x="197752" y="62704"/>
                  </a:cubicBezTo>
                  <a:cubicBezTo>
                    <a:pt x="1004032" y="51181"/>
                    <a:pt x="1824379" y="124064"/>
                    <a:pt x="2630659" y="112541"/>
                  </a:cubicBezTo>
                  <a:lnTo>
                    <a:pt x="6260123" y="0"/>
                  </a:lnTo>
                  <a:cubicBezTo>
                    <a:pt x="6836630" y="2144"/>
                    <a:pt x="7370935" y="60560"/>
                    <a:pt x="7947442" y="62704"/>
                  </a:cubicBezTo>
                  <a:cubicBezTo>
                    <a:pt x="8056657" y="62704"/>
                    <a:pt x="8145194" y="151241"/>
                    <a:pt x="8145194" y="260456"/>
                  </a:cubicBezTo>
                  <a:cubicBezTo>
                    <a:pt x="8140505" y="375274"/>
                    <a:pt x="8290560" y="504160"/>
                    <a:pt x="8285871" y="618978"/>
                  </a:cubicBezTo>
                  <a:lnTo>
                    <a:pt x="8145194" y="1051443"/>
                  </a:lnTo>
                  <a:cubicBezTo>
                    <a:pt x="8145194" y="1160658"/>
                    <a:pt x="8056657" y="1249195"/>
                    <a:pt x="7947442" y="1249195"/>
                  </a:cubicBezTo>
                  <a:cubicBezTo>
                    <a:pt x="7286529" y="1250138"/>
                    <a:pt x="6710021" y="1180744"/>
                    <a:pt x="6049108" y="1181687"/>
                  </a:cubicBezTo>
                  <a:cubicBezTo>
                    <a:pt x="5115951" y="1195754"/>
                    <a:pt x="4168726" y="1266092"/>
                    <a:pt x="3235569" y="1280159"/>
                  </a:cubicBezTo>
                  <a:lnTo>
                    <a:pt x="197752" y="1249195"/>
                  </a:lnTo>
                  <a:cubicBezTo>
                    <a:pt x="88537" y="1249195"/>
                    <a:pt x="0" y="1160658"/>
                    <a:pt x="0" y="1051443"/>
                  </a:cubicBezTo>
                  <a:lnTo>
                    <a:pt x="0" y="26045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129" b="25243" l="29531" r="435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 t="5539" r="56063" b="74153"/>
            <a:stretch/>
          </p:blipFill>
          <p:spPr>
            <a:xfrm>
              <a:off x="1599884" y="5165508"/>
              <a:ext cx="1521452" cy="140769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195421" y="5509326"/>
              <a:ext cx="75946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GB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báo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hiệu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phần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thích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55" b="32848" l="78010" r="97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4102" b="65539"/>
          <a:stretch/>
        </p:blipFill>
        <p:spPr>
          <a:xfrm>
            <a:off x="9130053" y="3964424"/>
            <a:ext cx="1631975" cy="1464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85" b="32606" l="53185" r="74171">
                        <a14:foregroundMark x1="63089" y1="7818" x2="63089" y2="7818"/>
                        <a14:foregroundMark x1="64703" y1="9636" x2="64703" y2="9636"/>
                        <a14:foregroundMark x1="67365" y1="8424" x2="67365" y2="8424"/>
                        <a14:foregroundMark x1="68106" y1="10848" x2="68106" y2="10848"/>
                        <a14:foregroundMark x1="70332" y1="11697" x2="70332" y2="11697"/>
                        <a14:foregroundMark x1="70637" y1="13939" x2="70637" y2="13939"/>
                        <a14:foregroundMark x1="72251" y1="16000" x2="72251" y2="16000"/>
                        <a14:foregroundMark x1="71510" y1="19515" x2="71510" y2="19515"/>
                        <a14:foregroundMark x1="72557" y1="21758" x2="72557" y2="21758"/>
                        <a14:foregroundMark x1="70768" y1="19515" x2="70768" y2="19515"/>
                        <a14:foregroundMark x1="71379" y1="26485" x2="71379" y2="26485"/>
                        <a14:foregroundMark x1="67976" y1="28909" x2="67976" y2="28909"/>
                        <a14:foregroundMark x1="64442" y1="30182" x2="64442" y2="30182"/>
                        <a14:foregroundMark x1="60602" y1="30545" x2="60602" y2="30545"/>
                        <a14:foregroundMark x1="57635" y1="26667" x2="57635" y2="26667"/>
                        <a14:foregroundMark x1="56283" y1="22545" x2="56283" y2="22545"/>
                        <a14:foregroundMark x1="55410" y1="17455" x2="55410" y2="17455"/>
                        <a14:foregroundMark x1="56283" y1="12121" x2="56283" y2="12121"/>
                        <a14:foregroundMark x1="59555" y1="8182" x2="59555" y2="8182"/>
                        <a14:foregroundMark x1="61606" y1="9030" x2="61606" y2="9030"/>
                        <a14:foregroundMark x1="58682" y1="10848" x2="58682" y2="10848"/>
                        <a14:foregroundMark x1="56457" y1="15394" x2="56457" y2="15394"/>
                        <a14:foregroundMark x1="55541" y1="19879" x2="55541" y2="19879"/>
                        <a14:foregroundMark x1="56763" y1="24182" x2="56763" y2="24182"/>
                        <a14:foregroundMark x1="59250" y1="28485" x2="59250" y2="28485"/>
                        <a14:foregroundMark x1="62784" y1="30545" x2="62784" y2="30545"/>
                        <a14:foregroundMark x1="62522" y1="29515" x2="62522" y2="29515"/>
                        <a14:foregroundMark x1="66056" y1="29758" x2="66056" y2="29758"/>
                        <a14:foregroundMark x1="68848" y1="27697" x2="68848" y2="2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6" t="3282" r="24499" b="64923"/>
          <a:stretch/>
        </p:blipFill>
        <p:spPr>
          <a:xfrm>
            <a:off x="9241725" y="2605695"/>
            <a:ext cx="1572520" cy="1542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85" b="32606" l="53185" r="74171">
                        <a14:foregroundMark x1="63089" y1="7818" x2="63089" y2="7818"/>
                        <a14:foregroundMark x1="64703" y1="9636" x2="64703" y2="9636"/>
                        <a14:foregroundMark x1="67365" y1="8424" x2="67365" y2="8424"/>
                        <a14:foregroundMark x1="68106" y1="10848" x2="68106" y2="10848"/>
                        <a14:foregroundMark x1="70332" y1="11697" x2="70332" y2="11697"/>
                        <a14:foregroundMark x1="70637" y1="13939" x2="70637" y2="13939"/>
                        <a14:foregroundMark x1="72251" y1="16000" x2="72251" y2="16000"/>
                        <a14:foregroundMark x1="71510" y1="19515" x2="71510" y2="19515"/>
                        <a14:foregroundMark x1="72557" y1="21758" x2="72557" y2="21758"/>
                        <a14:foregroundMark x1="70768" y1="19515" x2="70768" y2="19515"/>
                        <a14:foregroundMark x1="71379" y1="26485" x2="71379" y2="26485"/>
                        <a14:foregroundMark x1="67976" y1="28909" x2="67976" y2="28909"/>
                        <a14:foregroundMark x1="64442" y1="30182" x2="64442" y2="30182"/>
                        <a14:foregroundMark x1="60602" y1="30545" x2="60602" y2="30545"/>
                        <a14:foregroundMark x1="57635" y1="26667" x2="57635" y2="26667"/>
                        <a14:foregroundMark x1="56283" y1="22545" x2="56283" y2="22545"/>
                        <a14:foregroundMark x1="55410" y1="17455" x2="55410" y2="17455"/>
                        <a14:foregroundMark x1="56283" y1="12121" x2="56283" y2="12121"/>
                        <a14:foregroundMark x1="59555" y1="8182" x2="59555" y2="8182"/>
                        <a14:foregroundMark x1="61606" y1="9030" x2="61606" y2="9030"/>
                        <a14:foregroundMark x1="58682" y1="10848" x2="58682" y2="10848"/>
                        <a14:foregroundMark x1="56457" y1="15394" x2="56457" y2="15394"/>
                        <a14:foregroundMark x1="55541" y1="19879" x2="55541" y2="19879"/>
                        <a14:foregroundMark x1="56763" y1="24182" x2="56763" y2="24182"/>
                        <a14:foregroundMark x1="59250" y1="28485" x2="59250" y2="28485"/>
                        <a14:foregroundMark x1="62784" y1="30545" x2="62784" y2="30545"/>
                        <a14:foregroundMark x1="62522" y1="29515" x2="62522" y2="29515"/>
                        <a14:foregroundMark x1="66056" y1="29758" x2="66056" y2="29758"/>
                        <a14:foregroundMark x1="68848" y1="27697" x2="68848" y2="2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6" t="3282" r="24499" b="64923"/>
          <a:stretch/>
        </p:blipFill>
        <p:spPr>
          <a:xfrm>
            <a:off x="9252977" y="5179591"/>
            <a:ext cx="1572520" cy="15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0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671358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555" y="364391"/>
            <a:ext cx="5877053" cy="5749026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A31C90BB-AC5B-4D8C-9A89-2EAD0F1AD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993" y="4865099"/>
            <a:ext cx="902189" cy="79458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572" y="239151"/>
            <a:ext cx="8266892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570412" y="744583"/>
            <a:ext cx="11415262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226" y="4231356"/>
            <a:ext cx="1980186" cy="273709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45673" y="1106182"/>
            <a:ext cx="108647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 chấm hoặc dấu hai chấm thay cho ô vuông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Mùa hè có rất nhiều loài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hồng, hoa phượng, hoa mười giờ,… Hoa nào cũng đẹp, cũng rực rỡ sắc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Có nhiều hoạt động thú vị mà bạn có thể làm khi hè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cắm trại, đi tắm biển, tham gia các câu lạc bộ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8042" y="1948375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846198" y="2736343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846198" y="2739217"/>
            <a:ext cx="558017" cy="4894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949930" y="3483850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49929" y="3488693"/>
            <a:ext cx="558017" cy="4734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78042" y="1948376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406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671358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555" y="364391"/>
            <a:ext cx="5877053" cy="5749026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A31C90BB-AC5B-4D8C-9A89-2EAD0F1A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993" y="4865099"/>
            <a:ext cx="902189" cy="79458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018" y="180111"/>
            <a:ext cx="846807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331261" y="882734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B49227-DE85-484E-8039-0382F1D1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048" y="724411"/>
            <a:ext cx="4206605" cy="376765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C7469-27B6-4E1B-8413-FA40C6F6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782" y="4138537"/>
            <a:ext cx="2011854" cy="1432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7A0029-9CED-4447-B646-506D11947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5485" y="2971858"/>
            <a:ext cx="1670449" cy="1316850"/>
          </a:xfrm>
          <a:prstGeom prst="rect">
            <a:avLst/>
          </a:prstGeom>
        </p:spPr>
      </p:pic>
      <p:sp>
        <p:nvSpPr>
          <p:cNvPr id="15" name="Rounded Rectangle 10"/>
          <p:cNvSpPr/>
          <p:nvPr/>
        </p:nvSpPr>
        <p:spPr>
          <a:xfrm>
            <a:off x="3203995" y="1689648"/>
            <a:ext cx="6699660" cy="3165231"/>
          </a:xfrm>
          <a:custGeom>
            <a:avLst/>
            <a:gdLst>
              <a:gd name="connsiteX0" fmla="*/ 0 w 8145194"/>
              <a:gd name="connsiteY0" fmla="*/ 197752 h 1186491"/>
              <a:gd name="connsiteX1" fmla="*/ 197752 w 8145194"/>
              <a:gd name="connsiteY1" fmla="*/ 0 h 1186491"/>
              <a:gd name="connsiteX2" fmla="*/ 7947442 w 8145194"/>
              <a:gd name="connsiteY2" fmla="*/ 0 h 1186491"/>
              <a:gd name="connsiteX3" fmla="*/ 8145194 w 8145194"/>
              <a:gd name="connsiteY3" fmla="*/ 197752 h 1186491"/>
              <a:gd name="connsiteX4" fmla="*/ 8145194 w 8145194"/>
              <a:gd name="connsiteY4" fmla="*/ 988739 h 1186491"/>
              <a:gd name="connsiteX5" fmla="*/ 7947442 w 8145194"/>
              <a:gd name="connsiteY5" fmla="*/ 1186491 h 1186491"/>
              <a:gd name="connsiteX6" fmla="*/ 197752 w 8145194"/>
              <a:gd name="connsiteY6" fmla="*/ 1186491 h 1186491"/>
              <a:gd name="connsiteX7" fmla="*/ 0 w 8145194"/>
              <a:gd name="connsiteY7" fmla="*/ 988739 h 1186491"/>
              <a:gd name="connsiteX8" fmla="*/ 0 w 8145194"/>
              <a:gd name="connsiteY8" fmla="*/ 197752 h 1186491"/>
              <a:gd name="connsiteX0" fmla="*/ 0 w 8145194"/>
              <a:gd name="connsiteY0" fmla="*/ 260456 h 1249195"/>
              <a:gd name="connsiteX1" fmla="*/ 197752 w 8145194"/>
              <a:gd name="connsiteY1" fmla="*/ 62704 h 1249195"/>
              <a:gd name="connsiteX2" fmla="*/ 6260123 w 8145194"/>
              <a:gd name="connsiteY2" fmla="*/ 0 h 1249195"/>
              <a:gd name="connsiteX3" fmla="*/ 7947442 w 8145194"/>
              <a:gd name="connsiteY3" fmla="*/ 62704 h 1249195"/>
              <a:gd name="connsiteX4" fmla="*/ 8145194 w 8145194"/>
              <a:gd name="connsiteY4" fmla="*/ 260456 h 1249195"/>
              <a:gd name="connsiteX5" fmla="*/ 8145194 w 8145194"/>
              <a:gd name="connsiteY5" fmla="*/ 1051443 h 1249195"/>
              <a:gd name="connsiteX6" fmla="*/ 7947442 w 8145194"/>
              <a:gd name="connsiteY6" fmla="*/ 1249195 h 1249195"/>
              <a:gd name="connsiteX7" fmla="*/ 197752 w 8145194"/>
              <a:gd name="connsiteY7" fmla="*/ 1249195 h 1249195"/>
              <a:gd name="connsiteX8" fmla="*/ 0 w 8145194"/>
              <a:gd name="connsiteY8" fmla="*/ 1051443 h 1249195"/>
              <a:gd name="connsiteX9" fmla="*/ 0 w 8145194"/>
              <a:gd name="connsiteY9" fmla="*/ 260456 h 1249195"/>
              <a:gd name="connsiteX0" fmla="*/ 0 w 8145194"/>
              <a:gd name="connsiteY0" fmla="*/ 260456 h 1249204"/>
              <a:gd name="connsiteX1" fmla="*/ 197752 w 8145194"/>
              <a:gd name="connsiteY1" fmla="*/ 62704 h 1249204"/>
              <a:gd name="connsiteX2" fmla="*/ 6260123 w 8145194"/>
              <a:gd name="connsiteY2" fmla="*/ 0 h 1249204"/>
              <a:gd name="connsiteX3" fmla="*/ 7947442 w 8145194"/>
              <a:gd name="connsiteY3" fmla="*/ 62704 h 1249204"/>
              <a:gd name="connsiteX4" fmla="*/ 8145194 w 8145194"/>
              <a:gd name="connsiteY4" fmla="*/ 260456 h 1249204"/>
              <a:gd name="connsiteX5" fmla="*/ 8145194 w 8145194"/>
              <a:gd name="connsiteY5" fmla="*/ 1051443 h 1249204"/>
              <a:gd name="connsiteX6" fmla="*/ 7947442 w 8145194"/>
              <a:gd name="connsiteY6" fmla="*/ 1249195 h 1249204"/>
              <a:gd name="connsiteX7" fmla="*/ 6049108 w 8145194"/>
              <a:gd name="connsiteY7" fmla="*/ 1181687 h 1249204"/>
              <a:gd name="connsiteX8" fmla="*/ 197752 w 8145194"/>
              <a:gd name="connsiteY8" fmla="*/ 1249195 h 1249204"/>
              <a:gd name="connsiteX9" fmla="*/ 0 w 8145194"/>
              <a:gd name="connsiteY9" fmla="*/ 1051443 h 1249204"/>
              <a:gd name="connsiteX10" fmla="*/ 0 w 8145194"/>
              <a:gd name="connsiteY10" fmla="*/ 260456 h 1249204"/>
              <a:gd name="connsiteX0" fmla="*/ 0 w 8145194"/>
              <a:gd name="connsiteY0" fmla="*/ 260456 h 1280159"/>
              <a:gd name="connsiteX1" fmla="*/ 197752 w 8145194"/>
              <a:gd name="connsiteY1" fmla="*/ 62704 h 1280159"/>
              <a:gd name="connsiteX2" fmla="*/ 6260123 w 8145194"/>
              <a:gd name="connsiteY2" fmla="*/ 0 h 1280159"/>
              <a:gd name="connsiteX3" fmla="*/ 7947442 w 8145194"/>
              <a:gd name="connsiteY3" fmla="*/ 62704 h 1280159"/>
              <a:gd name="connsiteX4" fmla="*/ 8145194 w 8145194"/>
              <a:gd name="connsiteY4" fmla="*/ 260456 h 1280159"/>
              <a:gd name="connsiteX5" fmla="*/ 8145194 w 8145194"/>
              <a:gd name="connsiteY5" fmla="*/ 1051443 h 1280159"/>
              <a:gd name="connsiteX6" fmla="*/ 7947442 w 8145194"/>
              <a:gd name="connsiteY6" fmla="*/ 1249195 h 1280159"/>
              <a:gd name="connsiteX7" fmla="*/ 6049108 w 8145194"/>
              <a:gd name="connsiteY7" fmla="*/ 1181687 h 1280159"/>
              <a:gd name="connsiteX8" fmla="*/ 3235569 w 8145194"/>
              <a:gd name="connsiteY8" fmla="*/ 1280159 h 1280159"/>
              <a:gd name="connsiteX9" fmla="*/ 197752 w 8145194"/>
              <a:gd name="connsiteY9" fmla="*/ 1249195 h 1280159"/>
              <a:gd name="connsiteX10" fmla="*/ 0 w 8145194"/>
              <a:gd name="connsiteY10" fmla="*/ 1051443 h 1280159"/>
              <a:gd name="connsiteX11" fmla="*/ 0 w 8145194"/>
              <a:gd name="connsiteY11" fmla="*/ 260456 h 1280159"/>
              <a:gd name="connsiteX0" fmla="*/ 0 w 8145194"/>
              <a:gd name="connsiteY0" fmla="*/ 260456 h 1280159"/>
              <a:gd name="connsiteX1" fmla="*/ 197752 w 8145194"/>
              <a:gd name="connsiteY1" fmla="*/ 62704 h 1280159"/>
              <a:gd name="connsiteX2" fmla="*/ 2630659 w 8145194"/>
              <a:gd name="connsiteY2" fmla="*/ 112541 h 1280159"/>
              <a:gd name="connsiteX3" fmla="*/ 6260123 w 8145194"/>
              <a:gd name="connsiteY3" fmla="*/ 0 h 1280159"/>
              <a:gd name="connsiteX4" fmla="*/ 7947442 w 8145194"/>
              <a:gd name="connsiteY4" fmla="*/ 62704 h 1280159"/>
              <a:gd name="connsiteX5" fmla="*/ 8145194 w 8145194"/>
              <a:gd name="connsiteY5" fmla="*/ 260456 h 1280159"/>
              <a:gd name="connsiteX6" fmla="*/ 8145194 w 8145194"/>
              <a:gd name="connsiteY6" fmla="*/ 1051443 h 1280159"/>
              <a:gd name="connsiteX7" fmla="*/ 7947442 w 8145194"/>
              <a:gd name="connsiteY7" fmla="*/ 1249195 h 1280159"/>
              <a:gd name="connsiteX8" fmla="*/ 6049108 w 8145194"/>
              <a:gd name="connsiteY8" fmla="*/ 1181687 h 1280159"/>
              <a:gd name="connsiteX9" fmla="*/ 3235569 w 8145194"/>
              <a:gd name="connsiteY9" fmla="*/ 1280159 h 1280159"/>
              <a:gd name="connsiteX10" fmla="*/ 197752 w 8145194"/>
              <a:gd name="connsiteY10" fmla="*/ 1249195 h 1280159"/>
              <a:gd name="connsiteX11" fmla="*/ 0 w 8145194"/>
              <a:gd name="connsiteY11" fmla="*/ 1051443 h 1280159"/>
              <a:gd name="connsiteX12" fmla="*/ 0 w 8145194"/>
              <a:gd name="connsiteY12" fmla="*/ 260456 h 1280159"/>
              <a:gd name="connsiteX0" fmla="*/ 0 w 8285978"/>
              <a:gd name="connsiteY0" fmla="*/ 260456 h 1280159"/>
              <a:gd name="connsiteX1" fmla="*/ 197752 w 8285978"/>
              <a:gd name="connsiteY1" fmla="*/ 62704 h 1280159"/>
              <a:gd name="connsiteX2" fmla="*/ 2630659 w 8285978"/>
              <a:gd name="connsiteY2" fmla="*/ 112541 h 1280159"/>
              <a:gd name="connsiteX3" fmla="*/ 6260123 w 8285978"/>
              <a:gd name="connsiteY3" fmla="*/ 0 h 1280159"/>
              <a:gd name="connsiteX4" fmla="*/ 7947442 w 8285978"/>
              <a:gd name="connsiteY4" fmla="*/ 62704 h 1280159"/>
              <a:gd name="connsiteX5" fmla="*/ 8145194 w 8285978"/>
              <a:gd name="connsiteY5" fmla="*/ 260456 h 1280159"/>
              <a:gd name="connsiteX6" fmla="*/ 8285871 w 8285978"/>
              <a:gd name="connsiteY6" fmla="*/ 618978 h 1280159"/>
              <a:gd name="connsiteX7" fmla="*/ 8145194 w 8285978"/>
              <a:gd name="connsiteY7" fmla="*/ 1051443 h 1280159"/>
              <a:gd name="connsiteX8" fmla="*/ 7947442 w 8285978"/>
              <a:gd name="connsiteY8" fmla="*/ 1249195 h 1280159"/>
              <a:gd name="connsiteX9" fmla="*/ 6049108 w 8285978"/>
              <a:gd name="connsiteY9" fmla="*/ 1181687 h 1280159"/>
              <a:gd name="connsiteX10" fmla="*/ 3235569 w 8285978"/>
              <a:gd name="connsiteY10" fmla="*/ 1280159 h 1280159"/>
              <a:gd name="connsiteX11" fmla="*/ 197752 w 8285978"/>
              <a:gd name="connsiteY11" fmla="*/ 1249195 h 1280159"/>
              <a:gd name="connsiteX12" fmla="*/ 0 w 8285978"/>
              <a:gd name="connsiteY12" fmla="*/ 1051443 h 1280159"/>
              <a:gd name="connsiteX13" fmla="*/ 0 w 8285978"/>
              <a:gd name="connsiteY13" fmla="*/ 260456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85978" h="1280159">
                <a:moveTo>
                  <a:pt x="0" y="260456"/>
                </a:moveTo>
                <a:cubicBezTo>
                  <a:pt x="0" y="151241"/>
                  <a:pt x="88537" y="62704"/>
                  <a:pt x="197752" y="62704"/>
                </a:cubicBezTo>
                <a:cubicBezTo>
                  <a:pt x="1004032" y="51181"/>
                  <a:pt x="1824379" y="124064"/>
                  <a:pt x="2630659" y="112541"/>
                </a:cubicBezTo>
                <a:lnTo>
                  <a:pt x="6260123" y="0"/>
                </a:lnTo>
                <a:cubicBezTo>
                  <a:pt x="6836630" y="2144"/>
                  <a:pt x="7370935" y="60560"/>
                  <a:pt x="7947442" y="62704"/>
                </a:cubicBezTo>
                <a:cubicBezTo>
                  <a:pt x="8056657" y="62704"/>
                  <a:pt x="8145194" y="151241"/>
                  <a:pt x="8145194" y="260456"/>
                </a:cubicBezTo>
                <a:cubicBezTo>
                  <a:pt x="8140505" y="375274"/>
                  <a:pt x="8290560" y="504160"/>
                  <a:pt x="8285871" y="618978"/>
                </a:cubicBezTo>
                <a:lnTo>
                  <a:pt x="8145194" y="1051443"/>
                </a:lnTo>
                <a:cubicBezTo>
                  <a:pt x="8145194" y="1160658"/>
                  <a:pt x="8056657" y="1249195"/>
                  <a:pt x="7947442" y="1249195"/>
                </a:cubicBezTo>
                <a:cubicBezTo>
                  <a:pt x="7286529" y="1250138"/>
                  <a:pt x="6710021" y="1180744"/>
                  <a:pt x="6049108" y="1181687"/>
                </a:cubicBezTo>
                <a:cubicBezTo>
                  <a:pt x="5115951" y="1195754"/>
                  <a:pt x="4168726" y="1266092"/>
                  <a:pt x="3235569" y="1280159"/>
                </a:cubicBezTo>
                <a:lnTo>
                  <a:pt x="197752" y="1249195"/>
                </a:lnTo>
                <a:cubicBezTo>
                  <a:pt x="88537" y="1249195"/>
                  <a:pt x="0" y="1160658"/>
                  <a:pt x="0" y="1051443"/>
                </a:cubicBezTo>
                <a:lnTo>
                  <a:pt x="0" y="26045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09395" y="2021929"/>
            <a:ext cx="6255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BT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hè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0" b="90000" l="5500" r="90000">
                        <a14:backgroundMark x1="60950" y1="6300" x2="83400" y2="34200"/>
                        <a14:backgroundMark x1="78300" y1="53500" x2="84800" y2="69100"/>
                        <a14:backgroundMark x1="66750" y1="29450" x2="79550" y2="48950"/>
                        <a14:backgroundMark x1="58150" y1="35100" x2="69200" y2="37550"/>
                        <a14:backgroundMark x1="78650" y1="59650" x2="74450" y2="74550"/>
                        <a14:backgroundMark x1="10400" y1="37350" x2="20050" y2="60200"/>
                        <a14:backgroundMark x1="14950" y1="31950" x2="14800" y2="44200"/>
                        <a14:backgroundMark x1="24100" y1="29800" x2="36200" y2="40350"/>
                        <a14:backgroundMark x1="35300" y1="37900" x2="43900" y2="37200"/>
                        <a14:backgroundMark x1="32000" y1="45100" x2="32350" y2="39650"/>
                        <a14:backgroundMark x1="31300" y1="38950" x2="25650" y2="31600"/>
                        <a14:backgroundMark x1="19700" y1="60550" x2="29700" y2="72650"/>
                        <a14:backgroundMark x1="28850" y1="24900" x2="27950" y2="31050"/>
                        <a14:backgroundMark x1="32150" y1="72650" x2="32850" y2="75600"/>
                        <a14:backgroundMark x1="69350" y1="40550" x2="7165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754" r="23450" b="21053"/>
          <a:stretch/>
        </p:blipFill>
        <p:spPr>
          <a:xfrm flipH="1">
            <a:off x="331261" y="2971858"/>
            <a:ext cx="2866966" cy="3405118"/>
          </a:xfrm>
          <a:prstGeom prst="rect">
            <a:avLst/>
          </a:prstGeom>
        </p:spPr>
      </p:pic>
      <p:sp>
        <p:nvSpPr>
          <p:cNvPr id="17" name="Rectangle 19"/>
          <p:cNvSpPr/>
          <p:nvPr/>
        </p:nvSpPr>
        <p:spPr>
          <a:xfrm>
            <a:off x="994577" y="973306"/>
            <a:ext cx="3014715" cy="1179909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dò</a:t>
            </a: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: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0" b="90000" l="5500" r="90000">
                        <a14:backgroundMark x1="60950" y1="6300" x2="83400" y2="34200"/>
                        <a14:backgroundMark x1="78300" y1="53500" x2="84800" y2="69100"/>
                        <a14:backgroundMark x1="66750" y1="29450" x2="79550" y2="48950"/>
                        <a14:backgroundMark x1="58150" y1="35100" x2="69200" y2="37550"/>
                        <a14:backgroundMark x1="78650" y1="59650" x2="74450" y2="74550"/>
                        <a14:backgroundMark x1="10400" y1="37350" x2="20050" y2="60200"/>
                        <a14:backgroundMark x1="14950" y1="31950" x2="14800" y2="44200"/>
                        <a14:backgroundMark x1="24100" y1="29800" x2="36200" y2="40350"/>
                        <a14:backgroundMark x1="35300" y1="37900" x2="43900" y2="37200"/>
                        <a14:backgroundMark x1="32000" y1="45100" x2="32350" y2="39650"/>
                        <a14:backgroundMark x1="31300" y1="38950" x2="25650" y2="31600"/>
                        <a14:backgroundMark x1="19700" y1="60550" x2="29700" y2="72650"/>
                        <a14:backgroundMark x1="28850" y1="24900" x2="27950" y2="31050"/>
                        <a14:backgroundMark x1="32150" y1="72650" x2="32850" y2="75600"/>
                        <a14:backgroundMark x1="69350" y1="40550" x2="7165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754" r="23450" b="21053"/>
          <a:stretch/>
        </p:blipFill>
        <p:spPr>
          <a:xfrm>
            <a:off x="8664813" y="2868229"/>
            <a:ext cx="3024555" cy="34051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71" y="744583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4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4472C4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4472C4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0" b="90000" l="5500" r="90000">
                        <a14:backgroundMark x1="60950" y1="6300" x2="83400" y2="34200"/>
                        <a14:backgroundMark x1="78300" y1="53500" x2="84800" y2="69100"/>
                        <a14:backgroundMark x1="66750" y1="29450" x2="79550" y2="48950"/>
                        <a14:backgroundMark x1="58150" y1="35100" x2="69200" y2="37550"/>
                        <a14:backgroundMark x1="78650" y1="59650" x2="74450" y2="74550"/>
                        <a14:backgroundMark x1="10400" y1="37350" x2="20050" y2="60200"/>
                        <a14:backgroundMark x1="14950" y1="31950" x2="14800" y2="44200"/>
                        <a14:backgroundMark x1="24100" y1="29800" x2="36200" y2="40350"/>
                        <a14:backgroundMark x1="35300" y1="37900" x2="43900" y2="37200"/>
                        <a14:backgroundMark x1="32000" y1="45100" x2="32350" y2="39650"/>
                        <a14:backgroundMark x1="31300" y1="38950" x2="25650" y2="31600"/>
                        <a14:backgroundMark x1="19700" y1="60550" x2="29700" y2="72650"/>
                        <a14:backgroundMark x1="28850" y1="24900" x2="27950" y2="31050"/>
                        <a14:backgroundMark x1="32150" y1="72650" x2="32850" y2="75600"/>
                        <a14:backgroundMark x1="69350" y1="40550" x2="7165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754" r="23450" b="21053"/>
          <a:stretch/>
        </p:blipFill>
        <p:spPr>
          <a:xfrm>
            <a:off x="8664813" y="2868229"/>
            <a:ext cx="3024555" cy="34051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71" y="744583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9B8727-BA8B-4327-BC84-2E6554079390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9139">
            <a:off x="80687" y="393513"/>
            <a:ext cx="3503642" cy="1190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16" y="50677"/>
            <a:ext cx="7902996" cy="1783803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888" b="98181" l="39964" r="69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63492" r="27355"/>
          <a:stretch/>
        </p:blipFill>
        <p:spPr>
          <a:xfrm>
            <a:off x="1212102" y="2136354"/>
            <a:ext cx="2481943" cy="20420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63074" y="1407702"/>
            <a:ext cx="9013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68" b="24255" l="26751" r="50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48" t="1818" r="48597" b="75673"/>
          <a:stretch/>
        </p:blipFill>
        <p:spPr>
          <a:xfrm>
            <a:off x="4571520" y="2036092"/>
            <a:ext cx="2769327" cy="1704199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78" b="54612" l="64624" r="95874">
                        <a14:foregroundMark x1="75789" y1="41444" x2="75789" y2="41444"/>
                        <a14:foregroundMark x1="73908" y1="41687" x2="73908" y2="41687"/>
                        <a14:foregroundMark x1="75789" y1="42112" x2="73422" y2="40231"/>
                        <a14:foregroundMark x1="74818" y1="39988" x2="74818" y2="39988"/>
                        <a14:foregroundMark x1="73180" y1="40716" x2="76274" y2="43083"/>
                        <a14:foregroundMark x1="77670" y1="46177" x2="72694" y2="37197"/>
                        <a14:foregroundMark x1="78883" y1="37621" x2="70813" y2="41930"/>
                        <a14:foregroundMark x1="72027" y1="40959" x2="76517" y2="4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94" t="25609" r="595" b="44875"/>
          <a:stretch/>
        </p:blipFill>
        <p:spPr>
          <a:xfrm>
            <a:off x="8013269" y="1558765"/>
            <a:ext cx="2964926" cy="25211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0660" y="3935366"/>
            <a:ext cx="198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Rau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7693" y="3948754"/>
            <a:ext cx="198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504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D8504A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92355" y="3948754"/>
            <a:ext cx="198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A13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5A13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419" y="4939138"/>
            <a:ext cx="11070170" cy="1200329"/>
          </a:xfrm>
          <a:prstGeom prst="rect">
            <a:avLst/>
          </a:prstGeom>
          <a:solidFill>
            <a:srgbClr val="C000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7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9B8727-BA8B-4327-BC84-2E6554079390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9139">
            <a:off x="80687" y="393513"/>
            <a:ext cx="3503642" cy="1190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16" y="50677"/>
            <a:ext cx="7902996" cy="1783803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888" b="98181" l="39964" r="69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63492" r="27355"/>
          <a:stretch/>
        </p:blipFill>
        <p:spPr>
          <a:xfrm>
            <a:off x="1149683" y="2154695"/>
            <a:ext cx="3493851" cy="28746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51577" y="2391760"/>
            <a:ext cx="198285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rau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0708" y="1600697"/>
            <a:ext cx="2204206" cy="110799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hái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7594" y="3003671"/>
            <a:ext cx="2204206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ửa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0707" y="4303257"/>
            <a:ext cx="2204206" cy="1107996"/>
          </a:xfrm>
          <a:prstGeom prst="rect">
            <a:avLst/>
          </a:prstGeom>
          <a:solidFill>
            <a:srgbClr val="36ACD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7024914" y="2154695"/>
            <a:ext cx="1126663" cy="1095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7031800" y="3250673"/>
            <a:ext cx="1119777" cy="3069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024913" y="3221007"/>
            <a:ext cx="1126664" cy="1739636"/>
          </a:xfrm>
          <a:prstGeom prst="straightConnector1">
            <a:avLst/>
          </a:prstGeom>
          <a:ln w="38100">
            <a:solidFill>
              <a:srgbClr val="47BD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9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9B8727-BA8B-4327-BC84-2E6554079390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9139">
            <a:off x="80687" y="393513"/>
            <a:ext cx="3503642" cy="1190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16" y="50677"/>
            <a:ext cx="7902996" cy="1783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0708" y="1600697"/>
            <a:ext cx="2204206" cy="110799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hái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7594" y="3003671"/>
            <a:ext cx="2204206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ửa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0707" y="4303257"/>
            <a:ext cx="2204206" cy="1107996"/>
          </a:xfrm>
          <a:prstGeom prst="rect">
            <a:avLst/>
          </a:prstGeom>
          <a:solidFill>
            <a:srgbClr val="36ACD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uộc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7024914" y="2154695"/>
            <a:ext cx="1126663" cy="1095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7031800" y="3250673"/>
            <a:ext cx="1119777" cy="3069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024913" y="3221007"/>
            <a:ext cx="1126664" cy="1739636"/>
          </a:xfrm>
          <a:prstGeom prst="straightConnector1">
            <a:avLst/>
          </a:prstGeom>
          <a:ln w="38100">
            <a:solidFill>
              <a:srgbClr val="47BD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68" b="24255" l="26751" r="50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48" t="1818" r="48597" b="75673"/>
          <a:stretch/>
        </p:blipFill>
        <p:spPr>
          <a:xfrm>
            <a:off x="829389" y="2087253"/>
            <a:ext cx="3739228" cy="27700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80606" y="2413251"/>
            <a:ext cx="1982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8504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Thịt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D8504A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6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9B8727-BA8B-4327-BC84-2E6554079390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9139">
            <a:off x="80687" y="393513"/>
            <a:ext cx="3503642" cy="1190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16" y="50677"/>
            <a:ext cx="7902996" cy="1783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0708" y="1600697"/>
            <a:ext cx="2204206" cy="110799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8793" y="2956535"/>
            <a:ext cx="2593932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chiên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0707" y="4303257"/>
            <a:ext cx="2204206" cy="1107996"/>
          </a:xfrm>
          <a:prstGeom prst="rect">
            <a:avLst/>
          </a:prstGeom>
          <a:solidFill>
            <a:srgbClr val="36ACD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rán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7024914" y="2154695"/>
            <a:ext cx="1126663" cy="10959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7031800" y="3250673"/>
            <a:ext cx="1119777" cy="3069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024913" y="3221007"/>
            <a:ext cx="1126664" cy="1739636"/>
          </a:xfrm>
          <a:prstGeom prst="straightConnector1">
            <a:avLst/>
          </a:prstGeom>
          <a:ln w="38100">
            <a:solidFill>
              <a:srgbClr val="47BD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578" b="54612" l="64624" r="95874">
                        <a14:foregroundMark x1="75789" y1="41444" x2="75789" y2="41444"/>
                        <a14:foregroundMark x1="73908" y1="41687" x2="73908" y2="41687"/>
                        <a14:foregroundMark x1="75789" y1="42112" x2="73422" y2="40231"/>
                        <a14:foregroundMark x1="74818" y1="39988" x2="74818" y2="39988"/>
                        <a14:foregroundMark x1="73180" y1="40716" x2="76274" y2="43083"/>
                        <a14:foregroundMark x1="77670" y1="46177" x2="72694" y2="37197"/>
                        <a14:foregroundMark x1="78883" y1="37621" x2="70813" y2="41930"/>
                        <a14:foregroundMark x1="72027" y1="40959" x2="76517" y2="4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94" t="25609" r="595" b="44875"/>
          <a:stretch/>
        </p:blipFill>
        <p:spPr>
          <a:xfrm>
            <a:off x="909309" y="1709648"/>
            <a:ext cx="3823171" cy="3250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69853" y="2407149"/>
            <a:ext cx="1982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5A13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GB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A13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F5A13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63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273951C-01DC-41F8-B50B-38869897B087}"/>
              </a:ext>
            </a:extLst>
          </p:cNvPr>
          <p:cNvSpPr/>
          <p:nvPr/>
        </p:nvSpPr>
        <p:spPr>
          <a:xfrm>
            <a:off x="281354" y="534572"/>
            <a:ext cx="11648049" cy="6049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142" y="52946"/>
            <a:ext cx="5572227" cy="96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950" y="1094582"/>
            <a:ext cx="1112285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 đặc thù</a:t>
            </a: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   - Mở rộng vốn từ về mùa hè, hiểu và sử dụng được một trong những chức năng của dấu hai chấm: Dùng để báo hiệu phần giải thích, liệt kê.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Phát triển năng lực ngôn ngữ.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SGK.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ái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496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496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2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B49227-DE85-484E-8039-0382F1D1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048" y="724411"/>
            <a:ext cx="4206605" cy="376765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C7469-27B6-4E1B-8413-FA40C6F6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782" y="4138537"/>
            <a:ext cx="2011854" cy="1432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7A0029-9CED-4447-B646-506D11947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5485" y="2971858"/>
            <a:ext cx="167044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7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671358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555" y="364391"/>
            <a:ext cx="5877053" cy="5749026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A31C90BB-AC5B-4D8C-9A89-2EAD0F1AD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993" y="4865099"/>
            <a:ext cx="902189" cy="79458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9515" b="15876"/>
          <a:stretch/>
        </p:blipFill>
        <p:spPr>
          <a:xfrm>
            <a:off x="4123274" y="697384"/>
            <a:ext cx="7300939" cy="51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2651559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634</Words>
  <Application>Microsoft Office PowerPoint</Application>
  <PresentationFormat>Widescreen</PresentationFormat>
  <Paragraphs>104</Paragraphs>
  <Slides>23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#9Slide05 Bodega Script</vt:lpstr>
      <vt:lpstr>#9Slide07 HoneyCream</vt:lpstr>
      <vt:lpstr>#9Slide07 IcielBC Cubano Normal</vt:lpstr>
      <vt:lpstr>#9Slide07 IcielPony</vt:lpstr>
      <vt:lpstr>Arial</vt:lpstr>
      <vt:lpstr>Calibri</vt:lpstr>
      <vt:lpstr>Cambria</vt:lpstr>
      <vt:lpstr>SVN-Cookies</vt:lpstr>
      <vt:lpstr>SVN-Dancing Script</vt:lpstr>
      <vt:lpstr>SVN-Poky's</vt:lpstr>
      <vt:lpstr>Times New Roman</vt:lpstr>
      <vt:lpstr>UTM Avo</vt:lpstr>
      <vt:lpstr>UVF Hypografic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2</cp:revision>
  <dcterms:created xsi:type="dcterms:W3CDTF">2022-07-26T09:31:45Z</dcterms:created>
  <dcterms:modified xsi:type="dcterms:W3CDTF">2022-09-04T04:18:57Z</dcterms:modified>
</cp:coreProperties>
</file>