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7" r:id="rId2"/>
  </p:sldMasterIdLst>
  <p:notesMasterIdLst>
    <p:notesMasterId r:id="rId20"/>
  </p:notesMasterIdLst>
  <p:sldIdLst>
    <p:sldId id="257" r:id="rId3"/>
    <p:sldId id="269" r:id="rId4"/>
    <p:sldId id="270" r:id="rId5"/>
    <p:sldId id="271" r:id="rId6"/>
    <p:sldId id="258" r:id="rId7"/>
    <p:sldId id="264" r:id="rId8"/>
    <p:sldId id="260" r:id="rId9"/>
    <p:sldId id="275" r:id="rId10"/>
    <p:sldId id="262" r:id="rId11"/>
    <p:sldId id="278" r:id="rId12"/>
    <p:sldId id="261" r:id="rId13"/>
    <p:sldId id="272" r:id="rId14"/>
    <p:sldId id="268" r:id="rId15"/>
    <p:sldId id="266" r:id="rId16"/>
    <p:sldId id="273" r:id="rId17"/>
    <p:sldId id="281" r:id="rId18"/>
    <p:sldId id="280" r:id="rId19"/>
  </p:sldIdLst>
  <p:sldSz cx="12192000" cy="6858000"/>
  <p:notesSz cx="6858000" cy="9144000"/>
  <p:custDataLst>
    <p:tags r:id="rId2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7C80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15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tags" Target="tags/tag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E53E80-6456-469F-B383-FFDA1AA3712D}" type="datetimeFigureOut">
              <a:rPr lang="en-US" smtClean="0"/>
              <a:t>9/4/2022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AF73BD-78C1-44E5-8F93-3F79E0506B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0065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15619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48950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56162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75139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71540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82481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29951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2440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60802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25173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5918845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6849208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58558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9867206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21001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62761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56682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1068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24137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56442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02561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1999627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09266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80884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44486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12115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05364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4482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2241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6650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A36B258-96DA-4BD9-A8F1-BC5DD067C9F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739015" y="1780468"/>
            <a:ext cx="1698818" cy="1710006"/>
          </a:xfrm>
          <a:custGeom>
            <a:avLst/>
            <a:gdLst>
              <a:gd name="connsiteX0" fmla="*/ 1705454 w 3410908"/>
              <a:gd name="connsiteY0" fmla="*/ 0 h 3410908"/>
              <a:gd name="connsiteX1" fmla="*/ 3410908 w 3410908"/>
              <a:gd name="connsiteY1" fmla="*/ 1705454 h 3410908"/>
              <a:gd name="connsiteX2" fmla="*/ 1705454 w 3410908"/>
              <a:gd name="connsiteY2" fmla="*/ 3410908 h 3410908"/>
              <a:gd name="connsiteX3" fmla="*/ 0 w 3410908"/>
              <a:gd name="connsiteY3" fmla="*/ 1705454 h 3410908"/>
              <a:gd name="connsiteX4" fmla="*/ 1705454 w 3410908"/>
              <a:gd name="connsiteY4" fmla="*/ 0 h 3410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10908" h="3410908">
                <a:moveTo>
                  <a:pt x="1705454" y="0"/>
                </a:moveTo>
                <a:cubicBezTo>
                  <a:pt x="2647350" y="0"/>
                  <a:pt x="3410908" y="763558"/>
                  <a:pt x="3410908" y="1705454"/>
                </a:cubicBezTo>
                <a:cubicBezTo>
                  <a:pt x="3410908" y="2647350"/>
                  <a:pt x="2647350" y="3410908"/>
                  <a:pt x="1705454" y="3410908"/>
                </a:cubicBezTo>
                <a:cubicBezTo>
                  <a:pt x="763558" y="3410908"/>
                  <a:pt x="0" y="2647350"/>
                  <a:pt x="0" y="1705454"/>
                </a:cubicBezTo>
                <a:cubicBezTo>
                  <a:pt x="0" y="763558"/>
                  <a:pt x="763558" y="0"/>
                  <a:pt x="170545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09135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2CE5C95B-1E4E-4178-B1B0-BC4809350F9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27748" y="1271747"/>
            <a:ext cx="3905868" cy="4495477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63265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3427445"/>
      </p:ext>
    </p:extLst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D3EB8DA-E612-432C-9A8C-38A5101A5C7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673514" y="1897750"/>
            <a:ext cx="2262945" cy="3362724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11755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FBEF712-E855-440B-89CC-0281729BD98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44412" y="2277313"/>
            <a:ext cx="2199141" cy="3223730"/>
          </a:xfrm>
        </p:spPr>
        <p:txBody>
          <a:bodyPr/>
          <a:lstStyle/>
          <a:p>
            <a:endParaRPr lang="en-ID"/>
          </a:p>
        </p:txBody>
      </p:sp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DC01FC22-F05D-4EBE-9737-70569923D16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827191" y="4391963"/>
            <a:ext cx="1099570" cy="1611864"/>
          </a:xfrm>
        </p:spPr>
        <p:txBody>
          <a:bodyPr/>
          <a:lstStyle/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811310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331EDDB9-A095-4345-A0CA-1BC1767286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55570" y="2222861"/>
            <a:ext cx="4312319" cy="1799408"/>
          </a:xfrm>
        </p:spPr>
        <p:txBody>
          <a:bodyPr/>
          <a:lstStyle/>
          <a:p>
            <a:endParaRPr lang="en-ID"/>
          </a:p>
        </p:txBody>
      </p:sp>
      <p:sp>
        <p:nvSpPr>
          <p:cNvPr id="3" name="Picture Placeholder 10">
            <a:extLst>
              <a:ext uri="{FF2B5EF4-FFF2-40B4-BE49-F238E27FC236}">
                <a16:creationId xmlns:a16="http://schemas.microsoft.com/office/drawing/2014/main" id="{3B249D85-5537-4479-9F2F-E37DD5D6B4B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783681" y="3598123"/>
            <a:ext cx="4312319" cy="1799408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573947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1E416D5-ABD2-45D4-AE78-B5E88DDFD45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237155" y="3806640"/>
            <a:ext cx="7954845" cy="3051360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35847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8F25462-A821-45C1-90D5-C70F1026609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7880523" cy="3598122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911004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2783334-A93B-4252-832B-0D0E5094010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642204" y="1792296"/>
            <a:ext cx="2580719" cy="2597715"/>
          </a:xfrm>
        </p:spPr>
        <p:txBody>
          <a:bodyPr/>
          <a:lstStyle/>
          <a:p>
            <a:endParaRPr lang="en-ID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697A05E1-4C51-4ABF-A881-767B5E33278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610721" y="3306183"/>
            <a:ext cx="5581279" cy="3551817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11685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CA10675-45A6-4402-8E28-F21EAD049DF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454409" y="1458827"/>
            <a:ext cx="3263181" cy="3930795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36276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25FD175-1489-4251-A251-9F65667D1BB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138888"/>
            <a:ext cx="1835126" cy="4695625"/>
          </a:xfrm>
        </p:spPr>
        <p:txBody>
          <a:bodyPr/>
          <a:lstStyle/>
          <a:p>
            <a:endParaRPr lang="en-ID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CF588D16-5257-4C6E-8063-E5624CBDE31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042494" y="1138888"/>
            <a:ext cx="2994738" cy="4695625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617232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1DF3F869-AFBD-42C8-815D-F58DBE1188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42417" y="930371"/>
            <a:ext cx="2152271" cy="2167439"/>
          </a:xfrm>
        </p:spPr>
        <p:txBody>
          <a:bodyPr/>
          <a:lstStyle/>
          <a:p>
            <a:endParaRPr lang="en-ID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06600E8C-CAB5-42B0-A48D-F02F36B974E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0"/>
            <a:ext cx="4853871" cy="5320382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574303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F7D1D4F-FAC7-4F07-A3A5-0A647FEB306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35335" y="1421639"/>
            <a:ext cx="5506167" cy="4764865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56370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8234573"/>
      </p:ext>
    </p:extLst>
  </p:cSld>
  <p:clrMapOvr>
    <a:masterClrMapping/>
  </p:clrMapOvr>
  <p:transition spd="slow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E058DC1-F648-4AE2-8C79-328077F7D9E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502284" y="2916859"/>
            <a:ext cx="1689716" cy="2709137"/>
          </a:xfrm>
        </p:spPr>
        <p:txBody>
          <a:bodyPr/>
          <a:lstStyle/>
          <a:p>
            <a:endParaRPr lang="en-ID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675A86CA-1015-4A95-A0F3-42A17E151CF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535148" y="2916859"/>
            <a:ext cx="2752364" cy="2709137"/>
          </a:xfrm>
        </p:spPr>
        <p:txBody>
          <a:bodyPr/>
          <a:lstStyle/>
          <a:p>
            <a:endParaRPr lang="en-ID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122B680F-4890-4077-B599-07935FC8E49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81812" y="2916859"/>
            <a:ext cx="2752364" cy="2709137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9675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23C24036-AE57-4342-8D9D-35722590BD6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376676" y="2749652"/>
            <a:ext cx="3157065" cy="2785629"/>
          </a:xfrm>
        </p:spPr>
        <p:txBody>
          <a:bodyPr/>
          <a:lstStyle/>
          <a:p>
            <a:endParaRPr lang="en-ID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406BA12-5D35-4CC8-B74A-C6BC5DE7E41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514423" y="1013475"/>
            <a:ext cx="2525373" cy="2861148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75879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5140F7C-111D-47AF-B71A-C89595FAB1B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31437" y="2319957"/>
            <a:ext cx="6168741" cy="3430989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357520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AC1E595-23EA-4B73-92C5-1922CB38228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11527" y="1528114"/>
            <a:ext cx="6583047" cy="3542411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90931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199E1AB-931E-4ADB-9891-607262EB596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21535" y="1194599"/>
            <a:ext cx="2028047" cy="2042199"/>
          </a:xfrm>
        </p:spPr>
        <p:txBody>
          <a:bodyPr/>
          <a:lstStyle/>
          <a:p>
            <a:endParaRPr lang="en-ID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135933C5-F46D-4567-BB28-0568BBF978E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284839" y="1194599"/>
            <a:ext cx="3491274" cy="4917672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892658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0D02C85-AC33-436B-B290-0C327E95D0F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59934" y="523207"/>
            <a:ext cx="3429839" cy="5811586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44677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D0593E9-81A3-41E0-AC13-770A36C197E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 rot="20833862">
            <a:off x="806516" y="1098071"/>
            <a:ext cx="2042278" cy="2639896"/>
          </a:xfrm>
        </p:spPr>
        <p:txBody>
          <a:bodyPr/>
          <a:lstStyle/>
          <a:p>
            <a:endParaRPr lang="en-ID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18A748D6-57F2-44E1-81B6-2878EF844FF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 rot="20833862">
            <a:off x="3426980" y="1626811"/>
            <a:ext cx="2042278" cy="2639896"/>
          </a:xfrm>
        </p:spPr>
        <p:txBody>
          <a:bodyPr/>
          <a:lstStyle/>
          <a:p>
            <a:endParaRPr lang="en-ID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D9E74F87-149A-486A-8935-A8DC93DC510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 rot="20833862">
            <a:off x="6047444" y="2109052"/>
            <a:ext cx="2042278" cy="2639896"/>
          </a:xfrm>
        </p:spPr>
        <p:txBody>
          <a:bodyPr/>
          <a:lstStyle/>
          <a:p>
            <a:endParaRPr lang="en-ID"/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300A91E0-CB48-4AB0-9FF3-9F761FAD380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78633" y="1111032"/>
            <a:ext cx="3113367" cy="4626616"/>
          </a:xfrm>
        </p:spPr>
        <p:txBody>
          <a:bodyPr/>
          <a:lstStyle/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76305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59FDA9A-6B75-4FD7-B57F-4A3AAF6119D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17996" y="1081188"/>
            <a:ext cx="9784436" cy="4695625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200278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9AFE359-9736-49CE-835E-C4A19143811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5584610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7094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8C3B1A5-5C48-4692-BB39-3326D4B2BA7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257547" y="3223268"/>
            <a:ext cx="1818218" cy="2723100"/>
          </a:xfrm>
        </p:spPr>
        <p:txBody>
          <a:bodyPr/>
          <a:lstStyle/>
          <a:p>
            <a:endParaRPr lang="en-ID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BA347E17-C08D-4DFA-821A-44141E13D99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703875" y="0"/>
            <a:ext cx="2152181" cy="3223268"/>
          </a:xfrm>
        </p:spPr>
        <p:txBody>
          <a:bodyPr/>
          <a:lstStyle/>
          <a:p>
            <a:endParaRPr lang="en-ID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7BD37E65-EA2A-4330-BA6B-6BC22AD5D5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284552" y="5195213"/>
            <a:ext cx="3207426" cy="1662787"/>
          </a:xfrm>
        </p:spPr>
        <p:txBody>
          <a:bodyPr/>
          <a:lstStyle/>
          <a:p>
            <a:endParaRPr lang="en-ID"/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5957EF43-C620-4F55-8CB5-63E8F11509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797546"/>
            <a:ext cx="2708806" cy="1628175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259352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0306048"/>
      </p:ext>
    </p:extLst>
  </p:cSld>
  <p:clrMapOvr>
    <a:masterClrMapping/>
  </p:clrMapOvr>
  <p:transition spd="slow">
    <p:push dir="u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D33BEF0-CDA6-49EE-A6F1-8E71849C632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14456" y="3429000"/>
            <a:ext cx="1862798" cy="1875066"/>
          </a:xfrm>
        </p:spPr>
        <p:txBody>
          <a:bodyPr/>
          <a:lstStyle/>
          <a:p>
            <a:endParaRPr lang="en-ID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53BFF2CA-C9E1-4A52-929F-7DC8AB94789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325953" y="1109116"/>
            <a:ext cx="1862798" cy="1875066"/>
          </a:xfrm>
        </p:spPr>
        <p:txBody>
          <a:bodyPr/>
          <a:lstStyle/>
          <a:p>
            <a:endParaRPr lang="en-ID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E95CEFF6-6AAD-41AB-B145-5A9F0E53000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506455" y="3429000"/>
            <a:ext cx="1862798" cy="1875066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983349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FD5151A-6250-4895-B467-F154DCE47F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99806"/>
            <a:ext cx="4347057" cy="4639914"/>
          </a:xfrm>
        </p:spPr>
        <p:txBody>
          <a:bodyPr/>
          <a:lstStyle/>
          <a:p>
            <a:endParaRPr lang="en-ID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908A036-4B1B-482F-8AE6-92993D7F239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25255" y="2292102"/>
            <a:ext cx="1849357" cy="2847618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323697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1073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6985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5624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77B9685-3E86-4D8C-BDC5-774F93495B8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806112" y="1585991"/>
            <a:ext cx="2754638" cy="2278800"/>
          </a:xfrm>
          <a:custGeom>
            <a:avLst/>
            <a:gdLst>
              <a:gd name="connsiteX0" fmla="*/ 757593 w 5530796"/>
              <a:gd name="connsiteY0" fmla="*/ 0 h 4545468"/>
              <a:gd name="connsiteX1" fmla="*/ 4773203 w 5530796"/>
              <a:gd name="connsiteY1" fmla="*/ 0 h 4545468"/>
              <a:gd name="connsiteX2" fmla="*/ 5530796 w 5530796"/>
              <a:gd name="connsiteY2" fmla="*/ 757593 h 4545468"/>
              <a:gd name="connsiteX3" fmla="*/ 5530796 w 5530796"/>
              <a:gd name="connsiteY3" fmla="*/ 3787875 h 4545468"/>
              <a:gd name="connsiteX4" fmla="*/ 4773203 w 5530796"/>
              <a:gd name="connsiteY4" fmla="*/ 4545468 h 4545468"/>
              <a:gd name="connsiteX5" fmla="*/ 757593 w 5530796"/>
              <a:gd name="connsiteY5" fmla="*/ 4545468 h 4545468"/>
              <a:gd name="connsiteX6" fmla="*/ 0 w 5530796"/>
              <a:gd name="connsiteY6" fmla="*/ 3787875 h 4545468"/>
              <a:gd name="connsiteX7" fmla="*/ 0 w 5530796"/>
              <a:gd name="connsiteY7" fmla="*/ 757593 h 4545468"/>
              <a:gd name="connsiteX8" fmla="*/ 757593 w 5530796"/>
              <a:gd name="connsiteY8" fmla="*/ 0 h 4545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30796" h="4545468">
                <a:moveTo>
                  <a:pt x="757593" y="0"/>
                </a:moveTo>
                <a:lnTo>
                  <a:pt x="4773203" y="0"/>
                </a:lnTo>
                <a:cubicBezTo>
                  <a:pt x="5191610" y="0"/>
                  <a:pt x="5530796" y="339186"/>
                  <a:pt x="5530796" y="757593"/>
                </a:cubicBezTo>
                <a:lnTo>
                  <a:pt x="5530796" y="3787875"/>
                </a:lnTo>
                <a:cubicBezTo>
                  <a:pt x="5530796" y="4206282"/>
                  <a:pt x="5191610" y="4545468"/>
                  <a:pt x="4773203" y="4545468"/>
                </a:cubicBezTo>
                <a:lnTo>
                  <a:pt x="757593" y="4545468"/>
                </a:lnTo>
                <a:cubicBezTo>
                  <a:pt x="339186" y="4545468"/>
                  <a:pt x="0" y="4206282"/>
                  <a:pt x="0" y="3787875"/>
                </a:cubicBezTo>
                <a:lnTo>
                  <a:pt x="0" y="757593"/>
                </a:lnTo>
                <a:cubicBezTo>
                  <a:pt x="0" y="339186"/>
                  <a:pt x="339186" y="0"/>
                  <a:pt x="75759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78029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6E6A7B5-700F-4EE6-8F11-72DF0DFC12D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803418" y="1650138"/>
            <a:ext cx="1810376" cy="3715918"/>
          </a:xfrm>
          <a:custGeom>
            <a:avLst/>
            <a:gdLst>
              <a:gd name="connsiteX0" fmla="*/ 605828 w 3634895"/>
              <a:gd name="connsiteY0" fmla="*/ 0 h 7412053"/>
              <a:gd name="connsiteX1" fmla="*/ 3029067 w 3634895"/>
              <a:gd name="connsiteY1" fmla="*/ 0 h 7412053"/>
              <a:gd name="connsiteX2" fmla="*/ 3634895 w 3634895"/>
              <a:gd name="connsiteY2" fmla="*/ 605828 h 7412053"/>
              <a:gd name="connsiteX3" fmla="*/ 3634895 w 3634895"/>
              <a:gd name="connsiteY3" fmla="*/ 6806225 h 7412053"/>
              <a:gd name="connsiteX4" fmla="*/ 3029067 w 3634895"/>
              <a:gd name="connsiteY4" fmla="*/ 7412053 h 7412053"/>
              <a:gd name="connsiteX5" fmla="*/ 605828 w 3634895"/>
              <a:gd name="connsiteY5" fmla="*/ 7412053 h 7412053"/>
              <a:gd name="connsiteX6" fmla="*/ 0 w 3634895"/>
              <a:gd name="connsiteY6" fmla="*/ 6806225 h 7412053"/>
              <a:gd name="connsiteX7" fmla="*/ 0 w 3634895"/>
              <a:gd name="connsiteY7" fmla="*/ 605828 h 7412053"/>
              <a:gd name="connsiteX8" fmla="*/ 605828 w 3634895"/>
              <a:gd name="connsiteY8" fmla="*/ 0 h 7412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34895" h="7412053">
                <a:moveTo>
                  <a:pt x="605828" y="0"/>
                </a:moveTo>
                <a:lnTo>
                  <a:pt x="3029067" y="0"/>
                </a:lnTo>
                <a:cubicBezTo>
                  <a:pt x="3363657" y="0"/>
                  <a:pt x="3634895" y="271238"/>
                  <a:pt x="3634895" y="605828"/>
                </a:cubicBezTo>
                <a:lnTo>
                  <a:pt x="3634895" y="6806225"/>
                </a:lnTo>
                <a:cubicBezTo>
                  <a:pt x="3634895" y="7140815"/>
                  <a:pt x="3363657" y="7412053"/>
                  <a:pt x="3029067" y="7412053"/>
                </a:cubicBezTo>
                <a:lnTo>
                  <a:pt x="605828" y="7412053"/>
                </a:lnTo>
                <a:cubicBezTo>
                  <a:pt x="271238" y="7412053"/>
                  <a:pt x="0" y="7140815"/>
                  <a:pt x="0" y="6806225"/>
                </a:cubicBezTo>
                <a:lnTo>
                  <a:pt x="0" y="605828"/>
                </a:lnTo>
                <a:cubicBezTo>
                  <a:pt x="0" y="271238"/>
                  <a:pt x="271238" y="0"/>
                  <a:pt x="60582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541809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442C746-9B4F-481F-ACE4-9C5A1A6D600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12667" y="2074871"/>
            <a:ext cx="3777300" cy="2449079"/>
          </a:xfrm>
          <a:custGeom>
            <a:avLst/>
            <a:gdLst>
              <a:gd name="connsiteX0" fmla="*/ 0 w 7584111"/>
              <a:gd name="connsiteY0" fmla="*/ 0 h 4885120"/>
              <a:gd name="connsiteX1" fmla="*/ 7584111 w 7584111"/>
              <a:gd name="connsiteY1" fmla="*/ 0 h 4885120"/>
              <a:gd name="connsiteX2" fmla="*/ 7584111 w 7584111"/>
              <a:gd name="connsiteY2" fmla="*/ 4885120 h 4885120"/>
              <a:gd name="connsiteX3" fmla="*/ 0 w 7584111"/>
              <a:gd name="connsiteY3" fmla="*/ 4885120 h 4885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84111" h="4885120">
                <a:moveTo>
                  <a:pt x="0" y="0"/>
                </a:moveTo>
                <a:lnTo>
                  <a:pt x="7584111" y="0"/>
                </a:lnTo>
                <a:lnTo>
                  <a:pt x="7584111" y="4885120"/>
                </a:lnTo>
                <a:lnTo>
                  <a:pt x="0" y="488512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854178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>
            <a:extLst>
              <a:ext uri="{FF2B5EF4-FFF2-40B4-BE49-F238E27FC236}">
                <a16:creationId xmlns:a16="http://schemas.microsoft.com/office/drawing/2014/main" id="{0E6FCFA5-0E31-9F45-8064-D887C1D3E161}"/>
              </a:ext>
            </a:extLst>
          </p:cNvPr>
          <p:cNvSpPr/>
          <p:nvPr userDrawn="1"/>
        </p:nvSpPr>
        <p:spPr>
          <a:xfrm>
            <a:off x="264405" y="352541"/>
            <a:ext cx="11655846" cy="6191479"/>
          </a:xfrm>
          <a:prstGeom prst="roundRect">
            <a:avLst>
              <a:gd name="adj" fmla="val 6525"/>
            </a:avLst>
          </a:prstGeom>
          <a:solidFill>
            <a:srgbClr val="FFFEEF"/>
          </a:solidFill>
          <a:ln w="254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EF8EA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7069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8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1E1E1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586918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1E1E1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719201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1E1E1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1E1E1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74190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2663565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2463368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5904091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6197129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4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hyperlink" Target="https://www.facebook.com/groups/629898828017053" TargetMode="Externa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Relationship Id="rId30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4.xml"/><Relationship Id="rId26" Type="http://schemas.openxmlformats.org/officeDocument/2006/relationships/slideLayout" Target="../slideLayouts/slideLayout52.xml"/><Relationship Id="rId21" Type="http://schemas.openxmlformats.org/officeDocument/2006/relationships/slideLayout" Target="../slideLayouts/slideLayout47.xml"/><Relationship Id="rId34" Type="http://schemas.openxmlformats.org/officeDocument/2006/relationships/theme" Target="../theme/theme2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5" Type="http://schemas.openxmlformats.org/officeDocument/2006/relationships/slideLayout" Target="../slideLayouts/slideLayout51.xml"/><Relationship Id="rId33" Type="http://schemas.openxmlformats.org/officeDocument/2006/relationships/slideLayout" Target="../slideLayouts/slideLayout59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20" Type="http://schemas.openxmlformats.org/officeDocument/2006/relationships/slideLayout" Target="../slideLayouts/slideLayout46.xml"/><Relationship Id="rId29" Type="http://schemas.openxmlformats.org/officeDocument/2006/relationships/slideLayout" Target="../slideLayouts/slideLayout55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24" Type="http://schemas.openxmlformats.org/officeDocument/2006/relationships/slideLayout" Target="../slideLayouts/slideLayout50.xml"/><Relationship Id="rId32" Type="http://schemas.openxmlformats.org/officeDocument/2006/relationships/slideLayout" Target="../slideLayouts/slideLayout58.xml"/><Relationship Id="rId37" Type="http://schemas.openxmlformats.org/officeDocument/2006/relationships/hyperlink" Target="https://www.facebook.com/groups/629898828017053" TargetMode="Externa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23" Type="http://schemas.openxmlformats.org/officeDocument/2006/relationships/slideLayout" Target="../slideLayouts/slideLayout49.xml"/><Relationship Id="rId28" Type="http://schemas.openxmlformats.org/officeDocument/2006/relationships/slideLayout" Target="../slideLayouts/slideLayout54.xml"/><Relationship Id="rId36" Type="http://schemas.openxmlformats.org/officeDocument/2006/relationships/image" Target="../media/image3.png"/><Relationship Id="rId10" Type="http://schemas.openxmlformats.org/officeDocument/2006/relationships/slideLayout" Target="../slideLayouts/slideLayout36.xml"/><Relationship Id="rId19" Type="http://schemas.openxmlformats.org/officeDocument/2006/relationships/slideLayout" Target="../slideLayouts/slideLayout45.xml"/><Relationship Id="rId31" Type="http://schemas.openxmlformats.org/officeDocument/2006/relationships/slideLayout" Target="../slideLayouts/slideLayout57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Relationship Id="rId22" Type="http://schemas.openxmlformats.org/officeDocument/2006/relationships/slideLayout" Target="../slideLayouts/slideLayout48.xml"/><Relationship Id="rId27" Type="http://schemas.openxmlformats.org/officeDocument/2006/relationships/slideLayout" Target="../slideLayouts/slideLayout53.xml"/><Relationship Id="rId30" Type="http://schemas.openxmlformats.org/officeDocument/2006/relationships/slideLayout" Target="../slideLayouts/slideLayout56.xml"/><Relationship Id="rId35" Type="http://schemas.openxmlformats.org/officeDocument/2006/relationships/image" Target="../media/image4.png"/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8"/>
          <a:srcRect r="14980"/>
          <a:stretch/>
        </p:blipFill>
        <p:spPr>
          <a:xfrm>
            <a:off x="0" y="-297"/>
            <a:ext cx="12192000" cy="685859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B606EB1-E9BC-4B53-AB87-CFB7FCB3F90B}"/>
              </a:ext>
            </a:extLst>
          </p:cNvPr>
          <p:cNvPicPr>
            <a:picLocks noChangeAspect="1"/>
          </p:cNvPicPr>
          <p:nvPr userDrawn="1"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1429" y="280333"/>
            <a:ext cx="11938632" cy="65776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757391" y="7139940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3189261" y="844710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1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576273" y="881105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200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 dirty="0" err="1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4267" b="0" dirty="0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125428" y="-1049867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 smtClean="0">
                <a:solidFill>
                  <a:schemeClr val="accent6">
                    <a:lumMod val="50000"/>
                  </a:schemeClr>
                </a:solidFill>
                <a:latin typeface="#9Slide07 SVNAppleberry" panose="02040603050506020204" pitchFamily="18" charset="0"/>
              </a:rPr>
              <a:t>By </a:t>
            </a:r>
            <a:r>
              <a:rPr lang="en-US" sz="2800" b="0" dirty="0" err="1" smtClean="0">
                <a:solidFill>
                  <a:schemeClr val="accent6">
                    <a:lumMod val="50000"/>
                  </a:schemeClr>
                </a:solidFill>
                <a:latin typeface="#9Slide07 SVNAppleberry" panose="02040603050506020204" pitchFamily="18" charset="0"/>
              </a:rPr>
              <a:t>Phước</a:t>
            </a:r>
            <a:r>
              <a:rPr lang="en-US" sz="2800" b="0" baseline="0" dirty="0" smtClean="0">
                <a:solidFill>
                  <a:schemeClr val="accent6">
                    <a:lumMod val="50000"/>
                  </a:schemeClr>
                </a:solidFill>
                <a:latin typeface="#9Slide07 SVNAppleberry" panose="02040603050506020204" pitchFamily="18" charset="0"/>
              </a:rPr>
              <a:t> </a:t>
            </a:r>
            <a:r>
              <a:rPr lang="en-US" sz="2800" b="0" baseline="0" dirty="0" err="1" smtClean="0">
                <a:solidFill>
                  <a:schemeClr val="accent6">
                    <a:lumMod val="50000"/>
                  </a:schemeClr>
                </a:solidFill>
                <a:latin typeface="#9Slide07 SVNAppleberry" panose="02040603050506020204" pitchFamily="18" charset="0"/>
              </a:rPr>
              <a:t>Trang</a:t>
            </a:r>
            <a:endParaRPr lang="en-US" sz="2800" b="0" dirty="0">
              <a:solidFill>
                <a:schemeClr val="accent6">
                  <a:lumMod val="50000"/>
                </a:schemeClr>
              </a:solidFill>
              <a:latin typeface="#9Slide07 SVNAppleberry" panose="02040603050506020204" pitchFamily="18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772146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bg2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bg2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142123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8" r:id="rId17"/>
    <p:sldLayoutId id="2147483733" r:id="rId18"/>
    <p:sldLayoutId id="2147483679" r:id="rId19"/>
    <p:sldLayoutId id="2147483732" r:id="rId20"/>
    <p:sldLayoutId id="2147483680" r:id="rId21"/>
    <p:sldLayoutId id="2147483731" r:id="rId22"/>
    <p:sldLayoutId id="2147483681" r:id="rId23"/>
    <p:sldLayoutId id="2147483735" r:id="rId24"/>
    <p:sldLayoutId id="2147483734" r:id="rId25"/>
    <p:sldLayoutId id="2147483683" r:id="rId26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2277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F9DE59-1FEA-4FF6-B9AA-D36CF52176BD}" type="datetimeFigureOut">
              <a:rPr kumimoji="0" lang="en-ID" sz="1192" b="0" i="0" u="none" strike="noStrike" kern="1200" cap="none" spc="0" normalizeH="0" baseline="0" noProof="0" smtClean="0">
                <a:ln>
                  <a:noFill/>
                </a:ln>
                <a:solidFill>
                  <a:srgbClr val="1E1E1C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22773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04/09/2022</a:t>
            </a:fld>
            <a:endParaRPr kumimoji="0" lang="en-ID" sz="1192" b="0" i="0" u="none" strike="noStrike" kern="1200" cap="none" spc="0" normalizeH="0" baseline="0" noProof="0">
              <a:ln>
                <a:noFill/>
              </a:ln>
              <a:solidFill>
                <a:srgbClr val="1E1E1C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2277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192" b="0" i="0" u="none" strike="noStrike" kern="1200" cap="none" spc="0" normalizeH="0" baseline="0" noProof="0">
              <a:ln>
                <a:noFill/>
              </a:ln>
              <a:solidFill>
                <a:srgbClr val="1E1E1C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2277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9E7D32-8C24-4E33-A831-D426F2E1F939}" type="slidenum">
              <a:rPr kumimoji="0" lang="en-ID" sz="1192" b="0" i="0" u="none" strike="noStrike" kern="1200" cap="none" spc="0" normalizeH="0" baseline="0" noProof="0" smtClean="0">
                <a:ln>
                  <a:noFill/>
                </a:ln>
                <a:solidFill>
                  <a:srgbClr val="1E1E1C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22773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ID" sz="1192" b="0" i="0" u="none" strike="noStrike" kern="1200" cap="none" spc="0" normalizeH="0" baseline="0" noProof="0">
              <a:ln>
                <a:noFill/>
              </a:ln>
              <a:solidFill>
                <a:srgbClr val="1E1E1C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675989" y="-950207"/>
            <a:ext cx="3167916" cy="326862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549530" y="2138504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107F9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107F9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382000" y="-1049868"/>
            <a:ext cx="4690962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UVN Buc Thu" panose="030306020505070F0A05" pitchFamily="66" charset="0"/>
                <a:ea typeface="+mj-ea"/>
                <a:cs typeface="+mj-cs"/>
              </a:rPr>
              <a:t>By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UVN Buc Thu" panose="030306020505070F0A05" pitchFamily="66" charset="0"/>
                <a:ea typeface="+mj-ea"/>
                <a:cs typeface="+mj-cs"/>
              </a:rPr>
              <a:t>Phước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UVN Buc Thu" panose="030306020505070F0A05" pitchFamily="66" charset="0"/>
                <a:ea typeface="+mj-ea"/>
                <a:cs typeface="+mj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UVN Buc Thu" panose="030306020505070F0A05" pitchFamily="66" charset="0"/>
                <a:ea typeface="+mj-ea"/>
                <a:cs typeface="+mj-cs"/>
              </a:rPr>
              <a:t>Trang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107F92">
                  <a:lumMod val="50000"/>
                </a:srgbClr>
              </a:solidFill>
              <a:effectLst/>
              <a:uLnTx/>
              <a:uFillTx/>
              <a:latin typeface="UVN Buc Thu" panose="030306020505070F0A05" pitchFamily="66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757391" y="7139940"/>
            <a:ext cx="1824009" cy="2002485"/>
          </a:xfrm>
          <a:prstGeom prst="rect">
            <a:avLst/>
          </a:prstGeom>
        </p:spPr>
      </p:pic>
      <p:sp>
        <p:nvSpPr>
          <p:cNvPr id="12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3189261" y="844710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576273" y="881105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772146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5E7CC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5E7CC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730919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  <p:sldLayoutId id="2147483711" r:id="rId14"/>
    <p:sldLayoutId id="2147483712" r:id="rId15"/>
    <p:sldLayoutId id="2147483713" r:id="rId16"/>
    <p:sldLayoutId id="2147483714" r:id="rId17"/>
    <p:sldLayoutId id="2147483715" r:id="rId18"/>
    <p:sldLayoutId id="2147483716" r:id="rId19"/>
    <p:sldLayoutId id="2147483717" r:id="rId20"/>
    <p:sldLayoutId id="2147483718" r:id="rId21"/>
    <p:sldLayoutId id="2147483719" r:id="rId22"/>
    <p:sldLayoutId id="2147483720" r:id="rId23"/>
    <p:sldLayoutId id="2147483721" r:id="rId24"/>
    <p:sldLayoutId id="2147483722" r:id="rId25"/>
    <p:sldLayoutId id="2147483723" r:id="rId26"/>
    <p:sldLayoutId id="2147483724" r:id="rId27"/>
    <p:sldLayoutId id="2147483725" r:id="rId28"/>
    <p:sldLayoutId id="2147483726" r:id="rId29"/>
    <p:sldLayoutId id="2147483727" r:id="rId30"/>
    <p:sldLayoutId id="2147483728" r:id="rId31"/>
    <p:sldLayoutId id="2147483729" r:id="rId32"/>
    <p:sldLayoutId id="2147483730" r:id="rId33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txStyles>
    <p:titleStyle>
      <a:lvl1pPr algn="l" defTabSz="908511" rtl="0" eaLnBrk="1" latinLnBrk="0" hangingPunct="1">
        <a:lnSpc>
          <a:spcPct val="90000"/>
        </a:lnSpc>
        <a:spcBef>
          <a:spcPct val="0"/>
        </a:spcBef>
        <a:buNone/>
        <a:defRPr sz="43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7128" indent="-227128" algn="l" defTabSz="908511" rtl="0" eaLnBrk="1" latinLnBrk="0" hangingPunct="1">
        <a:lnSpc>
          <a:spcPct val="90000"/>
        </a:lnSpc>
        <a:spcBef>
          <a:spcPts val="994"/>
        </a:spcBef>
        <a:buFont typeface="Arial" panose="020B0604020202020204" pitchFamily="34" charset="0"/>
        <a:buChar char="•"/>
        <a:defRPr sz="2782" kern="1200">
          <a:solidFill>
            <a:schemeClr val="tx1"/>
          </a:solidFill>
          <a:latin typeface="+mn-lt"/>
          <a:ea typeface="+mn-ea"/>
          <a:cs typeface="+mn-cs"/>
        </a:defRPr>
      </a:lvl1pPr>
      <a:lvl2pPr marL="681383" indent="-227128" algn="l" defTabSz="908511" rtl="0" eaLnBrk="1" latinLnBrk="0" hangingPunct="1">
        <a:lnSpc>
          <a:spcPct val="90000"/>
        </a:lnSpc>
        <a:spcBef>
          <a:spcPts val="497"/>
        </a:spcBef>
        <a:buFont typeface="Arial" panose="020B0604020202020204" pitchFamily="34" charset="0"/>
        <a:buChar char="•"/>
        <a:defRPr sz="2384" kern="1200">
          <a:solidFill>
            <a:schemeClr val="tx1"/>
          </a:solidFill>
          <a:latin typeface="+mn-lt"/>
          <a:ea typeface="+mn-ea"/>
          <a:cs typeface="+mn-cs"/>
        </a:defRPr>
      </a:lvl2pPr>
      <a:lvl3pPr marL="1135639" indent="-227128" algn="l" defTabSz="908511" rtl="0" eaLnBrk="1" latinLnBrk="0" hangingPunct="1">
        <a:lnSpc>
          <a:spcPct val="90000"/>
        </a:lnSpc>
        <a:spcBef>
          <a:spcPts val="497"/>
        </a:spcBef>
        <a:buFont typeface="Arial" panose="020B0604020202020204" pitchFamily="34" charset="0"/>
        <a:buChar char="•"/>
        <a:defRPr sz="1987" kern="1200">
          <a:solidFill>
            <a:schemeClr val="tx1"/>
          </a:solidFill>
          <a:latin typeface="+mn-lt"/>
          <a:ea typeface="+mn-ea"/>
          <a:cs typeface="+mn-cs"/>
        </a:defRPr>
      </a:lvl3pPr>
      <a:lvl4pPr marL="1589895" indent="-227128" algn="l" defTabSz="908511" rtl="0" eaLnBrk="1" latinLnBrk="0" hangingPunct="1">
        <a:lnSpc>
          <a:spcPct val="90000"/>
        </a:lnSpc>
        <a:spcBef>
          <a:spcPts val="497"/>
        </a:spcBef>
        <a:buFont typeface="Arial" panose="020B0604020202020204" pitchFamily="34" charset="0"/>
        <a:buChar char="•"/>
        <a:defRPr sz="1788" kern="1200">
          <a:solidFill>
            <a:schemeClr val="tx1"/>
          </a:solidFill>
          <a:latin typeface="+mn-lt"/>
          <a:ea typeface="+mn-ea"/>
          <a:cs typeface="+mn-cs"/>
        </a:defRPr>
      </a:lvl4pPr>
      <a:lvl5pPr marL="2044151" indent="-227128" algn="l" defTabSz="908511" rtl="0" eaLnBrk="1" latinLnBrk="0" hangingPunct="1">
        <a:lnSpc>
          <a:spcPct val="90000"/>
        </a:lnSpc>
        <a:spcBef>
          <a:spcPts val="497"/>
        </a:spcBef>
        <a:buFont typeface="Arial" panose="020B0604020202020204" pitchFamily="34" charset="0"/>
        <a:buChar char="•"/>
        <a:defRPr sz="1788" kern="1200">
          <a:solidFill>
            <a:schemeClr val="tx1"/>
          </a:solidFill>
          <a:latin typeface="+mn-lt"/>
          <a:ea typeface="+mn-ea"/>
          <a:cs typeface="+mn-cs"/>
        </a:defRPr>
      </a:lvl5pPr>
      <a:lvl6pPr marL="2498406" indent="-227128" algn="l" defTabSz="908511" rtl="0" eaLnBrk="1" latinLnBrk="0" hangingPunct="1">
        <a:lnSpc>
          <a:spcPct val="90000"/>
        </a:lnSpc>
        <a:spcBef>
          <a:spcPts val="497"/>
        </a:spcBef>
        <a:buFont typeface="Arial" panose="020B0604020202020204" pitchFamily="34" charset="0"/>
        <a:buChar char="•"/>
        <a:defRPr sz="1788" kern="1200">
          <a:solidFill>
            <a:schemeClr val="tx1"/>
          </a:solidFill>
          <a:latin typeface="+mn-lt"/>
          <a:ea typeface="+mn-ea"/>
          <a:cs typeface="+mn-cs"/>
        </a:defRPr>
      </a:lvl6pPr>
      <a:lvl7pPr marL="2952662" indent="-227128" algn="l" defTabSz="908511" rtl="0" eaLnBrk="1" latinLnBrk="0" hangingPunct="1">
        <a:lnSpc>
          <a:spcPct val="90000"/>
        </a:lnSpc>
        <a:spcBef>
          <a:spcPts val="497"/>
        </a:spcBef>
        <a:buFont typeface="Arial" panose="020B0604020202020204" pitchFamily="34" charset="0"/>
        <a:buChar char="•"/>
        <a:defRPr sz="1788" kern="1200">
          <a:solidFill>
            <a:schemeClr val="tx1"/>
          </a:solidFill>
          <a:latin typeface="+mn-lt"/>
          <a:ea typeface="+mn-ea"/>
          <a:cs typeface="+mn-cs"/>
        </a:defRPr>
      </a:lvl7pPr>
      <a:lvl8pPr marL="3406917" indent="-227128" algn="l" defTabSz="908511" rtl="0" eaLnBrk="1" latinLnBrk="0" hangingPunct="1">
        <a:lnSpc>
          <a:spcPct val="90000"/>
        </a:lnSpc>
        <a:spcBef>
          <a:spcPts val="497"/>
        </a:spcBef>
        <a:buFont typeface="Arial" panose="020B0604020202020204" pitchFamily="34" charset="0"/>
        <a:buChar char="•"/>
        <a:defRPr sz="1788" kern="1200">
          <a:solidFill>
            <a:schemeClr val="tx1"/>
          </a:solidFill>
          <a:latin typeface="+mn-lt"/>
          <a:ea typeface="+mn-ea"/>
          <a:cs typeface="+mn-cs"/>
        </a:defRPr>
      </a:lvl8pPr>
      <a:lvl9pPr marL="3861173" indent="-227128" algn="l" defTabSz="908511" rtl="0" eaLnBrk="1" latinLnBrk="0" hangingPunct="1">
        <a:lnSpc>
          <a:spcPct val="90000"/>
        </a:lnSpc>
        <a:spcBef>
          <a:spcPts val="497"/>
        </a:spcBef>
        <a:buFont typeface="Arial" panose="020B0604020202020204" pitchFamily="34" charset="0"/>
        <a:buChar char="•"/>
        <a:defRPr sz="17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8511" rtl="0" eaLnBrk="1" latinLnBrk="0" hangingPunct="1">
        <a:defRPr sz="1788" kern="1200">
          <a:solidFill>
            <a:schemeClr val="tx1"/>
          </a:solidFill>
          <a:latin typeface="+mn-lt"/>
          <a:ea typeface="+mn-ea"/>
          <a:cs typeface="+mn-cs"/>
        </a:defRPr>
      </a:lvl1pPr>
      <a:lvl2pPr marL="454256" algn="l" defTabSz="908511" rtl="0" eaLnBrk="1" latinLnBrk="0" hangingPunct="1">
        <a:defRPr sz="1788" kern="1200">
          <a:solidFill>
            <a:schemeClr val="tx1"/>
          </a:solidFill>
          <a:latin typeface="+mn-lt"/>
          <a:ea typeface="+mn-ea"/>
          <a:cs typeface="+mn-cs"/>
        </a:defRPr>
      </a:lvl2pPr>
      <a:lvl3pPr marL="908511" algn="l" defTabSz="908511" rtl="0" eaLnBrk="1" latinLnBrk="0" hangingPunct="1">
        <a:defRPr sz="1788" kern="1200">
          <a:solidFill>
            <a:schemeClr val="tx1"/>
          </a:solidFill>
          <a:latin typeface="+mn-lt"/>
          <a:ea typeface="+mn-ea"/>
          <a:cs typeface="+mn-cs"/>
        </a:defRPr>
      </a:lvl3pPr>
      <a:lvl4pPr marL="1362767" algn="l" defTabSz="908511" rtl="0" eaLnBrk="1" latinLnBrk="0" hangingPunct="1">
        <a:defRPr sz="1788" kern="1200">
          <a:solidFill>
            <a:schemeClr val="tx1"/>
          </a:solidFill>
          <a:latin typeface="+mn-lt"/>
          <a:ea typeface="+mn-ea"/>
          <a:cs typeface="+mn-cs"/>
        </a:defRPr>
      </a:lvl4pPr>
      <a:lvl5pPr marL="1817022" algn="l" defTabSz="908511" rtl="0" eaLnBrk="1" latinLnBrk="0" hangingPunct="1">
        <a:defRPr sz="1788" kern="1200">
          <a:solidFill>
            <a:schemeClr val="tx1"/>
          </a:solidFill>
          <a:latin typeface="+mn-lt"/>
          <a:ea typeface="+mn-ea"/>
          <a:cs typeface="+mn-cs"/>
        </a:defRPr>
      </a:lvl5pPr>
      <a:lvl6pPr marL="2271278" algn="l" defTabSz="908511" rtl="0" eaLnBrk="1" latinLnBrk="0" hangingPunct="1">
        <a:defRPr sz="1788" kern="1200">
          <a:solidFill>
            <a:schemeClr val="tx1"/>
          </a:solidFill>
          <a:latin typeface="+mn-lt"/>
          <a:ea typeface="+mn-ea"/>
          <a:cs typeface="+mn-cs"/>
        </a:defRPr>
      </a:lvl6pPr>
      <a:lvl7pPr marL="2725534" algn="l" defTabSz="908511" rtl="0" eaLnBrk="1" latinLnBrk="0" hangingPunct="1">
        <a:defRPr sz="1788" kern="1200">
          <a:solidFill>
            <a:schemeClr val="tx1"/>
          </a:solidFill>
          <a:latin typeface="+mn-lt"/>
          <a:ea typeface="+mn-ea"/>
          <a:cs typeface="+mn-cs"/>
        </a:defRPr>
      </a:lvl7pPr>
      <a:lvl8pPr marL="3179790" algn="l" defTabSz="908511" rtl="0" eaLnBrk="1" latinLnBrk="0" hangingPunct="1">
        <a:defRPr sz="1788" kern="1200">
          <a:solidFill>
            <a:schemeClr val="tx1"/>
          </a:solidFill>
          <a:latin typeface="+mn-lt"/>
          <a:ea typeface="+mn-ea"/>
          <a:cs typeface="+mn-cs"/>
        </a:defRPr>
      </a:lvl8pPr>
      <a:lvl9pPr marL="3634045" algn="l" defTabSz="908511" rtl="0" eaLnBrk="1" latinLnBrk="0" hangingPunct="1">
        <a:defRPr sz="17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microsoft.com/office/2007/relationships/hdphoto" Target="../media/hdphoto1.wdp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6.xml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8.xml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9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10.xml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1.xml"/><Relationship Id="rId6" Type="http://schemas.openxmlformats.org/officeDocument/2006/relationships/image" Target="../media/image42.png"/><Relationship Id="rId5" Type="http://schemas.openxmlformats.org/officeDocument/2006/relationships/image" Target="../media/image2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4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5.xml"/><Relationship Id="rId6" Type="http://schemas.openxmlformats.org/officeDocument/2006/relationships/image" Target="../media/image32.png"/><Relationship Id="rId5" Type="http://schemas.openxmlformats.org/officeDocument/2006/relationships/image" Target="../media/image2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/>
          <a:srcRect r="14980"/>
          <a:stretch/>
        </p:blipFill>
        <p:spPr>
          <a:xfrm>
            <a:off x="0" y="-297"/>
            <a:ext cx="12192000" cy="6858594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889" y="582671"/>
            <a:ext cx="8583185" cy="468381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496" y="379333"/>
            <a:ext cx="2505673" cy="2450804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3869" y="3164114"/>
            <a:ext cx="3314405" cy="370713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00129" y="-27999"/>
            <a:ext cx="4791871" cy="2261812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2274577" y="2272301"/>
            <a:ext cx="1734655" cy="923330"/>
            <a:chOff x="3916560" y="4870447"/>
            <a:chExt cx="2285988" cy="923330"/>
          </a:xfrm>
        </p:grpSpPr>
        <p:sp>
          <p:nvSpPr>
            <p:cNvPr id="7" name="圆角矩形 6"/>
            <p:cNvSpPr/>
            <p:nvPr/>
          </p:nvSpPr>
          <p:spPr>
            <a:xfrm>
              <a:off x="4156306" y="4890235"/>
              <a:ext cx="1815167" cy="751060"/>
            </a:xfrm>
            <a:prstGeom prst="roundRect">
              <a:avLst/>
            </a:prstGeom>
            <a:solidFill>
              <a:srgbClr val="FFAD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IcielCiaobella" pitchFamily="2" charset="0"/>
                <a:ea typeface="思源黑体 CN Normal"/>
              </a:endParaRPr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9BD81923-FD14-4D26-8468-02F75E21BB65}"/>
                </a:ext>
              </a:extLst>
            </p:cNvPr>
            <p:cNvSpPr txBox="1"/>
            <p:nvPr/>
          </p:nvSpPr>
          <p:spPr>
            <a:xfrm>
              <a:off x="3916560" y="4870447"/>
              <a:ext cx="228598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5400" b="1" dirty="0" err="1" smtClean="0">
                  <a:latin typeface="#9Slide05 Garris" pitchFamily="2" charset="0"/>
                  <a:ea typeface="思源黑体 CN Normal" panose="020B0400000000000000" pitchFamily="34" charset="-122"/>
                  <a:cs typeface="+mn-ea"/>
                  <a:sym typeface="思源黑体 CN Normal" panose="020B0400000000000000" pitchFamily="34" charset="-122"/>
                </a:rPr>
                <a:t>Đọc</a:t>
              </a:r>
              <a:endParaRPr kumimoji="0" lang="en-US" altLang="zh-CN" sz="54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#9Slide05 Garris" pitchFamily="2" charset="0"/>
                <a:ea typeface="思源黑体 CN Normal" panose="020B0400000000000000" pitchFamily="34" charset="-122"/>
                <a:cs typeface="+mn-ea"/>
                <a:sym typeface="思源黑体 CN Normal" panose="020B0400000000000000" pitchFamily="34" charset="-122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4658030" y="1932293"/>
            <a:ext cx="2567820" cy="682961"/>
            <a:chOff x="2472255" y="3965466"/>
            <a:chExt cx="6245938" cy="682961"/>
          </a:xfrm>
        </p:grpSpPr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9BD81923-FD14-4D26-8468-02F75E21BB65}"/>
                </a:ext>
              </a:extLst>
            </p:cNvPr>
            <p:cNvSpPr txBox="1"/>
            <p:nvPr/>
          </p:nvSpPr>
          <p:spPr>
            <a:xfrm>
              <a:off x="2472255" y="4002096"/>
              <a:ext cx="62459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b="1" dirty="0" err="1" smtClean="0">
                  <a:solidFill>
                    <a:prstClr val="black"/>
                  </a:solidFill>
                  <a:latin typeface="#9Slide05 Garris" pitchFamily="2" charset="0"/>
                  <a:ea typeface="思源黑体 CN Bold" panose="020B0800000000000000" pitchFamily="34" charset="-122"/>
                  <a:cs typeface="+mn-ea"/>
                  <a:sym typeface="思源黑体 CN Normal" panose="020B0400000000000000" pitchFamily="34" charset="-122"/>
                </a:rPr>
                <a:t>Tiếng</a:t>
              </a:r>
              <a:r>
                <a:rPr lang="en-US" altLang="zh-CN" sz="3600" b="1" dirty="0" smtClean="0">
                  <a:solidFill>
                    <a:prstClr val="black"/>
                  </a:solidFill>
                  <a:latin typeface="#9Slide05 Garris" pitchFamily="2" charset="0"/>
                  <a:ea typeface="思源黑体 CN Bold" panose="020B0800000000000000" pitchFamily="34" charset="-122"/>
                  <a:cs typeface="+mn-ea"/>
                  <a:sym typeface="思源黑体 CN Normal" panose="020B0400000000000000" pitchFamily="34" charset="-122"/>
                </a:rPr>
                <a:t> </a:t>
              </a:r>
              <a:r>
                <a:rPr lang="en-US" altLang="zh-CN" sz="3600" b="1" dirty="0" err="1" smtClean="0">
                  <a:solidFill>
                    <a:prstClr val="black"/>
                  </a:solidFill>
                  <a:latin typeface="#9Slide05 Garris" pitchFamily="2" charset="0"/>
                  <a:ea typeface="思源黑体 CN Bold" panose="020B0800000000000000" pitchFamily="34" charset="-122"/>
                  <a:cs typeface="+mn-ea"/>
                  <a:sym typeface="思源黑体 CN Normal" panose="020B0400000000000000" pitchFamily="34" charset="-122"/>
                </a:rPr>
                <a:t>Việt</a:t>
              </a:r>
              <a:r>
                <a:rPr lang="en-US" altLang="zh-CN" sz="3600" b="1" dirty="0" smtClean="0">
                  <a:solidFill>
                    <a:prstClr val="black"/>
                  </a:solidFill>
                  <a:latin typeface="#9Slide05 Garris" pitchFamily="2" charset="0"/>
                  <a:ea typeface="思源黑体 CN Bold" panose="020B0800000000000000" pitchFamily="34" charset="-122"/>
                  <a:cs typeface="+mn-ea"/>
                  <a:sym typeface="思源黑体 CN Normal" panose="020B0400000000000000" pitchFamily="34" charset="-122"/>
                </a:rPr>
                <a:t> 3 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Garris" pitchFamily="2" charset="0"/>
                <a:ea typeface="思源黑体 CN Bold" panose="020B0800000000000000" pitchFamily="34" charset="-122"/>
                <a:cs typeface="+mn-ea"/>
                <a:sym typeface="思源黑体 CN Normal" panose="020B0400000000000000" pitchFamily="34" charset="-122"/>
              </a:endParaRPr>
            </a:p>
          </p:txBody>
        </p:sp>
        <p:cxnSp>
          <p:nvCxnSpPr>
            <p:cNvPr id="11" name="直接连接符 10"/>
            <p:cNvCxnSpPr/>
            <p:nvPr/>
          </p:nvCxnSpPr>
          <p:spPr>
            <a:xfrm>
              <a:off x="2996905" y="3965466"/>
              <a:ext cx="5359695" cy="0"/>
            </a:xfrm>
            <a:prstGeom prst="line">
              <a:avLst/>
            </a:prstGeom>
            <a:ln w="28575">
              <a:solidFill>
                <a:srgbClr val="FFAD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/>
            <p:nvPr/>
          </p:nvCxnSpPr>
          <p:spPr>
            <a:xfrm>
              <a:off x="2996905" y="4515967"/>
              <a:ext cx="5359695" cy="0"/>
            </a:xfrm>
            <a:prstGeom prst="line">
              <a:avLst/>
            </a:prstGeom>
            <a:ln w="28575">
              <a:solidFill>
                <a:srgbClr val="FFAD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" name="图片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74649" y="2830137"/>
            <a:ext cx="4438273" cy="4115157"/>
          </a:xfrm>
          <a:prstGeom prst="rect">
            <a:avLst/>
          </a:prstGeom>
        </p:spPr>
      </p:pic>
      <p:pic>
        <p:nvPicPr>
          <p:cNvPr id="21" name="Picture 2" descr="Danh mục 5 bộ sách giáo khoa lớp 1 mới | Bộ sách lớp 1 mới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9487" y="-23623"/>
            <a:ext cx="1497661" cy="1497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86967" y="3089004"/>
            <a:ext cx="8641968" cy="1405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0121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/>
          <a:srcRect r="14980"/>
          <a:stretch/>
        </p:blipFill>
        <p:spPr>
          <a:xfrm>
            <a:off x="0" y="-297"/>
            <a:ext cx="12192000" cy="6858594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 rot="21299948">
            <a:off x="2109930" y="1661692"/>
            <a:ext cx="6473864" cy="301933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25" name="圆角矩形 24"/>
          <p:cNvSpPr/>
          <p:nvPr/>
        </p:nvSpPr>
        <p:spPr>
          <a:xfrm rot="21299948">
            <a:off x="2220046" y="1794005"/>
            <a:ext cx="6231568" cy="266267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AD2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852" y="280531"/>
            <a:ext cx="1964973" cy="1921944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869" y="3164114"/>
            <a:ext cx="3314405" cy="370713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0129" y="-27999"/>
            <a:ext cx="4791871" cy="2261812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2398024" y="1980265"/>
            <a:ext cx="5795274" cy="2110133"/>
            <a:chOff x="2373098" y="2896950"/>
            <a:chExt cx="6263618" cy="2110133"/>
          </a:xfrm>
        </p:grpSpPr>
        <p:sp>
          <p:nvSpPr>
            <p:cNvPr id="8" name="圆角矩形 7"/>
            <p:cNvSpPr/>
            <p:nvPr/>
          </p:nvSpPr>
          <p:spPr>
            <a:xfrm rot="21323698">
              <a:off x="2373098" y="2896950"/>
              <a:ext cx="6263618" cy="1538358"/>
            </a:xfrm>
            <a:prstGeom prst="roundRect">
              <a:avLst>
                <a:gd name="adj" fmla="val 50000"/>
              </a:avLst>
            </a:prstGeom>
            <a:solidFill>
              <a:srgbClr val="FFAD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Normal"/>
                <a:cs typeface="+mn-cs"/>
              </a:endParaRPr>
            </a:p>
          </p:txBody>
        </p:sp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9BD81923-FD14-4D26-8468-02F75E21BB65}"/>
                </a:ext>
              </a:extLst>
            </p:cNvPr>
            <p:cNvSpPr txBox="1"/>
            <p:nvPr/>
          </p:nvSpPr>
          <p:spPr>
            <a:xfrm rot="21300205">
              <a:off x="4579042" y="4483863"/>
              <a:ext cx="237786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思源黑体 CN Normal" panose="020B0400000000000000" pitchFamily="34" charset="-122"/>
                </a:rPr>
                <a:t>TRANG  35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思源黑体 CN Bold" panose="020B0800000000000000" pitchFamily="34" charset="-122"/>
                <a:cs typeface="+mn-ea"/>
                <a:sym typeface="思源黑体 CN Normal" panose="020B0400000000000000" pitchFamily="34" charset="-122"/>
              </a:endParaRPr>
            </a:p>
          </p:txBody>
        </p:sp>
      </p:grpSp>
      <p:pic>
        <p:nvPicPr>
          <p:cNvPr id="19" name="图片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9824" y="1432291"/>
            <a:ext cx="3775110" cy="49592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38348" y="2152400"/>
            <a:ext cx="5962405" cy="135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4001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1499963" y="1524000"/>
            <a:ext cx="8970963" cy="0"/>
            <a:chOff x="1174523" y="1567543"/>
            <a:chExt cx="8970963" cy="0"/>
          </a:xfrm>
        </p:grpSpPr>
        <p:cxnSp>
          <p:nvCxnSpPr>
            <p:cNvPr id="12" name="直接连接符 11"/>
            <p:cNvCxnSpPr/>
            <p:nvPr/>
          </p:nvCxnSpPr>
          <p:spPr>
            <a:xfrm>
              <a:off x="7082971" y="1567543"/>
              <a:ext cx="306251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/>
          </p:nvCxnSpPr>
          <p:spPr>
            <a:xfrm>
              <a:off x="1174523" y="1567543"/>
              <a:ext cx="306251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组合 1"/>
          <p:cNvGrpSpPr/>
          <p:nvPr/>
        </p:nvGrpSpPr>
        <p:grpSpPr>
          <a:xfrm>
            <a:off x="4333245" y="1804371"/>
            <a:ext cx="7075230" cy="1334418"/>
            <a:chOff x="1142333" y="4540766"/>
            <a:chExt cx="5220765" cy="657600"/>
          </a:xfrm>
        </p:grpSpPr>
        <p:sp>
          <p:nvSpPr>
            <p:cNvPr id="15" name="矩形 25"/>
            <p:cNvSpPr/>
            <p:nvPr/>
          </p:nvSpPr>
          <p:spPr>
            <a:xfrm>
              <a:off x="1265341" y="4540766"/>
              <a:ext cx="4523485" cy="657600"/>
            </a:xfrm>
            <a:prstGeom prst="cloudCallout">
              <a:avLst>
                <a:gd name="adj1" fmla="val -83844"/>
                <a:gd name="adj2" fmla="val 86087"/>
              </a:avLst>
            </a:prstGeom>
            <a:solidFill>
              <a:srgbClr val="FF7C8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cs"/>
                <a:sym typeface="思源黑体 CN Normal" panose="020B0400000000000000" pitchFamily="34" charset="-122"/>
              </a:endParaRPr>
            </a:p>
          </p:txBody>
        </p:sp>
        <p:sp>
          <p:nvSpPr>
            <p:cNvPr id="18" name="矩形 23"/>
            <p:cNvSpPr/>
            <p:nvPr/>
          </p:nvSpPr>
          <p:spPr>
            <a:xfrm>
              <a:off x="1142333" y="4609364"/>
              <a:ext cx="5220765" cy="485621"/>
            </a:xfrm>
            <a:prstGeom prst="cloudCallou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思源黑体 CN Normal" panose="020B0400000000000000" pitchFamily="34" charset="-122"/>
                </a:rPr>
                <a:t>Mặt</a:t>
              </a:r>
              <a:r>
                <a:rPr kumimoji="0" lang="en-US" altLang="zh-CN" sz="3200" b="1" i="0" u="none" strike="noStrike" kern="0" cap="none" spc="0" normalizeH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思源黑体 CN Normal" panose="020B0400000000000000" pitchFamily="34" charset="-122"/>
                </a:rPr>
                <a:t> </a:t>
              </a:r>
              <a:r>
                <a:rPr kumimoji="0" lang="en-US" altLang="zh-CN" sz="3200" b="1" i="0" u="none" strike="noStrike" kern="0" cap="none" spc="0" normalizeH="0" noProof="0" dirty="0" err="1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思源黑体 CN Normal" panose="020B0400000000000000" pitchFamily="34" charset="-122"/>
                </a:rPr>
                <a:t>trời</a:t>
              </a:r>
              <a:r>
                <a:rPr kumimoji="0" lang="en-US" altLang="zh-CN" sz="3200" b="1" i="0" u="none" strike="noStrike" kern="0" cap="none" spc="0" normalizeH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思源黑体 CN Normal" panose="020B0400000000000000" pitchFamily="34" charset="-122"/>
                </a:rPr>
                <a:t> </a:t>
              </a:r>
              <a:r>
                <a:rPr kumimoji="0" lang="en-US" altLang="zh-CN" sz="3200" b="1" i="0" u="none" strike="noStrike" kern="0" cap="none" spc="0" normalizeH="0" noProof="0" dirty="0" err="1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思源黑体 CN Normal" panose="020B0400000000000000" pitchFamily="34" charset="-122"/>
                </a:rPr>
                <a:t>mùa</a:t>
              </a:r>
              <a:r>
                <a:rPr kumimoji="0" lang="en-US" altLang="zh-CN" sz="3200" b="1" i="0" u="none" strike="noStrike" kern="0" cap="none" spc="0" normalizeH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思源黑体 CN Normal" panose="020B0400000000000000" pitchFamily="34" charset="-122"/>
                </a:rPr>
                <a:t> </a:t>
              </a:r>
              <a:r>
                <a:rPr kumimoji="0" lang="en-US" altLang="zh-CN" sz="3200" b="1" i="0" u="none" strike="noStrike" kern="0" cap="none" spc="0" normalizeH="0" noProof="0" dirty="0" err="1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思源黑体 CN Normal" panose="020B0400000000000000" pitchFamily="34" charset="-122"/>
                </a:rPr>
                <a:t>hè</a:t>
              </a:r>
              <a:r>
                <a:rPr kumimoji="0" lang="en-US" altLang="zh-CN" sz="3200" b="1" i="0" u="none" strike="noStrike" kern="0" cap="none" spc="0" normalizeH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思源黑体 CN Normal" panose="020B0400000000000000" pitchFamily="34" charset="-122"/>
                </a:rPr>
                <a:t> </a:t>
              </a:r>
              <a:r>
                <a:rPr kumimoji="0" lang="en-US" altLang="zh-CN" sz="3200" b="1" i="0" u="none" strike="noStrike" kern="0" cap="none" spc="0" normalizeH="0" noProof="0" dirty="0" err="1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思源黑体 CN Normal" panose="020B0400000000000000" pitchFamily="34" charset="-122"/>
                </a:rPr>
                <a:t>có</a:t>
              </a:r>
              <a:r>
                <a:rPr kumimoji="0" lang="en-US" altLang="zh-CN" sz="3200" b="1" i="0" u="none" strike="noStrike" kern="0" cap="none" spc="0" normalizeH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思源黑体 CN Normal" panose="020B0400000000000000" pitchFamily="34" charset="-122"/>
                </a:rPr>
                <a:t> </a:t>
              </a:r>
              <a:r>
                <a:rPr kumimoji="0" lang="en-US" altLang="zh-CN" sz="3200" b="1" i="0" u="none" strike="noStrike" kern="0" cap="none" spc="0" normalizeH="0" noProof="0" dirty="0" err="1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思源黑体 CN Normal" panose="020B0400000000000000" pitchFamily="34" charset="-122"/>
                </a:rPr>
                <a:t>gì</a:t>
              </a:r>
              <a:r>
                <a:rPr kumimoji="0" lang="en-US" altLang="zh-CN" sz="3200" b="1" i="0" u="none" strike="noStrike" kern="0" cap="none" spc="0" normalizeH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思源黑体 CN Normal" panose="020B0400000000000000" pitchFamily="34" charset="-122"/>
                </a:rPr>
                <a:t> </a:t>
              </a:r>
              <a:r>
                <a:rPr kumimoji="0" lang="en-US" altLang="zh-CN" sz="3200" b="1" i="0" u="none" strike="noStrike" kern="0" cap="none" spc="0" normalizeH="0" noProof="0" dirty="0" err="1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思源黑体 CN Normal" panose="020B0400000000000000" pitchFamily="34" charset="-122"/>
                </a:rPr>
                <a:t>lạ</a:t>
              </a:r>
              <a:r>
                <a:rPr kumimoji="0" lang="en-US" altLang="zh-CN" sz="3200" b="1" i="0" u="none" strike="noStrike" kern="0" cap="none" spc="0" normalizeH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思源黑体 CN Normal" panose="020B0400000000000000" pitchFamily="34" charset="-122"/>
                </a:rPr>
                <a:t>?</a:t>
              </a:r>
              <a:endParaRPr kumimoji="0" lang="zh-CN" alt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思源黑体 CN Normal" panose="020B0400000000000000" pitchFamily="34" charset="-122"/>
                <a:cs typeface="+mn-ea"/>
                <a:sym typeface="思源黑体 CN Normal" panose="020B0400000000000000" pitchFamily="34" charset="-122"/>
              </a:endParaRPr>
            </a:p>
          </p:txBody>
        </p:sp>
      </p:grpSp>
      <p:pic>
        <p:nvPicPr>
          <p:cNvPr id="19" name="图片 9">
            <a:extLst>
              <a:ext uri="{FF2B5EF4-FFF2-40B4-BE49-F238E27FC236}">
                <a16:creationId xmlns:a16="http://schemas.microsoft.com/office/drawing/2014/main" id="{921FADA8-A61C-C04A-B789-F4DB9021661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55410" y="3185847"/>
            <a:ext cx="3858835" cy="3858835"/>
          </a:xfrm>
          <a:prstGeom prst="rect">
            <a:avLst/>
          </a:prstGeom>
        </p:spPr>
      </p:pic>
      <p:grpSp>
        <p:nvGrpSpPr>
          <p:cNvPr id="20" name="组合 1"/>
          <p:cNvGrpSpPr/>
          <p:nvPr/>
        </p:nvGrpSpPr>
        <p:grpSpPr>
          <a:xfrm>
            <a:off x="4562479" y="3348574"/>
            <a:ext cx="6005207" cy="1520668"/>
            <a:chOff x="1219202" y="4517579"/>
            <a:chExt cx="4431203" cy="749384"/>
          </a:xfrm>
        </p:grpSpPr>
        <p:sp>
          <p:nvSpPr>
            <p:cNvPr id="21" name="矩形 25"/>
            <p:cNvSpPr/>
            <p:nvPr/>
          </p:nvSpPr>
          <p:spPr>
            <a:xfrm>
              <a:off x="1219202" y="4517579"/>
              <a:ext cx="4431203" cy="749384"/>
            </a:xfrm>
            <a:prstGeom prst="cloudCallout">
              <a:avLst>
                <a:gd name="adj1" fmla="val -49029"/>
                <a:gd name="adj2" fmla="val 53631"/>
              </a:avLst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cs"/>
                <a:sym typeface="思源黑体 CN Normal" panose="020B0400000000000000" pitchFamily="34" charset="-122"/>
              </a:endParaRPr>
            </a:p>
          </p:txBody>
        </p:sp>
        <p:sp>
          <p:nvSpPr>
            <p:cNvPr id="22" name="矩形 23"/>
            <p:cNvSpPr/>
            <p:nvPr/>
          </p:nvSpPr>
          <p:spPr>
            <a:xfrm>
              <a:off x="1783031" y="4677305"/>
              <a:ext cx="3379006" cy="385957"/>
            </a:xfrm>
            <a:prstGeom prst="round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思源黑体 CN Normal" panose="020B0400000000000000" pitchFamily="34" charset="-122"/>
                </a:rPr>
                <a:t>Mặt</a:t>
              </a:r>
              <a:r>
                <a:rPr kumimoji="0" lang="en-US" altLang="zh-CN" sz="3200" b="1" i="0" u="none" strike="noStrike" kern="0" cap="none" spc="0" normalizeH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思源黑体 CN Normal" panose="020B0400000000000000" pitchFamily="34" charset="-122"/>
                </a:rPr>
                <a:t> </a:t>
              </a:r>
              <a:r>
                <a:rPr kumimoji="0" lang="en-US" altLang="zh-CN" sz="3200" b="1" i="0" u="none" strike="noStrike" kern="0" cap="none" spc="0" normalizeH="0" noProof="0" dirty="0" err="1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思源黑体 CN Normal" panose="020B0400000000000000" pitchFamily="34" charset="-122"/>
                </a:rPr>
                <a:t>trời</a:t>
              </a:r>
              <a:r>
                <a:rPr kumimoji="0" lang="en-US" altLang="zh-CN" sz="3200" b="1" i="0" u="none" strike="noStrike" kern="0" cap="none" spc="0" normalizeH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思源黑体 CN Normal" panose="020B0400000000000000" pitchFamily="34" charset="-122"/>
                </a:rPr>
                <a:t> </a:t>
              </a:r>
              <a:r>
                <a:rPr kumimoji="0" lang="en-US" altLang="zh-CN" sz="3200" b="1" i="0" u="none" strike="noStrike" kern="0" cap="none" spc="0" normalizeH="0" noProof="0" dirty="0" err="1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思源黑体 CN Normal" panose="020B0400000000000000" pitchFamily="34" charset="-122"/>
                </a:rPr>
                <a:t>ưa</a:t>
              </a:r>
              <a:r>
                <a:rPr kumimoji="0" lang="en-US" altLang="zh-CN" sz="3200" b="1" i="0" u="none" strike="noStrike" kern="0" cap="none" spc="0" normalizeH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思源黑体 CN Normal" panose="020B0400000000000000" pitchFamily="34" charset="-122"/>
                </a:rPr>
                <a:t> </a:t>
              </a:r>
              <a:r>
                <a:rPr kumimoji="0" lang="en-US" altLang="zh-CN" sz="3200" b="1" i="0" u="none" strike="noStrike" kern="0" cap="none" spc="0" normalizeH="0" noProof="0" dirty="0" err="1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思源黑体 CN Normal" panose="020B0400000000000000" pitchFamily="34" charset="-122"/>
                </a:rPr>
                <a:t>dậy</a:t>
              </a:r>
              <a:r>
                <a:rPr kumimoji="0" lang="en-US" altLang="zh-CN" sz="3200" b="1" i="0" u="none" strike="noStrike" kern="0" cap="none" spc="0" normalizeH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思源黑体 CN Normal" panose="020B0400000000000000" pitchFamily="34" charset="-122"/>
                </a:rPr>
                <a:t> </a:t>
              </a:r>
              <a:r>
                <a:rPr kumimoji="0" lang="en-US" altLang="zh-CN" sz="3200" b="1" i="0" u="none" strike="noStrike" kern="0" cap="none" spc="0" normalizeH="0" noProof="0" dirty="0" err="1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思源黑体 CN Normal" panose="020B0400000000000000" pitchFamily="34" charset="-122"/>
                </a:rPr>
                <a:t>sớm</a:t>
              </a:r>
              <a:endParaRPr kumimoji="0" lang="zh-CN" alt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思源黑体 CN Normal" panose="020B0400000000000000" pitchFamily="34" charset="-122"/>
                <a:cs typeface="+mn-ea"/>
                <a:sym typeface="思源黑体 CN Normal" panose="020B0400000000000000" pitchFamily="34" charset="-122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5482178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4426C637-0584-406B-84FD-DE7FB1B803E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167" b="6327"/>
          <a:stretch/>
        </p:blipFill>
        <p:spPr>
          <a:xfrm>
            <a:off x="-1" y="3003180"/>
            <a:ext cx="12192001" cy="3854819"/>
          </a:xfrm>
          <a:custGeom>
            <a:avLst/>
            <a:gdLst>
              <a:gd name="connsiteX0" fmla="*/ 10072910 w 12192001"/>
              <a:gd name="connsiteY0" fmla="*/ 0 h 4353136"/>
              <a:gd name="connsiteX1" fmla="*/ 12192001 w 12192001"/>
              <a:gd name="connsiteY1" fmla="*/ 0 h 4353136"/>
              <a:gd name="connsiteX2" fmla="*/ 12192001 w 12192001"/>
              <a:gd name="connsiteY2" fmla="*/ 4353136 h 4353136"/>
              <a:gd name="connsiteX3" fmla="*/ 0 w 12192001"/>
              <a:gd name="connsiteY3" fmla="*/ 4353136 h 4353136"/>
              <a:gd name="connsiteX4" fmla="*/ 0 w 12192001"/>
              <a:gd name="connsiteY4" fmla="*/ 2521510 h 4353136"/>
              <a:gd name="connsiteX5" fmla="*/ 395557 w 12192001"/>
              <a:gd name="connsiteY5" fmla="*/ 3866744 h 4353136"/>
              <a:gd name="connsiteX6" fmla="*/ 10349287 w 12192001"/>
              <a:gd name="connsiteY6" fmla="*/ 939920 h 4353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4353136">
                <a:moveTo>
                  <a:pt x="10072910" y="0"/>
                </a:moveTo>
                <a:lnTo>
                  <a:pt x="12192001" y="0"/>
                </a:lnTo>
                <a:lnTo>
                  <a:pt x="12192001" y="4353136"/>
                </a:lnTo>
                <a:lnTo>
                  <a:pt x="0" y="4353136"/>
                </a:lnTo>
                <a:lnTo>
                  <a:pt x="0" y="2521510"/>
                </a:lnTo>
                <a:lnTo>
                  <a:pt x="395557" y="3866744"/>
                </a:lnTo>
                <a:lnTo>
                  <a:pt x="10349287" y="939920"/>
                </a:lnTo>
                <a:close/>
              </a:path>
            </a:pathLst>
          </a:custGeom>
        </p:spPr>
      </p:pic>
      <p:grpSp>
        <p:nvGrpSpPr>
          <p:cNvPr id="20" name="组合 6">
            <a:extLst>
              <a:ext uri="{FF2B5EF4-FFF2-40B4-BE49-F238E27FC236}">
                <a16:creationId xmlns:a16="http://schemas.microsoft.com/office/drawing/2014/main" id="{86AC88EB-4DBD-4B3C-B33C-A288B67CF9D7}"/>
              </a:ext>
            </a:extLst>
          </p:cNvPr>
          <p:cNvGrpSpPr/>
          <p:nvPr/>
        </p:nvGrpSpPr>
        <p:grpSpPr>
          <a:xfrm flipH="1">
            <a:off x="-208346" y="0"/>
            <a:ext cx="12060820" cy="6018835"/>
            <a:chOff x="871005" y="532895"/>
            <a:chExt cx="10449989" cy="5792209"/>
          </a:xfrm>
        </p:grpSpPr>
        <p:pic>
          <p:nvPicPr>
            <p:cNvPr id="21" name="图片 7">
              <a:extLst>
                <a:ext uri="{FF2B5EF4-FFF2-40B4-BE49-F238E27FC236}">
                  <a16:creationId xmlns:a16="http://schemas.microsoft.com/office/drawing/2014/main" id="{250D64E1-A99B-4668-AF3D-18D88D8325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384" r="45404" b="16598"/>
            <a:stretch/>
          </p:blipFill>
          <p:spPr>
            <a:xfrm>
              <a:off x="871005" y="532895"/>
              <a:ext cx="4863721" cy="5792209"/>
            </a:xfrm>
            <a:prstGeom prst="rect">
              <a:avLst/>
            </a:prstGeom>
          </p:spPr>
        </p:pic>
        <p:pic>
          <p:nvPicPr>
            <p:cNvPr id="24" name="图片 13">
              <a:extLst>
                <a:ext uri="{FF2B5EF4-FFF2-40B4-BE49-F238E27FC236}">
                  <a16:creationId xmlns:a16="http://schemas.microsoft.com/office/drawing/2014/main" id="{48AB374F-A176-4075-B6A0-054E9E331D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294" t="18384" b="16598"/>
            <a:stretch/>
          </p:blipFill>
          <p:spPr>
            <a:xfrm>
              <a:off x="5734726" y="532895"/>
              <a:ext cx="5586268" cy="5792209"/>
            </a:xfrm>
            <a:prstGeom prst="rect">
              <a:avLst/>
            </a:prstGeom>
          </p:spPr>
        </p:pic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251" y="2847372"/>
            <a:ext cx="4388924" cy="4434196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414019" y="1772810"/>
            <a:ext cx="8970963" cy="2493752"/>
            <a:chOff x="1414019" y="1772810"/>
            <a:chExt cx="8970963" cy="2493752"/>
          </a:xfrm>
        </p:grpSpPr>
        <p:grpSp>
          <p:nvGrpSpPr>
            <p:cNvPr id="12" name="组合 11"/>
            <p:cNvGrpSpPr/>
            <p:nvPr/>
          </p:nvGrpSpPr>
          <p:grpSpPr>
            <a:xfrm>
              <a:off x="1414019" y="1772810"/>
              <a:ext cx="8970963" cy="584775"/>
              <a:chOff x="1174523" y="982768"/>
              <a:chExt cx="8970963" cy="584775"/>
            </a:xfrm>
          </p:grpSpPr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9BD81923-FD14-4D26-8468-02F75E21BB65}"/>
                  </a:ext>
                </a:extLst>
              </p:cNvPr>
              <p:cNvSpPr txBox="1"/>
              <p:nvPr/>
            </p:nvSpPr>
            <p:spPr>
              <a:xfrm>
                <a:off x="1841324" y="982768"/>
                <a:ext cx="763736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dist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2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思源黑体 CN Normal" panose="020B0400000000000000" pitchFamily="34" charset="-122"/>
                  </a:rPr>
                  <a:t>Nắng</a:t>
                </a:r>
                <a:r>
                  <a:rPr kumimoji="0" lang="en-US" altLang="zh-CN" sz="3200" b="1" i="0" u="none" strike="noStrike" kern="1200" cap="none" spc="0" normalizeH="0" noProof="0" dirty="0" smtClean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思源黑体 CN Normal" panose="020B0400000000000000" pitchFamily="34" charset="-122"/>
                  </a:rPr>
                  <a:t> </a:t>
                </a:r>
                <a:r>
                  <a:rPr kumimoji="0" lang="en-US" altLang="zh-CN" sz="3200" b="1" i="0" u="none" strike="noStrike" kern="1200" cap="none" spc="0" normalizeH="0" noProof="0" dirty="0" err="1" smtClean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思源黑体 CN Normal" panose="020B0400000000000000" pitchFamily="34" charset="-122"/>
                  </a:rPr>
                  <a:t>mùa</a:t>
                </a:r>
                <a:r>
                  <a:rPr kumimoji="0" lang="en-US" altLang="zh-CN" sz="3200" b="1" i="0" u="none" strike="noStrike" kern="1200" cap="none" spc="0" normalizeH="0" noProof="0" dirty="0" smtClean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思源黑体 CN Normal" panose="020B0400000000000000" pitchFamily="34" charset="-122"/>
                  </a:rPr>
                  <a:t> </a:t>
                </a:r>
                <a:r>
                  <a:rPr kumimoji="0" lang="en-US" altLang="zh-CN" sz="3200" b="1" i="0" u="none" strike="noStrike" kern="1200" cap="none" spc="0" normalizeH="0" noProof="0" dirty="0" err="1" smtClean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思源黑体 CN Normal" panose="020B0400000000000000" pitchFamily="34" charset="-122"/>
                  </a:rPr>
                  <a:t>hè</a:t>
                </a:r>
                <a:r>
                  <a:rPr kumimoji="0" lang="en-US" altLang="zh-CN" sz="3200" b="1" i="0" u="none" strike="noStrike" kern="1200" cap="none" spc="0" normalizeH="0" noProof="0" dirty="0" smtClean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思源黑体 CN Normal" panose="020B0400000000000000" pitchFamily="34" charset="-122"/>
                  </a:rPr>
                  <a:t> </a:t>
                </a:r>
                <a:r>
                  <a:rPr kumimoji="0" lang="en-US" altLang="zh-CN" sz="3200" b="1" i="0" u="none" strike="noStrike" kern="1200" cap="none" spc="0" normalizeH="0" noProof="0" dirty="0" err="1" smtClean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思源黑体 CN Normal" panose="020B0400000000000000" pitchFamily="34" charset="-122"/>
                  </a:rPr>
                  <a:t>mang</a:t>
                </a:r>
                <a:r>
                  <a:rPr kumimoji="0" lang="en-US" altLang="zh-CN" sz="3200" b="1" i="0" u="none" strike="noStrike" kern="1200" cap="none" spc="0" normalizeH="0" noProof="0" dirty="0" smtClean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思源黑体 CN Normal" panose="020B0400000000000000" pitchFamily="34" charset="-122"/>
                  </a:rPr>
                  <a:t> </a:t>
                </a:r>
                <a:r>
                  <a:rPr kumimoji="0" lang="en-US" altLang="zh-CN" sz="3200" b="1" i="0" u="none" strike="noStrike" kern="1200" cap="none" spc="0" normalizeH="0" noProof="0" dirty="0" err="1" smtClean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思源黑体 CN Normal" panose="020B0400000000000000" pitchFamily="34" charset="-122"/>
                  </a:rPr>
                  <a:t>đến</a:t>
                </a:r>
                <a:r>
                  <a:rPr kumimoji="0" lang="en-US" altLang="zh-CN" sz="3200" b="1" i="0" u="none" strike="noStrike" kern="1200" cap="none" spc="0" normalizeH="0" noProof="0" dirty="0" smtClean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思源黑体 CN Normal" panose="020B0400000000000000" pitchFamily="34" charset="-122"/>
                  </a:rPr>
                  <a:t> </a:t>
                </a:r>
                <a:r>
                  <a:rPr kumimoji="0" lang="en-US" altLang="zh-CN" sz="3200" b="1" i="0" u="none" strike="noStrike" kern="1200" cap="none" spc="0" normalizeH="0" noProof="0" dirty="0" err="1" smtClean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思源黑体 CN Normal" panose="020B0400000000000000" pitchFamily="34" charset="-122"/>
                  </a:rPr>
                  <a:t>những</a:t>
                </a:r>
                <a:r>
                  <a:rPr kumimoji="0" lang="en-US" altLang="zh-CN" sz="3200" b="1" i="0" u="none" strike="noStrike" kern="1200" cap="none" spc="0" normalizeH="0" noProof="0" dirty="0" smtClean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思源黑体 CN Normal" panose="020B0400000000000000" pitchFamily="34" charset="-122"/>
                  </a:rPr>
                  <a:t> </a:t>
                </a:r>
                <a:r>
                  <a:rPr kumimoji="0" lang="en-US" altLang="zh-CN" sz="3200" b="1" i="0" u="none" strike="noStrike" kern="1200" cap="none" spc="0" normalizeH="0" noProof="0" dirty="0" err="1" smtClean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思源黑体 CN Normal" panose="020B0400000000000000" pitchFamily="34" charset="-122"/>
                  </a:rPr>
                  <a:t>lợi</a:t>
                </a:r>
                <a:r>
                  <a:rPr kumimoji="0" lang="en-US" altLang="zh-CN" sz="3200" b="1" i="0" u="none" strike="noStrike" kern="1200" cap="none" spc="0" normalizeH="0" noProof="0" dirty="0" smtClean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思源黑体 CN Normal" panose="020B0400000000000000" pitchFamily="34" charset="-122"/>
                  </a:rPr>
                  <a:t> </a:t>
                </a:r>
                <a:r>
                  <a:rPr kumimoji="0" lang="en-US" altLang="zh-CN" sz="3200" b="1" i="0" u="none" strike="noStrike" kern="1200" cap="none" spc="0" normalizeH="0" noProof="0" dirty="0" err="1" smtClean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思源黑体 CN Normal" panose="020B0400000000000000" pitchFamily="34" charset="-122"/>
                  </a:rPr>
                  <a:t>ích</a:t>
                </a:r>
                <a:r>
                  <a:rPr kumimoji="0" lang="en-US" altLang="zh-CN" sz="3200" b="1" i="0" u="none" strike="noStrike" kern="1200" cap="none" spc="0" normalizeH="0" noProof="0" dirty="0" smtClean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思源黑体 CN Normal" panose="020B0400000000000000" pitchFamily="34" charset="-122"/>
                  </a:rPr>
                  <a:t> </a:t>
                </a:r>
                <a:r>
                  <a:rPr kumimoji="0" lang="en-US" altLang="zh-CN" sz="3200" b="1" i="0" u="none" strike="noStrike" kern="1200" cap="none" spc="0" normalizeH="0" noProof="0" dirty="0" err="1" smtClean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思源黑体 CN Normal" panose="020B0400000000000000" pitchFamily="34" charset="-122"/>
                  </a:rPr>
                  <a:t>gì</a:t>
                </a:r>
                <a:r>
                  <a:rPr kumimoji="0" lang="en-US" altLang="zh-CN" sz="3200" b="1" i="0" u="none" strike="noStrike" kern="1200" cap="none" spc="0" normalizeH="0" noProof="0" dirty="0" smtClean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思源黑体 CN Normal" panose="020B0400000000000000" pitchFamily="34" charset="-122"/>
                  </a:rPr>
                  <a:t>?</a:t>
                </a:r>
                <a:endPara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pitchFamily="34" charset="-122"/>
                  <a:cs typeface="+mn-ea"/>
                  <a:sym typeface="思源黑体 CN Normal" panose="020B0400000000000000" pitchFamily="34" charset="-122"/>
                </a:endParaRPr>
              </a:p>
            </p:txBody>
          </p:sp>
          <p:cxnSp>
            <p:nvCxnSpPr>
              <p:cNvPr id="14" name="直接连接符 13"/>
              <p:cNvCxnSpPr/>
              <p:nvPr/>
            </p:nvCxnSpPr>
            <p:spPr>
              <a:xfrm>
                <a:off x="7082971" y="1567543"/>
                <a:ext cx="3062515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直接连接符 14"/>
              <p:cNvCxnSpPr/>
              <p:nvPr/>
            </p:nvCxnSpPr>
            <p:spPr>
              <a:xfrm>
                <a:off x="1174523" y="1567543"/>
                <a:ext cx="3062515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" name="TextBox 2"/>
            <p:cNvSpPr txBox="1"/>
            <p:nvPr/>
          </p:nvSpPr>
          <p:spPr>
            <a:xfrm>
              <a:off x="4311672" y="2696902"/>
              <a:ext cx="447124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Tx/>
                <a:buChar char="-"/>
              </a:pPr>
              <a:r>
                <a:rPr lang="en-US" sz="3200" dirty="0" err="1" smtClean="0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Đối</a:t>
              </a:r>
              <a:r>
                <a:rPr lang="en-US" sz="3200" dirty="0" smtClean="0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 smtClean="0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3200" dirty="0" smtClean="0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 smtClean="0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cây</a:t>
              </a:r>
              <a:endParaRPr lang="en-US" sz="3200" dirty="0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285750" indent="-285750">
                <a:buFontTx/>
                <a:buChar char="-"/>
              </a:pPr>
              <a:r>
                <a:rPr lang="en-US" sz="3200" dirty="0" err="1" smtClean="0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Đối</a:t>
              </a:r>
              <a:r>
                <a:rPr lang="en-US" sz="3200" dirty="0" smtClean="0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 smtClean="0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3200" dirty="0" smtClean="0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 smtClean="0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hoa</a:t>
              </a:r>
              <a:r>
                <a:rPr lang="en-US" sz="3200" dirty="0" smtClean="0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 smtClean="0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lá</a:t>
              </a:r>
              <a:endParaRPr lang="en-US" sz="3200" dirty="0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285750" indent="-285750">
                <a:buFontTx/>
                <a:buChar char="-"/>
              </a:pPr>
              <a:r>
                <a:rPr lang="en-US" sz="3200" dirty="0" err="1" smtClean="0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Đối</a:t>
              </a:r>
              <a:r>
                <a:rPr lang="en-US" sz="3200" dirty="0" smtClean="0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 smtClean="0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3200" dirty="0" smtClean="0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 smtClean="0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dirty="0" smtClean="0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 smtClean="0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3200" dirty="0" smtClean="0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 smtClean="0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nhỏ</a:t>
              </a:r>
              <a:endParaRPr lang="en-US" sz="32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1849325" y="1664352"/>
            <a:ext cx="864283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i="0" dirty="0" smtClean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Nắng mùa hè mang đến cho cuộc sống nhiều ích lợi:</a:t>
            </a:r>
          </a:p>
          <a:p>
            <a:pPr algn="just">
              <a:lnSpc>
                <a:spcPct val="150000"/>
              </a:lnSpc>
            </a:pPr>
            <a:r>
              <a:rPr lang="vi-VN" sz="2800" b="0" i="0" dirty="0" smtClean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Đối với cây: làm cho cây chóng lớn</a:t>
            </a:r>
          </a:p>
          <a:p>
            <a:pPr algn="just">
              <a:lnSpc>
                <a:spcPct val="150000"/>
              </a:lnSpc>
            </a:pPr>
            <a:r>
              <a:rPr lang="vi-VN" sz="2800" b="0" i="0" dirty="0" smtClean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Đối với hoa lá: cho lá thêm màu sắc</a:t>
            </a:r>
          </a:p>
          <a:p>
            <a:pPr algn="just">
              <a:lnSpc>
                <a:spcPct val="150000"/>
              </a:lnSpc>
            </a:pPr>
            <a:r>
              <a:rPr lang="vi-VN" sz="2800" b="0" i="0" dirty="0" smtClean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Đối với các bạn nhỏ: cho các bạn nhỏ được nghỉ học</a:t>
            </a:r>
            <a:endParaRPr lang="en-US" sz="2800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720235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1146558" y="2121076"/>
            <a:ext cx="3215892" cy="2874603"/>
            <a:chOff x="1146558" y="2121076"/>
            <a:chExt cx="3215892" cy="2874603"/>
          </a:xfrm>
        </p:grpSpPr>
        <p:grpSp>
          <p:nvGrpSpPr>
            <p:cNvPr id="24" name="组合 23"/>
            <p:cNvGrpSpPr/>
            <p:nvPr/>
          </p:nvGrpSpPr>
          <p:grpSpPr>
            <a:xfrm>
              <a:off x="1453125" y="3306550"/>
              <a:ext cx="1226185" cy="894714"/>
              <a:chOff x="12211" y="6410"/>
              <a:chExt cx="1933" cy="1410"/>
            </a:xfrm>
          </p:grpSpPr>
          <p:sp>
            <p:nvSpPr>
              <p:cNvPr id="25" name="矩形: 圆角 24"/>
              <p:cNvSpPr/>
              <p:nvPr/>
            </p:nvSpPr>
            <p:spPr>
              <a:xfrm rot="2700000">
                <a:off x="12459" y="6410"/>
                <a:ext cx="1410" cy="1410"/>
              </a:xfrm>
              <a:prstGeom prst="round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Normal" panose="020B0400000000000000" pitchFamily="34" charset="-122"/>
                  <a:cs typeface="+mn-ea"/>
                  <a:sym typeface="思源黑体 CN Normal" panose="020B0400000000000000" pitchFamily="34" charset="-122"/>
                </a:endParaRPr>
              </a:p>
            </p:txBody>
          </p:sp>
          <p:sp>
            <p:nvSpPr>
              <p:cNvPr id="26" name="文本框 25"/>
              <p:cNvSpPr txBox="1"/>
              <p:nvPr/>
            </p:nvSpPr>
            <p:spPr>
              <a:xfrm>
                <a:off x="12211" y="6639"/>
                <a:ext cx="1933" cy="7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zh-CN" sz="24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思源黑体 CN Normal" panose="020B0400000000000000" pitchFamily="34" charset="-122"/>
                    <a:cs typeface="+mn-ea"/>
                    <a:sym typeface="思源黑体 CN Normal" panose="020B0400000000000000" pitchFamily="34" charset="-122"/>
                  </a:rPr>
                  <a:t>của</a:t>
                </a:r>
                <a:endParaRPr kumimoji="1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Normal" panose="020B0400000000000000" pitchFamily="34" charset="-122"/>
                  <a:cs typeface="+mn-ea"/>
                  <a:sym typeface="思源黑体 CN Normal" panose="020B0400000000000000" pitchFamily="34" charset="-122"/>
                </a:endParaRPr>
              </a:p>
            </p:txBody>
          </p:sp>
        </p:grpSp>
        <p:grpSp>
          <p:nvGrpSpPr>
            <p:cNvPr id="30" name="组合 29"/>
            <p:cNvGrpSpPr/>
            <p:nvPr/>
          </p:nvGrpSpPr>
          <p:grpSpPr>
            <a:xfrm>
              <a:off x="1146558" y="2121076"/>
              <a:ext cx="1325880" cy="967106"/>
              <a:chOff x="13340" y="6716"/>
              <a:chExt cx="1933" cy="1409"/>
            </a:xfrm>
          </p:grpSpPr>
          <p:sp>
            <p:nvSpPr>
              <p:cNvPr id="33" name="矩形: 圆角 32"/>
              <p:cNvSpPr/>
              <p:nvPr/>
            </p:nvSpPr>
            <p:spPr>
              <a:xfrm rot="2700000">
                <a:off x="13623" y="6715"/>
                <a:ext cx="1409" cy="1411"/>
              </a:xfrm>
              <a:prstGeom prst="round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Normal" panose="020B0400000000000000" pitchFamily="34" charset="-122"/>
                  <a:cs typeface="+mn-ea"/>
                  <a:sym typeface="思源黑体 CN Normal" panose="020B0400000000000000" pitchFamily="34" charset="-122"/>
                </a:endParaRPr>
              </a:p>
            </p:txBody>
          </p:sp>
          <p:sp>
            <p:nvSpPr>
              <p:cNvPr id="34" name="文本框 33"/>
              <p:cNvSpPr txBox="1"/>
              <p:nvPr/>
            </p:nvSpPr>
            <p:spPr>
              <a:xfrm>
                <a:off x="13340" y="6990"/>
                <a:ext cx="1933" cy="7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zh-CN" sz="28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思源黑体 CN Normal" panose="020B0400000000000000" pitchFamily="34" charset="-122"/>
                  </a:rPr>
                  <a:t>Ngày</a:t>
                </a:r>
                <a:endParaRPr kumimoji="1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Normal" panose="020B0400000000000000" pitchFamily="34" charset="-122"/>
                  <a:cs typeface="+mn-ea"/>
                  <a:sym typeface="思源黑体 CN Normal" panose="020B0400000000000000" pitchFamily="34" charset="-122"/>
                </a:endParaRPr>
              </a:p>
            </p:txBody>
          </p:sp>
        </p:grpSp>
        <p:grpSp>
          <p:nvGrpSpPr>
            <p:cNvPr id="35" name="组合 34"/>
            <p:cNvGrpSpPr/>
            <p:nvPr/>
          </p:nvGrpSpPr>
          <p:grpSpPr>
            <a:xfrm>
              <a:off x="3388359" y="4285114"/>
              <a:ext cx="974091" cy="710565"/>
              <a:chOff x="14816" y="5106"/>
              <a:chExt cx="1933" cy="1409"/>
            </a:xfrm>
          </p:grpSpPr>
          <p:sp>
            <p:nvSpPr>
              <p:cNvPr id="36" name="矩形: 圆角 35"/>
              <p:cNvSpPr/>
              <p:nvPr/>
            </p:nvSpPr>
            <p:spPr>
              <a:xfrm rot="2700000">
                <a:off x="15078" y="5105"/>
                <a:ext cx="1409" cy="1411"/>
              </a:xfrm>
              <a:prstGeom prst="round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Normal" panose="020B0400000000000000" pitchFamily="34" charset="-122"/>
                  <a:cs typeface="+mn-ea"/>
                  <a:sym typeface="思源黑体 CN Normal" panose="020B0400000000000000" pitchFamily="34" charset="-122"/>
                </a:endParaRPr>
              </a:p>
            </p:txBody>
          </p:sp>
          <p:sp>
            <p:nvSpPr>
              <p:cNvPr id="37" name="文本框 36"/>
              <p:cNvSpPr txBox="1"/>
              <p:nvPr/>
            </p:nvSpPr>
            <p:spPr>
              <a:xfrm>
                <a:off x="14816" y="5311"/>
                <a:ext cx="1933" cy="7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zh-CN" sz="20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思源黑体 CN Normal" panose="020B0400000000000000" pitchFamily="34" charset="-122"/>
                    <a:cs typeface="+mn-ea"/>
                    <a:sym typeface="思源黑体 CN Normal" panose="020B0400000000000000" pitchFamily="34" charset="-122"/>
                  </a:rPr>
                  <a:t>hè</a:t>
                </a:r>
                <a:endParaRPr kumimoji="1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Normal" panose="020B0400000000000000" pitchFamily="34" charset="-122"/>
                  <a:cs typeface="+mn-ea"/>
                  <a:sym typeface="思源黑体 CN Normal" panose="020B0400000000000000" pitchFamily="34" charset="-122"/>
                </a:endParaRPr>
              </a:p>
            </p:txBody>
          </p:sp>
        </p:grpSp>
        <p:grpSp>
          <p:nvGrpSpPr>
            <p:cNvPr id="38" name="组合 37"/>
            <p:cNvGrpSpPr/>
            <p:nvPr/>
          </p:nvGrpSpPr>
          <p:grpSpPr>
            <a:xfrm>
              <a:off x="2593554" y="2660336"/>
              <a:ext cx="1555751" cy="1195070"/>
              <a:chOff x="14160" y="2210"/>
              <a:chExt cx="2450" cy="1882"/>
            </a:xfrm>
          </p:grpSpPr>
          <p:sp>
            <p:nvSpPr>
              <p:cNvPr id="39" name="矩形: 圆角 38"/>
              <p:cNvSpPr/>
              <p:nvPr/>
            </p:nvSpPr>
            <p:spPr>
              <a:xfrm rot="2700000">
                <a:off x="14525" y="2210"/>
                <a:ext cx="1882" cy="1882"/>
              </a:xfrm>
              <a:prstGeom prst="round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Normal" panose="020B0400000000000000" pitchFamily="34" charset="-122"/>
                  <a:cs typeface="+mn-ea"/>
                  <a:sym typeface="思源黑体 CN Normal" panose="020B0400000000000000" pitchFamily="34" charset="-122"/>
                </a:endParaRPr>
              </a:p>
            </p:txBody>
          </p:sp>
          <p:sp>
            <p:nvSpPr>
              <p:cNvPr id="40" name="文本框 39"/>
              <p:cNvSpPr txBox="1"/>
              <p:nvPr/>
            </p:nvSpPr>
            <p:spPr>
              <a:xfrm>
                <a:off x="14160" y="2585"/>
                <a:ext cx="2450" cy="8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zh-CN" sz="28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思源黑体 CN Normal" panose="020B0400000000000000" pitchFamily="34" charset="-122"/>
                    <a:cs typeface="+mn-ea"/>
                    <a:sym typeface="思源黑体 CN Normal" panose="020B0400000000000000" pitchFamily="34" charset="-122"/>
                  </a:rPr>
                  <a:t>mùa</a:t>
                </a:r>
                <a:endParaRPr kumimoji="1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Normal" panose="020B0400000000000000" pitchFamily="34" charset="-122"/>
                  <a:cs typeface="+mn-ea"/>
                  <a:sym typeface="思源黑体 CN Normal" panose="020B0400000000000000" pitchFamily="34" charset="-122"/>
                </a:endParaRPr>
              </a:p>
            </p:txBody>
          </p:sp>
        </p:grpSp>
      </p:grpSp>
      <p:grpSp>
        <p:nvGrpSpPr>
          <p:cNvPr id="7" name="组合 6"/>
          <p:cNvGrpSpPr/>
          <p:nvPr/>
        </p:nvGrpSpPr>
        <p:grpSpPr>
          <a:xfrm>
            <a:off x="8164240" y="2617854"/>
            <a:ext cx="2778799" cy="3643188"/>
            <a:chOff x="8431889" y="2213691"/>
            <a:chExt cx="2778799" cy="3643188"/>
          </a:xfrm>
        </p:grpSpPr>
        <p:grpSp>
          <p:nvGrpSpPr>
            <p:cNvPr id="19" name="组合 18"/>
            <p:cNvGrpSpPr/>
            <p:nvPr/>
          </p:nvGrpSpPr>
          <p:grpSpPr>
            <a:xfrm>
              <a:off x="8880043" y="3035098"/>
              <a:ext cx="1555751" cy="1195070"/>
              <a:chOff x="10814" y="5172"/>
              <a:chExt cx="2450" cy="1882"/>
            </a:xfrm>
          </p:grpSpPr>
          <p:sp>
            <p:nvSpPr>
              <p:cNvPr id="18" name="矩形: 圆角 17"/>
              <p:cNvSpPr/>
              <p:nvPr/>
            </p:nvSpPr>
            <p:spPr>
              <a:xfrm rot="2700000">
                <a:off x="11111" y="5172"/>
                <a:ext cx="1882" cy="1882"/>
              </a:xfrm>
              <a:prstGeom prst="round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Normal" panose="020B0400000000000000" pitchFamily="34" charset="-122"/>
                  <a:cs typeface="+mn-ea"/>
                  <a:sym typeface="思源黑体 CN Normal" panose="020B0400000000000000" pitchFamily="34" charset="-122"/>
                </a:endParaRPr>
              </a:p>
            </p:txBody>
          </p:sp>
          <p:sp>
            <p:nvSpPr>
              <p:cNvPr id="14" name="文本框 13"/>
              <p:cNvSpPr txBox="1"/>
              <p:nvPr/>
            </p:nvSpPr>
            <p:spPr>
              <a:xfrm>
                <a:off x="10814" y="5648"/>
                <a:ext cx="2450" cy="8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zh-CN" sz="28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思源黑体 CN Normal" panose="020B0400000000000000" pitchFamily="34" charset="-122"/>
                    <a:cs typeface="+mn-ea"/>
                    <a:sym typeface="思源黑体 CN Normal" panose="020B0400000000000000" pitchFamily="34" charset="-122"/>
                  </a:rPr>
                  <a:t>bất</a:t>
                </a:r>
                <a:endParaRPr kumimoji="1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Normal" panose="020B0400000000000000" pitchFamily="34" charset="-122"/>
                  <a:cs typeface="+mn-ea"/>
                  <a:sym typeface="思源黑体 CN Normal" panose="020B0400000000000000" pitchFamily="34" charset="-122"/>
                </a:endParaRPr>
              </a:p>
            </p:txBody>
          </p:sp>
        </p:grpSp>
        <p:grpSp>
          <p:nvGrpSpPr>
            <p:cNvPr id="23" name="组合 22"/>
            <p:cNvGrpSpPr/>
            <p:nvPr/>
          </p:nvGrpSpPr>
          <p:grpSpPr>
            <a:xfrm>
              <a:off x="10248028" y="4049728"/>
              <a:ext cx="962660" cy="760094"/>
              <a:chOff x="17429" y="6492"/>
              <a:chExt cx="1786" cy="1410"/>
            </a:xfrm>
          </p:grpSpPr>
          <p:sp>
            <p:nvSpPr>
              <p:cNvPr id="21" name="矩形: 圆角 20"/>
              <p:cNvSpPr/>
              <p:nvPr/>
            </p:nvSpPr>
            <p:spPr>
              <a:xfrm rot="2700000">
                <a:off x="17597" y="6492"/>
                <a:ext cx="1410" cy="1410"/>
              </a:xfrm>
              <a:prstGeom prst="round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Normal" panose="020B0400000000000000" pitchFamily="34" charset="-122"/>
                  <a:cs typeface="+mn-ea"/>
                  <a:sym typeface="思源黑体 CN Normal" panose="020B0400000000000000" pitchFamily="34" charset="-122"/>
                </a:endParaRPr>
              </a:p>
            </p:txBody>
          </p:sp>
          <p:sp>
            <p:nvSpPr>
              <p:cNvPr id="17" name="文本框 16"/>
              <p:cNvSpPr txBox="1"/>
              <p:nvPr/>
            </p:nvSpPr>
            <p:spPr>
              <a:xfrm>
                <a:off x="17429" y="6685"/>
                <a:ext cx="1786" cy="8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zh-CN" sz="24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思源黑体 CN Normal" panose="020B0400000000000000" pitchFamily="34" charset="-122"/>
                    <a:cs typeface="+mn-ea"/>
                    <a:sym typeface="思源黑体 CN Normal" panose="020B0400000000000000" pitchFamily="34" charset="-122"/>
                  </a:rPr>
                  <a:t>tận</a:t>
                </a:r>
                <a:endParaRPr kumimoji="1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Normal" panose="020B0400000000000000" pitchFamily="34" charset="-122"/>
                  <a:cs typeface="+mn-ea"/>
                  <a:sym typeface="思源黑体 CN Normal" panose="020B0400000000000000" pitchFamily="34" charset="-122"/>
                </a:endParaRPr>
              </a:p>
            </p:txBody>
          </p:sp>
        </p:grpSp>
        <p:sp>
          <p:nvSpPr>
            <p:cNvPr id="29" name="文本框 28"/>
            <p:cNvSpPr txBox="1"/>
            <p:nvPr/>
          </p:nvSpPr>
          <p:spPr>
            <a:xfrm>
              <a:off x="9705132" y="5457018"/>
              <a:ext cx="1024255" cy="3998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CN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Normal" panose="020B0400000000000000" pitchFamily="34" charset="-122"/>
                  <a:cs typeface="+mn-ea"/>
                  <a:sym typeface="思源黑体 CN Normal" panose="020B0400000000000000" pitchFamily="34" charset="-122"/>
                </a:rPr>
                <a:t>律师</a:t>
              </a:r>
            </a:p>
          </p:txBody>
        </p:sp>
        <p:grpSp>
          <p:nvGrpSpPr>
            <p:cNvPr id="41" name="组合 40"/>
            <p:cNvGrpSpPr/>
            <p:nvPr/>
          </p:nvGrpSpPr>
          <p:grpSpPr>
            <a:xfrm>
              <a:off x="8431889" y="2213691"/>
              <a:ext cx="1226185" cy="894715"/>
              <a:chOff x="14430" y="7066"/>
              <a:chExt cx="1933" cy="1410"/>
            </a:xfrm>
          </p:grpSpPr>
          <p:sp>
            <p:nvSpPr>
              <p:cNvPr id="42" name="矩形: 圆角 41"/>
              <p:cNvSpPr/>
              <p:nvPr/>
            </p:nvSpPr>
            <p:spPr>
              <a:xfrm rot="2700000">
                <a:off x="14661" y="7066"/>
                <a:ext cx="1410" cy="1410"/>
              </a:xfrm>
              <a:prstGeom prst="round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Normal" panose="020B0400000000000000" pitchFamily="34" charset="-122"/>
                  <a:cs typeface="+mn-ea"/>
                  <a:sym typeface="思源黑体 CN Normal" panose="020B0400000000000000" pitchFamily="34" charset="-122"/>
                </a:endParaRPr>
              </a:p>
            </p:txBody>
          </p:sp>
          <p:sp>
            <p:nvSpPr>
              <p:cNvPr id="43" name="文本框 42"/>
              <p:cNvSpPr txBox="1"/>
              <p:nvPr/>
            </p:nvSpPr>
            <p:spPr>
              <a:xfrm>
                <a:off x="14430" y="7308"/>
                <a:ext cx="1933" cy="8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zh-CN" sz="28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思源黑体 CN Normal" panose="020B0400000000000000" pitchFamily="34" charset="-122"/>
                    <a:cs typeface="+mn-ea"/>
                    <a:sym typeface="思源黑体 CN Normal" panose="020B0400000000000000" pitchFamily="34" charset="-122"/>
                  </a:rPr>
                  <a:t>dài</a:t>
                </a:r>
                <a:endParaRPr kumimoji="1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Normal" panose="020B0400000000000000" pitchFamily="34" charset="-122"/>
                  <a:cs typeface="+mn-ea"/>
                  <a:sym typeface="思源黑体 CN Normal" panose="020B0400000000000000" pitchFamily="34" charset="-122"/>
                </a:endParaRPr>
              </a:p>
            </p:txBody>
          </p:sp>
        </p:grpSp>
      </p:grpSp>
      <p:grpSp>
        <p:nvGrpSpPr>
          <p:cNvPr id="8" name="组合 7"/>
          <p:cNvGrpSpPr/>
          <p:nvPr/>
        </p:nvGrpSpPr>
        <p:grpSpPr>
          <a:xfrm>
            <a:off x="3193774" y="1132371"/>
            <a:ext cx="5804452" cy="5552209"/>
            <a:chOff x="3051671" y="1866877"/>
            <a:chExt cx="5804452" cy="5552209"/>
          </a:xfrm>
        </p:grpSpPr>
        <p:sp>
          <p:nvSpPr>
            <p:cNvPr id="5" name="文本框 4"/>
            <p:cNvSpPr txBox="1"/>
            <p:nvPr/>
          </p:nvSpPr>
          <p:spPr>
            <a:xfrm>
              <a:off x="3051671" y="1866877"/>
              <a:ext cx="580445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3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思源黑体 CN Normal" panose="020B0400000000000000" pitchFamily="34" charset="-122"/>
                </a:rPr>
                <a:t>Ngày</a:t>
              </a:r>
              <a:r>
                <a:rPr kumimoji="1" lang="en-US" altLang="zh-CN" sz="32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思源黑体 CN Normal" panose="020B0400000000000000" pitchFamily="34" charset="-122"/>
                </a:rPr>
                <a:t> </a:t>
              </a:r>
              <a:r>
                <a:rPr kumimoji="1" lang="en-US" altLang="zh-CN" sz="32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思源黑体 CN Normal" panose="020B0400000000000000" pitchFamily="34" charset="-122"/>
                </a:rPr>
                <a:t>của</a:t>
              </a:r>
              <a:r>
                <a:rPr kumimoji="1" lang="en-US" altLang="zh-CN" sz="32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思源黑体 CN Normal" panose="020B0400000000000000" pitchFamily="34" charset="-122"/>
                </a:rPr>
                <a:t> </a:t>
              </a:r>
              <a:r>
                <a:rPr kumimoji="1" lang="en-US" altLang="zh-CN" sz="32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思源黑体 CN Normal" panose="020B0400000000000000" pitchFamily="34" charset="-122"/>
                </a:rPr>
                <a:t>mùa</a:t>
              </a:r>
              <a:r>
                <a:rPr kumimoji="1" lang="en-US" altLang="zh-CN" sz="32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思源黑体 CN Normal" panose="020B0400000000000000" pitchFamily="34" charset="-122"/>
                </a:rPr>
                <a:t> </a:t>
              </a:r>
              <a:r>
                <a:rPr kumimoji="1" lang="en-US" altLang="zh-CN" sz="32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思源黑体 CN Normal" panose="020B0400000000000000" pitchFamily="34" charset="-122"/>
                </a:rPr>
                <a:t>hè</a:t>
              </a:r>
              <a:r>
                <a:rPr kumimoji="1" lang="en-US" altLang="zh-CN" sz="32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思源黑体 CN Normal" panose="020B0400000000000000" pitchFamily="34" charset="-122"/>
                </a:rPr>
                <a:t> </a:t>
              </a:r>
              <a:r>
                <a:rPr kumimoji="1" lang="en-US" altLang="zh-CN" sz="32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思源黑体 CN Normal" panose="020B0400000000000000" pitchFamily="34" charset="-122"/>
                </a:rPr>
                <a:t>có</a:t>
              </a:r>
              <a:r>
                <a:rPr kumimoji="1" lang="en-US" altLang="zh-CN" sz="32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思源黑体 CN Normal" panose="020B0400000000000000" pitchFamily="34" charset="-122"/>
                </a:rPr>
                <a:t> </a:t>
              </a:r>
              <a:r>
                <a:rPr kumimoji="1" lang="en-US" altLang="zh-CN" sz="32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思源黑体 CN Normal" panose="020B0400000000000000" pitchFamily="34" charset="-122"/>
                </a:rPr>
                <a:t>gì</a:t>
              </a:r>
              <a:r>
                <a:rPr kumimoji="1" lang="en-US" altLang="zh-CN" sz="32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思源黑体 CN Normal" panose="020B0400000000000000" pitchFamily="34" charset="-122"/>
                </a:rPr>
                <a:t> </a:t>
              </a:r>
              <a:r>
                <a:rPr kumimoji="1" lang="en-US" altLang="zh-CN" sz="32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思源黑体 CN Normal" panose="020B0400000000000000" pitchFamily="34" charset="-122"/>
                </a:rPr>
                <a:t>đặc</a:t>
              </a:r>
              <a:r>
                <a:rPr kumimoji="1" lang="en-US" altLang="zh-CN" sz="32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思源黑体 CN Normal" panose="020B0400000000000000" pitchFamily="34" charset="-122"/>
                </a:rPr>
                <a:t> </a:t>
              </a:r>
              <a:r>
                <a:rPr kumimoji="1" lang="en-US" altLang="zh-CN" sz="32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思源黑体 CN Normal" panose="020B0400000000000000" pitchFamily="34" charset="-122"/>
                </a:rPr>
                <a:t>biệt</a:t>
              </a:r>
              <a:r>
                <a:rPr kumimoji="1" lang="en-US" altLang="zh-CN" sz="32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思源黑体 CN Normal" panose="020B0400000000000000" pitchFamily="34" charset="-122"/>
                </a:rPr>
                <a:t>?</a:t>
              </a:r>
              <a:endParaRPr kumimoji="1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 Normal" panose="020B0400000000000000" pitchFamily="34" charset="-122"/>
                <a:cs typeface="+mn-ea"/>
                <a:sym typeface="思源黑体 CN Normal" panose="020B0400000000000000" pitchFamily="34" charset="-122"/>
              </a:endParaRPr>
            </a:p>
          </p:txBody>
        </p:sp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3188" y="3077668"/>
              <a:ext cx="4341418" cy="4341418"/>
            </a:xfrm>
            <a:prstGeom prst="rect">
              <a:avLst/>
            </a:prstGeom>
          </p:spPr>
        </p:pic>
      </p:grpSp>
      <p:grpSp>
        <p:nvGrpSpPr>
          <p:cNvPr id="46" name="组合 45"/>
          <p:cNvGrpSpPr/>
          <p:nvPr/>
        </p:nvGrpSpPr>
        <p:grpSpPr>
          <a:xfrm>
            <a:off x="1479980" y="1732489"/>
            <a:ext cx="8970963" cy="0"/>
            <a:chOff x="1174523" y="1567543"/>
            <a:chExt cx="8970963" cy="0"/>
          </a:xfrm>
        </p:grpSpPr>
        <p:cxnSp>
          <p:nvCxnSpPr>
            <p:cNvPr id="48" name="直接连接符 47"/>
            <p:cNvCxnSpPr/>
            <p:nvPr/>
          </p:nvCxnSpPr>
          <p:spPr>
            <a:xfrm>
              <a:off x="7082971" y="1567543"/>
              <a:ext cx="306251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接连接符 48"/>
            <p:cNvCxnSpPr/>
            <p:nvPr/>
          </p:nvCxnSpPr>
          <p:spPr>
            <a:xfrm>
              <a:off x="1174523" y="1567543"/>
              <a:ext cx="306251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4239861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1414429" y="1302611"/>
            <a:ext cx="9643645" cy="702492"/>
            <a:chOff x="945860" y="865051"/>
            <a:chExt cx="9643645" cy="702492"/>
          </a:xfrm>
        </p:grpSpPr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9BD81923-FD14-4D26-8468-02F75E21BB65}"/>
                </a:ext>
              </a:extLst>
            </p:cNvPr>
            <p:cNvSpPr txBox="1"/>
            <p:nvPr/>
          </p:nvSpPr>
          <p:spPr>
            <a:xfrm>
              <a:off x="945860" y="865051"/>
              <a:ext cx="964364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dist" defTabSz="685800">
                <a:defRPr/>
              </a:pPr>
              <a:r>
                <a:rPr lang="vi-VN" sz="3600" dirty="0">
                  <a:solidFill>
                    <a:srgbClr val="FF66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Vì sao bạn nhỏ thấy “mùa hè thật sung sướng</a:t>
              </a:r>
              <a:r>
                <a:rPr lang="vi-VN" sz="3600" dirty="0" smtClean="0">
                  <a:solidFill>
                    <a:srgbClr val="FF66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”?</a:t>
              </a:r>
              <a:endPara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mbria" panose="02040503050406030204" pitchFamily="18" charset="0"/>
                <a:ea typeface="思源黑体 CN Bold" panose="020B0800000000000000" pitchFamily="34" charset="-122"/>
                <a:cs typeface="+mn-ea"/>
                <a:sym typeface="思源黑体 CN Normal" panose="020B0400000000000000" pitchFamily="34" charset="-122"/>
              </a:endParaRPr>
            </a:p>
          </p:txBody>
        </p:sp>
        <p:cxnSp>
          <p:nvCxnSpPr>
            <p:cNvPr id="18" name="直接连接符 17"/>
            <p:cNvCxnSpPr/>
            <p:nvPr/>
          </p:nvCxnSpPr>
          <p:spPr>
            <a:xfrm>
              <a:off x="7082971" y="1567543"/>
              <a:ext cx="306251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/>
            <p:nvPr/>
          </p:nvCxnSpPr>
          <p:spPr>
            <a:xfrm>
              <a:off x="1174523" y="1567543"/>
              <a:ext cx="306251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椭圆 12">
            <a:extLst>
              <a:ext uri="{FF2B5EF4-FFF2-40B4-BE49-F238E27FC236}">
                <a16:creationId xmlns:a16="http://schemas.microsoft.com/office/drawing/2014/main" id="{64568875-DAE4-4910-BA3F-5EA800E33B0A}"/>
              </a:ext>
            </a:extLst>
          </p:cNvPr>
          <p:cNvSpPr/>
          <p:nvPr/>
        </p:nvSpPr>
        <p:spPr>
          <a:xfrm>
            <a:off x="1795429" y="2661805"/>
            <a:ext cx="3747096" cy="3172966"/>
          </a:xfrm>
          <a:prstGeom prst="ellipse">
            <a:avLst/>
          </a:prstGeom>
          <a:blipFill dpi="0" rotWithShape="1">
            <a:blip r:embed="rId4"/>
            <a:srcRect/>
            <a:tile tx="0" ty="0" sx="100000" sy="100000" flip="none" algn="ctr"/>
          </a:blipFill>
          <a:ln w="15875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251" y="2269562"/>
            <a:ext cx="3713611" cy="371361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34618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363663" y="1091476"/>
            <a:ext cx="94646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 em, hình ảnh “ngày dài lấp lánh” chỉ điều gì</a:t>
            </a:r>
            <a:r>
              <a:rPr lang="en-US" sz="32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</a:p>
          <a:p>
            <a:pPr algn="ctr"/>
            <a:r>
              <a:rPr lang="en-US" sz="3200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32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2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32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vi-VN" sz="32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hoặc nêu ý kiến khác của em.</a:t>
            </a:r>
            <a:endParaRPr lang="en-US" sz="32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218216" y="2613480"/>
            <a:ext cx="6874224" cy="2839525"/>
            <a:chOff x="1768308" y="2717801"/>
            <a:chExt cx="2426320" cy="2839525"/>
          </a:xfrm>
        </p:grpSpPr>
        <p:sp>
          <p:nvSpPr>
            <p:cNvPr id="6" name="文本框 5"/>
            <p:cNvSpPr txBox="1"/>
            <p:nvPr/>
          </p:nvSpPr>
          <p:spPr>
            <a:xfrm>
              <a:off x="1768308" y="2717801"/>
              <a:ext cx="2426320" cy="561757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vi-VN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a.</a:t>
              </a:r>
              <a:r>
                <a:rPr lang="en-US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Ngày có nhiều nắng.</a:t>
              </a:r>
              <a:endParaRPr lang="en-US" sz="24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1768308" y="3856685"/>
              <a:ext cx="2426320" cy="561757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vi-VN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b.</a:t>
              </a:r>
              <a:r>
                <a:rPr lang="en-US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Ngày có nhiều niềm vui.</a:t>
              </a:r>
              <a:endParaRPr lang="en-US" sz="24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1768308" y="4995569"/>
              <a:ext cx="2426320" cy="561757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vi-VN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c.</a:t>
              </a:r>
              <a:r>
                <a:rPr lang="en-US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Ngày mặt trời dậy sớm và đi ngủ muộn.</a:t>
              </a:r>
              <a:endParaRPr lang="en-US" sz="2800" dirty="0" smtClean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1434592" y="2266740"/>
            <a:ext cx="8970963" cy="0"/>
            <a:chOff x="1174523" y="1567543"/>
            <a:chExt cx="8970963" cy="0"/>
          </a:xfrm>
        </p:grpSpPr>
        <p:cxnSp>
          <p:nvCxnSpPr>
            <p:cNvPr id="13" name="直接连接符 12"/>
            <p:cNvCxnSpPr/>
            <p:nvPr/>
          </p:nvCxnSpPr>
          <p:spPr>
            <a:xfrm>
              <a:off x="7082971" y="1567543"/>
              <a:ext cx="306251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/>
          </p:nvCxnSpPr>
          <p:spPr>
            <a:xfrm>
              <a:off x="1174523" y="1567543"/>
              <a:ext cx="306251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5558" y="3044392"/>
            <a:ext cx="4336442" cy="381360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307308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 24"/>
          <p:cNvSpPr/>
          <p:nvPr/>
        </p:nvSpPr>
        <p:spPr>
          <a:xfrm>
            <a:off x="6013402" y="2388341"/>
            <a:ext cx="4654599" cy="423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+mn-ea"/>
              <a:sym typeface="思源黑体 CN Normal" panose="020B0400000000000000" pitchFamily="34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3445" y="386729"/>
            <a:ext cx="2241401" cy="2241401"/>
          </a:xfrm>
          <a:prstGeom prst="rect">
            <a:avLst/>
          </a:prstGeom>
        </p:spPr>
      </p:pic>
      <p:grpSp>
        <p:nvGrpSpPr>
          <p:cNvPr id="29" name="组合 75"/>
          <p:cNvGrpSpPr/>
          <p:nvPr/>
        </p:nvGrpSpPr>
        <p:grpSpPr>
          <a:xfrm>
            <a:off x="805233" y="2330370"/>
            <a:ext cx="10581535" cy="4103125"/>
            <a:chOff x="1653321" y="3383614"/>
            <a:chExt cx="10581535" cy="4103125"/>
          </a:xfrm>
        </p:grpSpPr>
        <p:sp>
          <p:nvSpPr>
            <p:cNvPr id="30" name="文本框 25">
              <a:extLst>
                <a:ext uri="{FF2B5EF4-FFF2-40B4-BE49-F238E27FC236}">
                  <a16:creationId xmlns:a16="http://schemas.microsoft.com/office/drawing/2014/main" id="{9BD81923-FD14-4D26-8468-02F75E21BB65}"/>
                </a:ext>
              </a:extLst>
            </p:cNvPr>
            <p:cNvSpPr txBox="1"/>
            <p:nvPr/>
          </p:nvSpPr>
          <p:spPr>
            <a:xfrm>
              <a:off x="2513646" y="3679020"/>
              <a:ext cx="3734871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t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Sớm nay em thức dậy</a:t>
              </a:r>
            </a:p>
            <a:p>
              <a:pPr marL="0" marR="0" lvl="0" indent="0" algn="l" defTabSz="914400" rtl="0" eaLnBrk="1" fontAlgn="t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Trời sáng tự bao giờ</a:t>
              </a:r>
            </a:p>
            <a:p>
              <a:pPr marL="0" marR="0" lvl="0" indent="0" algn="l" defTabSz="914400" rtl="0" eaLnBrk="1" fontAlgn="t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Mùa hè kì lạ chưa</a:t>
              </a:r>
            </a:p>
            <a:p>
              <a:pPr marL="0" marR="0" lvl="0" indent="0" algn="l" defTabSz="914400" rtl="0" eaLnBrk="1" fontAlgn="t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Mặt trời ưa dậy sớm.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1" name="文本框 26">
              <a:extLst>
                <a:ext uri="{FF2B5EF4-FFF2-40B4-BE49-F238E27FC236}">
                  <a16:creationId xmlns:a16="http://schemas.microsoft.com/office/drawing/2014/main" id="{9BD81923-FD14-4D26-8468-02F75E21BB65}"/>
                </a:ext>
              </a:extLst>
            </p:cNvPr>
            <p:cNvSpPr txBox="1"/>
            <p:nvPr/>
          </p:nvSpPr>
          <p:spPr>
            <a:xfrm>
              <a:off x="7609568" y="3677006"/>
              <a:ext cx="4625288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t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Buổi chiều trôi thật chậm</a:t>
              </a:r>
            </a:p>
            <a:p>
              <a:pPr marL="0" marR="0" lvl="0" indent="0" algn="l" defTabSz="914400" rtl="0" eaLnBrk="1" fontAlgn="t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Mặt trời mải rong chơi</a:t>
              </a:r>
            </a:p>
            <a:p>
              <a:pPr marL="0" marR="0" lvl="0" indent="0" algn="l" defTabSz="914400" rtl="0" eaLnBrk="1" fontAlgn="t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Đủng đỉnh mãi chân trời</a:t>
              </a:r>
            </a:p>
            <a:p>
              <a:pPr marL="0" marR="0" lvl="0" indent="0" algn="l" defTabSz="914400" rtl="0" eaLnBrk="1" fontAlgn="t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Mà vẫn chưa lặn xuống.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2" name="文本框 29">
              <a:extLst>
                <a:ext uri="{FF2B5EF4-FFF2-40B4-BE49-F238E27FC236}">
                  <a16:creationId xmlns:a16="http://schemas.microsoft.com/office/drawing/2014/main" id="{9BD81923-FD14-4D26-8468-02F75E21BB65}"/>
                </a:ext>
              </a:extLst>
            </p:cNvPr>
            <p:cNvSpPr txBox="1"/>
            <p:nvPr/>
          </p:nvSpPr>
          <p:spPr>
            <a:xfrm>
              <a:off x="2538724" y="5630126"/>
              <a:ext cx="3907682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t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Nắng cho cây chóng lớn</a:t>
              </a:r>
            </a:p>
            <a:p>
              <a:pPr marL="0" marR="0" lvl="0" indent="0" algn="l" defTabSz="914400" rtl="0" eaLnBrk="1" fontAlgn="t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Cho hoa lá thêm màu</a:t>
              </a:r>
            </a:p>
            <a:p>
              <a:pPr marL="0" marR="0" lvl="0" indent="0" algn="l" defTabSz="914400" rtl="0" eaLnBrk="1" fontAlgn="t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Cho mình chơi thật lâu</a:t>
              </a:r>
            </a:p>
            <a:p>
              <a:pPr marL="0" marR="0" lvl="0" indent="0" algn="l" defTabSz="914400" rtl="0" eaLnBrk="1" fontAlgn="t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Ngày hè dài bất tận.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3" name="文本框 30">
              <a:extLst>
                <a:ext uri="{FF2B5EF4-FFF2-40B4-BE49-F238E27FC236}">
                  <a16:creationId xmlns:a16="http://schemas.microsoft.com/office/drawing/2014/main" id="{9BD81923-FD14-4D26-8468-02F75E21BB65}"/>
                </a:ext>
              </a:extLst>
            </p:cNvPr>
            <p:cNvSpPr txBox="1"/>
            <p:nvPr/>
          </p:nvSpPr>
          <p:spPr>
            <a:xfrm>
              <a:off x="7619274" y="5642721"/>
              <a:ext cx="4203088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t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Mùa hè thật sung sướng</a:t>
              </a:r>
            </a:p>
            <a:p>
              <a:pPr marL="0" marR="0" lvl="0" indent="0" algn="l" defTabSz="914400" rtl="0" eaLnBrk="1" fontAlgn="t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Có nắng lại có kem</a:t>
              </a:r>
            </a:p>
            <a:p>
              <a:pPr marL="0" marR="0" lvl="0" indent="0" algn="l" defTabSz="914400" rtl="0" eaLnBrk="1" fontAlgn="t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Có những cơn gió êm</a:t>
              </a:r>
            </a:p>
            <a:p>
              <a:pPr marL="0" marR="0" lvl="0" indent="0" algn="l" defTabSz="914400" rtl="0" eaLnBrk="1" fontAlgn="t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Và ngày dài lấp lánh.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34" name="图片 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53321" y="3383614"/>
              <a:ext cx="1030313" cy="1012024"/>
            </a:xfrm>
            <a:prstGeom prst="rect">
              <a:avLst/>
            </a:prstGeom>
          </p:spPr>
        </p:pic>
        <p:pic>
          <p:nvPicPr>
            <p:cNvPr id="35" name="图片 3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06300" y="5409999"/>
              <a:ext cx="1030313" cy="1012024"/>
            </a:xfrm>
            <a:prstGeom prst="rect">
              <a:avLst/>
            </a:prstGeom>
          </p:spPr>
        </p:pic>
        <p:pic>
          <p:nvPicPr>
            <p:cNvPr id="36" name="图片 3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759493" y="3383614"/>
              <a:ext cx="1030313" cy="1012024"/>
            </a:xfrm>
            <a:prstGeom prst="rect">
              <a:avLst/>
            </a:prstGeom>
          </p:spPr>
        </p:pic>
        <p:pic>
          <p:nvPicPr>
            <p:cNvPr id="37" name="图片 3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743259" y="5374429"/>
              <a:ext cx="1030313" cy="1012024"/>
            </a:xfrm>
            <a:prstGeom prst="rect">
              <a:avLst/>
            </a:prstGeom>
          </p:spPr>
        </p:pic>
        <p:grpSp>
          <p:nvGrpSpPr>
            <p:cNvPr id="38" name="组合 74"/>
            <p:cNvGrpSpPr/>
            <p:nvPr/>
          </p:nvGrpSpPr>
          <p:grpSpPr>
            <a:xfrm>
              <a:off x="2594303" y="5453412"/>
              <a:ext cx="7716033" cy="2033327"/>
              <a:chOff x="2624942" y="5453412"/>
              <a:chExt cx="7380112" cy="2033327"/>
            </a:xfrm>
          </p:grpSpPr>
          <p:cxnSp>
            <p:nvCxnSpPr>
              <p:cNvPr id="39" name="直接连接符 39"/>
              <p:cNvCxnSpPr/>
              <p:nvPr/>
            </p:nvCxnSpPr>
            <p:spPr>
              <a:xfrm>
                <a:off x="2624942" y="5453412"/>
                <a:ext cx="2282371" cy="0"/>
              </a:xfrm>
              <a:prstGeom prst="line">
                <a:avLst/>
              </a:prstGeom>
              <a:ln w="28575">
                <a:solidFill>
                  <a:srgbClr val="FFAD2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直接连接符 41"/>
              <p:cNvCxnSpPr/>
              <p:nvPr/>
            </p:nvCxnSpPr>
            <p:spPr>
              <a:xfrm>
                <a:off x="2678762" y="7446008"/>
                <a:ext cx="2282371" cy="0"/>
              </a:xfrm>
              <a:prstGeom prst="line">
                <a:avLst/>
              </a:prstGeom>
              <a:ln w="28575">
                <a:solidFill>
                  <a:srgbClr val="FFAD2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直接连接符 42"/>
              <p:cNvCxnSpPr/>
              <p:nvPr/>
            </p:nvCxnSpPr>
            <p:spPr>
              <a:xfrm>
                <a:off x="7525412" y="5453412"/>
                <a:ext cx="2406429" cy="0"/>
              </a:xfrm>
              <a:prstGeom prst="line">
                <a:avLst/>
              </a:prstGeom>
              <a:ln w="28575">
                <a:solidFill>
                  <a:srgbClr val="FFAD2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43"/>
              <p:cNvCxnSpPr/>
              <p:nvPr/>
            </p:nvCxnSpPr>
            <p:spPr>
              <a:xfrm>
                <a:off x="7598625" y="7486739"/>
                <a:ext cx="2406429" cy="0"/>
              </a:xfrm>
              <a:prstGeom prst="line">
                <a:avLst/>
              </a:prstGeom>
              <a:ln w="28575">
                <a:solidFill>
                  <a:srgbClr val="FFAD2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0260" y="1063734"/>
            <a:ext cx="8986283" cy="117663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347211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1898382" y="5622114"/>
            <a:ext cx="13680376" cy="6050415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2400" b="0" i="0" u="none" strike="noStrike" kern="1200" cap="none" spc="0" normalizeH="0" baseline="0" noProof="0">
              <a:ln>
                <a:noFill/>
              </a:ln>
              <a:solidFill>
                <a:srgbClr val="FEF8E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-599807" y="225255"/>
            <a:ext cx="13680376" cy="6727523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2400" b="0" i="0" u="none" strike="noStrike" kern="1200" cap="none" spc="0" normalizeH="0" baseline="0" noProof="0">
              <a:ln>
                <a:noFill/>
              </a:ln>
              <a:solidFill>
                <a:srgbClr val="FEF8E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0099680" y="4322041"/>
            <a:ext cx="2549677" cy="26307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DDB922-33F1-518C-22DC-8FE301946D6C}"/>
              </a:ext>
            </a:extLst>
          </p:cNvPr>
          <p:cNvSpPr txBox="1"/>
          <p:nvPr/>
        </p:nvSpPr>
        <p:spPr>
          <a:xfrm>
            <a:off x="-2892747" y="670334"/>
            <a:ext cx="17141853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002060"/>
                  </a:solidFill>
                </a:ln>
                <a:gradFill>
                  <a:gsLst>
                    <a:gs pos="100000">
                      <a:srgbClr val="BDDAE2">
                        <a:lumMod val="5000"/>
                        <a:lumOff val="95000"/>
                      </a:srgbClr>
                    </a:gs>
                    <a:gs pos="34000">
                      <a:srgbClr val="E65C87"/>
                    </a:gs>
                    <a:gs pos="71000">
                      <a:srgbClr val="FCC7AA"/>
                    </a:gs>
                    <a:gs pos="0">
                      <a:srgbClr val="F0305E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7 IcielPony" panose="02000000000000000000" pitchFamily="2" charset="0"/>
                <a:ea typeface="+mn-ea"/>
                <a:cs typeface="#9Slide05 Bodega Script" pitchFamily="2" charset="0"/>
              </a:rPr>
              <a:t>GIÁO ÁN ĐIỆN TỬ LỚP 4</a:t>
            </a:r>
            <a:endParaRPr kumimoji="0" lang="id-ID" sz="5333" b="0" i="0" u="none" strike="noStrike" kern="1200" cap="none" spc="0" normalizeH="0" baseline="0" noProof="0">
              <a:ln>
                <a:solidFill>
                  <a:srgbClr val="002060"/>
                </a:solidFill>
              </a:ln>
              <a:gradFill>
                <a:gsLst>
                  <a:gs pos="100000">
                    <a:srgbClr val="BDDAE2">
                      <a:lumMod val="5000"/>
                      <a:lumOff val="95000"/>
                    </a:srgbClr>
                  </a:gs>
                  <a:gs pos="34000">
                    <a:srgbClr val="E65C87"/>
                  </a:gs>
                  <a:gs pos="71000">
                    <a:srgbClr val="FCC7AA"/>
                  </a:gs>
                  <a:gs pos="0">
                    <a:srgbClr val="F0305E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7 IcielPony" panose="02000000000000000000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56D0AD-0626-9CD3-3C65-B149D1487C2E}"/>
              </a:ext>
            </a:extLst>
          </p:cNvPr>
          <p:cNvSpPr txBox="1"/>
          <p:nvPr/>
        </p:nvSpPr>
        <p:spPr>
          <a:xfrm>
            <a:off x="410007" y="1529096"/>
            <a:ext cx="11371987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C57C45">
                      <a:lumMod val="50000"/>
                    </a:srgbClr>
                  </a:solidFill>
                </a:ln>
                <a:gradFill>
                  <a:gsLst>
                    <a:gs pos="24000">
                      <a:srgbClr val="124282"/>
                    </a:gs>
                    <a:gs pos="100000">
                      <a:srgbClr val="BDDAE2">
                        <a:lumMod val="5000"/>
                        <a:lumOff val="95000"/>
                      </a:srgbClr>
                    </a:gs>
                    <a:gs pos="51000">
                      <a:srgbClr val="003744">
                        <a:lumMod val="75000"/>
                      </a:srgbClr>
                    </a:gs>
                    <a:gs pos="74000">
                      <a:srgbClr val="00B0F0"/>
                    </a:gs>
                    <a:gs pos="0">
                      <a:srgbClr val="002060"/>
                    </a:gs>
                  </a:gsLst>
                  <a:lin ang="5400000" scaled="1"/>
                </a:gradFill>
                <a:effectLst/>
                <a:uLnTx/>
                <a:uFillTx/>
                <a:latin typeface="#9Slide07 IcielBC Cubano Normal" panose="00000500000000000000" pitchFamily="2" charset="0"/>
                <a:ea typeface="+mn-ea"/>
                <a:cs typeface="#9Slide05 Bodega Script" pitchFamily="2" charset="0"/>
              </a:rPr>
              <a:t>GIÁO ÁN ĐIỆN TỬ LỚP 2 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C57C45">
                      <a:lumMod val="50000"/>
                    </a:srgbClr>
                  </a:solidFill>
                </a:ln>
                <a:gradFill>
                  <a:gsLst>
                    <a:gs pos="24000">
                      <a:srgbClr val="124282"/>
                    </a:gs>
                    <a:gs pos="100000">
                      <a:srgbClr val="BDDAE2">
                        <a:lumMod val="5000"/>
                        <a:lumOff val="95000"/>
                      </a:srgbClr>
                    </a:gs>
                    <a:gs pos="51000">
                      <a:srgbClr val="003744">
                        <a:lumMod val="75000"/>
                      </a:srgbClr>
                    </a:gs>
                    <a:gs pos="74000">
                      <a:srgbClr val="00B0F0"/>
                    </a:gs>
                    <a:gs pos="0">
                      <a:srgbClr val="002060"/>
                    </a:gs>
                  </a:gsLst>
                  <a:lin ang="5400000" scaled="1"/>
                </a:gra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#9Slide05 Bodega Script" pitchFamily="2" charset="0"/>
              </a:rPr>
              <a:t>&amp;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C57C45">
                      <a:lumMod val="50000"/>
                    </a:srgbClr>
                  </a:solidFill>
                </a:ln>
                <a:gradFill>
                  <a:gsLst>
                    <a:gs pos="24000">
                      <a:srgbClr val="124282"/>
                    </a:gs>
                    <a:gs pos="100000">
                      <a:srgbClr val="BDDAE2">
                        <a:lumMod val="5000"/>
                        <a:lumOff val="95000"/>
                      </a:srgbClr>
                    </a:gs>
                    <a:gs pos="51000">
                      <a:srgbClr val="003744">
                        <a:lumMod val="75000"/>
                      </a:srgbClr>
                    </a:gs>
                    <a:gs pos="74000">
                      <a:srgbClr val="00B0F0"/>
                    </a:gs>
                    <a:gs pos="0">
                      <a:srgbClr val="002060"/>
                    </a:gs>
                  </a:gsLst>
                  <a:lin ang="5400000" scaled="1"/>
                </a:gradFill>
                <a:effectLst/>
                <a:uLnTx/>
                <a:uFillTx/>
                <a:latin typeface="#9Slide07 IcielBC Cubano Normal" panose="00000500000000000000" pitchFamily="2" charset="0"/>
                <a:ea typeface="+mn-ea"/>
                <a:cs typeface="#9Slide05 Bodega Script" pitchFamily="2" charset="0"/>
              </a:rPr>
              <a:t> LỚP 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C57C45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B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C57C45">
                      <a:lumMod val="50000"/>
                    </a:srgbClr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ộ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C57C45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 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C57C45">
                      <a:lumMod val="50000"/>
                    </a:srgbClr>
                  </a:solidFill>
                </a:ln>
                <a:solidFill>
                  <a:srgbClr val="2E9733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K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C57C45">
                      <a:lumMod val="50000"/>
                    </a:srgbClr>
                  </a:solidFill>
                </a:ln>
                <a:solidFill>
                  <a:srgbClr val="EE9CAA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ế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C57C45">
                      <a:lumMod val="50000"/>
                    </a:srgbClr>
                  </a:solidFill>
                </a:ln>
                <a:solidFill>
                  <a:srgbClr val="E0D2B5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t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C57C45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 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C57C45">
                      <a:lumMod val="50000"/>
                    </a:srgbClr>
                  </a:solidFill>
                </a:ln>
                <a:solidFill>
                  <a:srgbClr val="BDDAE2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n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C57C45">
                      <a:lumMod val="50000"/>
                    </a:srgb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ố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C57C45">
                      <a:lumMod val="50000"/>
                    </a:srgbClr>
                  </a:solidFill>
                </a:ln>
                <a:solidFill>
                  <a:srgbClr val="92D05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i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C57C45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 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C57C45">
                      <a:lumMod val="50000"/>
                    </a:srgbClr>
                  </a:solidFill>
                </a:ln>
                <a:solidFill>
                  <a:srgbClr val="BC3259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t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C57C45">
                      <a:lumMod val="50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r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C57C45">
                      <a:lumMod val="50000"/>
                    </a:srgbClr>
                  </a:solidFill>
                </a:ln>
                <a:solidFill>
                  <a:srgbClr val="1E1E1C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i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C57C45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 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C57C45">
                      <a:lumMod val="50000"/>
                    </a:srgbClr>
                  </a:solidFill>
                </a:ln>
                <a:solidFill>
                  <a:srgbClr val="00B0F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t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C57C45">
                      <a:lumMod val="50000"/>
                    </a:srgbClr>
                  </a:solidFill>
                </a:ln>
                <a:solidFill>
                  <a:srgbClr val="E65C87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h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C57C45">
                      <a:lumMod val="50000"/>
                    </a:srgb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ứ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C57C45">
                      <a:lumMod val="50000"/>
                    </a:srgbClr>
                  </a:solidFill>
                </a:ln>
                <a:solidFill>
                  <a:srgbClr val="E0D2B5">
                    <a:lumMod val="40000"/>
                    <a:lumOff val="60000"/>
                  </a:srgbClr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c</a:t>
            </a:r>
            <a:endParaRPr kumimoji="0" lang="id-ID" sz="5333" b="0" i="0" u="none" strike="noStrike" kern="1200" cap="none" spc="0" normalizeH="0" baseline="0" noProof="0">
              <a:ln>
                <a:solidFill>
                  <a:srgbClr val="C57C45">
                    <a:lumMod val="50000"/>
                  </a:srgbClr>
                </a:solidFill>
              </a:ln>
              <a:solidFill>
                <a:srgbClr val="E0D2B5">
                  <a:lumMod val="40000"/>
                  <a:lumOff val="60000"/>
                </a:srgbClr>
              </a:solidFill>
              <a:effectLst/>
              <a:uLnTx/>
              <a:uFillTx/>
              <a:latin typeface="SVN-Poky's" panose="020B0606040200020203" pitchFamily="34" charset="0"/>
              <a:ea typeface="+mn-ea"/>
              <a:cs typeface="#9Slide05 Bodega Script" pitchFamily="2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777379" y="3044205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Soạn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yêu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cầu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các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khối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</a:rPr>
              <a:t>Thiết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</a:rPr>
              <a:t>kế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</a:rPr>
              <a:t> 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215750" y="4960298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43671B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 </a:t>
            </a: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107F92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107F92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107F92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107F92">
                  <a:lumMod val="75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4090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6" grpId="0"/>
      <p:bldP spid="7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1499963" y="1524000"/>
            <a:ext cx="8970963" cy="0"/>
            <a:chOff x="1174523" y="1567543"/>
            <a:chExt cx="8970963" cy="0"/>
          </a:xfrm>
        </p:grpSpPr>
        <p:cxnSp>
          <p:nvCxnSpPr>
            <p:cNvPr id="8" name="直接连接符 7"/>
            <p:cNvCxnSpPr/>
            <p:nvPr/>
          </p:nvCxnSpPr>
          <p:spPr>
            <a:xfrm>
              <a:off x="7082971" y="1567543"/>
              <a:ext cx="306251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8"/>
            <p:cNvCxnSpPr/>
            <p:nvPr/>
          </p:nvCxnSpPr>
          <p:spPr>
            <a:xfrm>
              <a:off x="1174523" y="1567543"/>
              <a:ext cx="306251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95617" y="1725045"/>
            <a:ext cx="3106058" cy="47606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3500" y="1797958"/>
            <a:ext cx="6450127" cy="4194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7035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33" y="1985665"/>
            <a:ext cx="4724400" cy="47244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4872" y="1314879"/>
            <a:ext cx="8980186" cy="6462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6124" y="2105539"/>
            <a:ext cx="6809822" cy="2091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2231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/>
          <a:srcRect r="14980"/>
          <a:stretch/>
        </p:blipFill>
        <p:spPr>
          <a:xfrm>
            <a:off x="0" y="-297"/>
            <a:ext cx="12192000" cy="6858594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 rot="21299948">
            <a:off x="2109930" y="1661692"/>
            <a:ext cx="6473864" cy="301933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25" name="圆角矩形 24"/>
          <p:cNvSpPr/>
          <p:nvPr/>
        </p:nvSpPr>
        <p:spPr>
          <a:xfrm rot="21299948">
            <a:off x="2220046" y="1794005"/>
            <a:ext cx="6231568" cy="266267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AD2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852" y="280531"/>
            <a:ext cx="1964973" cy="1921944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869" y="3164114"/>
            <a:ext cx="3314405" cy="370713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0129" y="-27999"/>
            <a:ext cx="4791871" cy="2261812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2398024" y="1980265"/>
            <a:ext cx="5795274" cy="2110133"/>
            <a:chOff x="2373098" y="2896950"/>
            <a:chExt cx="6263618" cy="2110133"/>
          </a:xfrm>
        </p:grpSpPr>
        <p:sp>
          <p:nvSpPr>
            <p:cNvPr id="8" name="圆角矩形 7"/>
            <p:cNvSpPr/>
            <p:nvPr/>
          </p:nvSpPr>
          <p:spPr>
            <a:xfrm rot="21323698">
              <a:off x="2373098" y="2896950"/>
              <a:ext cx="6263618" cy="1538358"/>
            </a:xfrm>
            <a:prstGeom prst="roundRect">
              <a:avLst>
                <a:gd name="adj" fmla="val 50000"/>
              </a:avLst>
            </a:prstGeom>
            <a:solidFill>
              <a:srgbClr val="FFAD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Normal"/>
                <a:cs typeface="+mn-cs"/>
              </a:endParaRPr>
            </a:p>
          </p:txBody>
        </p:sp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9BD81923-FD14-4D26-8468-02F75E21BB65}"/>
                </a:ext>
              </a:extLst>
            </p:cNvPr>
            <p:cNvSpPr txBox="1"/>
            <p:nvPr/>
          </p:nvSpPr>
          <p:spPr>
            <a:xfrm rot="21300205">
              <a:off x="4579042" y="4483863"/>
              <a:ext cx="237786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思源黑体 CN Normal" panose="020B0400000000000000" pitchFamily="34" charset="-122"/>
                </a:rPr>
                <a:t>TRANG  34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思源黑体 CN Bold" panose="020B0800000000000000" pitchFamily="34" charset="-122"/>
                <a:cs typeface="+mn-ea"/>
                <a:sym typeface="思源黑体 CN Normal" panose="020B0400000000000000" pitchFamily="34" charset="-122"/>
              </a:endParaRPr>
            </a:p>
          </p:txBody>
        </p:sp>
      </p:grpSp>
      <p:pic>
        <p:nvPicPr>
          <p:cNvPr id="19" name="图片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9824" y="1432291"/>
            <a:ext cx="3775110" cy="49592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45483" y="1993127"/>
            <a:ext cx="5980694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1555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/>
          <a:srcRect r="14980"/>
          <a:stretch/>
        </p:blipFill>
        <p:spPr>
          <a:xfrm>
            <a:off x="0" y="-297"/>
            <a:ext cx="12192000" cy="6858594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5B606EB1-E9BC-4B53-AB87-CFB7FCB3F9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747" y="115747"/>
            <a:ext cx="11933499" cy="6933235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4"/>
          <a:srcRect l="18716"/>
          <a:stretch/>
        </p:blipFill>
        <p:spPr>
          <a:xfrm rot="5400000">
            <a:off x="412497" y="-425194"/>
            <a:ext cx="2332952" cy="3157939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8100496" y="2773273"/>
            <a:ext cx="5702167" cy="2480841"/>
          </a:xfrm>
          <a:prstGeom prst="rect">
            <a:avLst/>
          </a:prstGeom>
        </p:spPr>
      </p:pic>
      <p:grpSp>
        <p:nvGrpSpPr>
          <p:cNvPr id="76" name="组合 75"/>
          <p:cNvGrpSpPr/>
          <p:nvPr/>
        </p:nvGrpSpPr>
        <p:grpSpPr>
          <a:xfrm>
            <a:off x="339238" y="2162068"/>
            <a:ext cx="10581535" cy="4103125"/>
            <a:chOff x="1653321" y="3383614"/>
            <a:chExt cx="10581535" cy="4103125"/>
          </a:xfrm>
        </p:grpSpPr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9BD81923-FD14-4D26-8468-02F75E21BB65}"/>
                </a:ext>
              </a:extLst>
            </p:cNvPr>
            <p:cNvSpPr txBox="1"/>
            <p:nvPr/>
          </p:nvSpPr>
          <p:spPr>
            <a:xfrm>
              <a:off x="2513646" y="3679020"/>
              <a:ext cx="3734871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t"/>
              <a:r>
                <a:rPr lang="vi-VN" sz="2800" b="0" dirty="0" smtClean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Sớm nay em thức dậy</a:t>
              </a:r>
            </a:p>
            <a:p>
              <a:pPr fontAlgn="t"/>
              <a:r>
                <a:rPr lang="vi-VN" sz="2800" b="0" dirty="0" smtClean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Trời sáng tự bao giờ</a:t>
              </a:r>
            </a:p>
            <a:p>
              <a:pPr fontAlgn="t"/>
              <a:r>
                <a:rPr lang="vi-VN" sz="2800" b="0" dirty="0" smtClean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Mùa hè kì lạ chưa</a:t>
              </a:r>
            </a:p>
            <a:p>
              <a:pPr fontAlgn="t"/>
              <a:r>
                <a:rPr lang="vi-VN" sz="2800" b="0" dirty="0" smtClean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Mặt trời ưa dậy sớm.</a:t>
              </a:r>
              <a:endParaRPr lang="vi-VN" sz="2800" b="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9BD81923-FD14-4D26-8468-02F75E21BB65}"/>
                </a:ext>
              </a:extLst>
            </p:cNvPr>
            <p:cNvSpPr txBox="1"/>
            <p:nvPr/>
          </p:nvSpPr>
          <p:spPr>
            <a:xfrm>
              <a:off x="7609568" y="3677006"/>
              <a:ext cx="4625288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t"/>
              <a:r>
                <a:rPr lang="vi-VN" sz="2800" b="0" dirty="0" smtClean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Buổi chiều trôi thật chậm</a:t>
              </a:r>
            </a:p>
            <a:p>
              <a:pPr fontAlgn="t"/>
              <a:r>
                <a:rPr lang="vi-VN" sz="2800" b="0" dirty="0" smtClean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Mặt trời mải rong chơi</a:t>
              </a:r>
            </a:p>
            <a:p>
              <a:pPr fontAlgn="t"/>
              <a:r>
                <a:rPr lang="vi-VN" sz="2800" b="0" dirty="0" smtClean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Đủng đỉnh mãi chân trời</a:t>
              </a:r>
            </a:p>
            <a:p>
              <a:pPr fontAlgn="t"/>
              <a:r>
                <a:rPr lang="vi-VN" sz="2800" b="0" dirty="0" smtClean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Mà vẫn chưa lặn xuống.</a:t>
              </a:r>
              <a:endParaRPr lang="vi-VN" sz="2800" b="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9BD81923-FD14-4D26-8468-02F75E21BB65}"/>
                </a:ext>
              </a:extLst>
            </p:cNvPr>
            <p:cNvSpPr txBox="1"/>
            <p:nvPr/>
          </p:nvSpPr>
          <p:spPr>
            <a:xfrm>
              <a:off x="2538724" y="5630126"/>
              <a:ext cx="3907682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t"/>
              <a:r>
                <a:rPr lang="vi-VN" sz="2800" b="0" dirty="0" smtClean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Nắng cho cây chóng lớn</a:t>
              </a:r>
            </a:p>
            <a:p>
              <a:pPr fontAlgn="t"/>
              <a:r>
                <a:rPr lang="vi-VN" sz="2800" b="0" dirty="0" smtClean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Cho hoa lá thêm màu</a:t>
              </a:r>
            </a:p>
            <a:p>
              <a:pPr fontAlgn="t"/>
              <a:r>
                <a:rPr lang="vi-VN" sz="2800" b="0" dirty="0" smtClean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Cho mình chơi thật lâu</a:t>
              </a:r>
            </a:p>
            <a:p>
              <a:pPr fontAlgn="t"/>
              <a:r>
                <a:rPr lang="vi-VN" sz="2800" b="0" dirty="0" smtClean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Ngày hè dài bất tận.</a:t>
              </a:r>
              <a:endParaRPr lang="vi-VN" sz="2800" b="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9BD81923-FD14-4D26-8468-02F75E21BB65}"/>
                </a:ext>
              </a:extLst>
            </p:cNvPr>
            <p:cNvSpPr txBox="1"/>
            <p:nvPr/>
          </p:nvSpPr>
          <p:spPr>
            <a:xfrm>
              <a:off x="7619274" y="5642721"/>
              <a:ext cx="4203088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t"/>
              <a:r>
                <a:rPr lang="vi-VN" sz="2800" b="0" dirty="0" smtClean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Mùa hè thật sung sướng</a:t>
              </a:r>
            </a:p>
            <a:p>
              <a:pPr fontAlgn="t"/>
              <a:r>
                <a:rPr lang="vi-VN" sz="2800" b="0" dirty="0" smtClean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Có nắng lại có kem</a:t>
              </a:r>
            </a:p>
            <a:p>
              <a:pPr fontAlgn="t"/>
              <a:r>
                <a:rPr lang="vi-VN" sz="2800" b="0" dirty="0" smtClean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Có những cơn gió êm</a:t>
              </a:r>
            </a:p>
            <a:p>
              <a:pPr fontAlgn="t"/>
              <a:r>
                <a:rPr lang="vi-VN" sz="2800" b="0" dirty="0" smtClean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 ngày dài lấp lánh.</a:t>
              </a:r>
              <a:endParaRPr lang="vi-VN" sz="2800" b="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53321" y="3383614"/>
              <a:ext cx="1030313" cy="1012024"/>
            </a:xfrm>
            <a:prstGeom prst="rect">
              <a:avLst/>
            </a:prstGeom>
          </p:spPr>
        </p:pic>
        <p:pic>
          <p:nvPicPr>
            <p:cNvPr id="34" name="图片 3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706300" y="5409999"/>
              <a:ext cx="1030313" cy="1012024"/>
            </a:xfrm>
            <a:prstGeom prst="rect">
              <a:avLst/>
            </a:prstGeom>
          </p:spPr>
        </p:pic>
        <p:pic>
          <p:nvPicPr>
            <p:cNvPr id="35" name="图片 3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759493" y="3383614"/>
              <a:ext cx="1030313" cy="1012024"/>
            </a:xfrm>
            <a:prstGeom prst="rect">
              <a:avLst/>
            </a:prstGeom>
          </p:spPr>
        </p:pic>
        <p:pic>
          <p:nvPicPr>
            <p:cNvPr id="36" name="图片 3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743259" y="5374429"/>
              <a:ext cx="1030313" cy="1012024"/>
            </a:xfrm>
            <a:prstGeom prst="rect">
              <a:avLst/>
            </a:prstGeom>
          </p:spPr>
        </p:pic>
        <p:grpSp>
          <p:nvGrpSpPr>
            <p:cNvPr id="75" name="组合 74"/>
            <p:cNvGrpSpPr/>
            <p:nvPr/>
          </p:nvGrpSpPr>
          <p:grpSpPr>
            <a:xfrm>
              <a:off x="2594303" y="5453412"/>
              <a:ext cx="7716033" cy="2033327"/>
              <a:chOff x="2624942" y="5453412"/>
              <a:chExt cx="7380112" cy="2033327"/>
            </a:xfrm>
          </p:grpSpPr>
          <p:cxnSp>
            <p:nvCxnSpPr>
              <p:cNvPr id="40" name="直接连接符 39"/>
              <p:cNvCxnSpPr/>
              <p:nvPr/>
            </p:nvCxnSpPr>
            <p:spPr>
              <a:xfrm>
                <a:off x="2624942" y="5453412"/>
                <a:ext cx="2282371" cy="0"/>
              </a:xfrm>
              <a:prstGeom prst="line">
                <a:avLst/>
              </a:prstGeom>
              <a:ln w="28575">
                <a:solidFill>
                  <a:srgbClr val="FFAD2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41"/>
              <p:cNvCxnSpPr/>
              <p:nvPr/>
            </p:nvCxnSpPr>
            <p:spPr>
              <a:xfrm>
                <a:off x="2678762" y="7446008"/>
                <a:ext cx="2282371" cy="0"/>
              </a:xfrm>
              <a:prstGeom prst="line">
                <a:avLst/>
              </a:prstGeom>
              <a:ln w="28575">
                <a:solidFill>
                  <a:srgbClr val="FFAD2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接连接符 42"/>
              <p:cNvCxnSpPr/>
              <p:nvPr/>
            </p:nvCxnSpPr>
            <p:spPr>
              <a:xfrm>
                <a:off x="7525412" y="5453412"/>
                <a:ext cx="2406429" cy="0"/>
              </a:xfrm>
              <a:prstGeom prst="line">
                <a:avLst/>
              </a:prstGeom>
              <a:ln w="28575">
                <a:solidFill>
                  <a:srgbClr val="FFAD2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直接连接符 43"/>
              <p:cNvCxnSpPr/>
              <p:nvPr/>
            </p:nvCxnSpPr>
            <p:spPr>
              <a:xfrm>
                <a:off x="7598625" y="7486739"/>
                <a:ext cx="2406429" cy="0"/>
              </a:xfrm>
              <a:prstGeom prst="line">
                <a:avLst/>
              </a:prstGeom>
              <a:ln w="28575">
                <a:solidFill>
                  <a:srgbClr val="FFAD2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50" name="图片 4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508518" y="3424837"/>
            <a:ext cx="2682472" cy="2328874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2594931" y="1162605"/>
            <a:ext cx="7456899" cy="1202159"/>
            <a:chOff x="1253474" y="1076218"/>
            <a:chExt cx="7456899" cy="1202159"/>
          </a:xfrm>
        </p:grpSpPr>
        <p:sp>
          <p:nvSpPr>
            <p:cNvPr id="45" name="文本框 44"/>
            <p:cNvSpPr txBox="1"/>
            <p:nvPr/>
          </p:nvSpPr>
          <p:spPr>
            <a:xfrm>
              <a:off x="1253474" y="1076218"/>
              <a:ext cx="700213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800" dirty="0" err="1" smtClean="0">
                  <a:solidFill>
                    <a:srgbClr val="FF0066"/>
                  </a:solidFill>
                  <a:latin typeface="#9Slide06 SVNBlow Brush" pitchFamily="2" charset="0"/>
                  <a:ea typeface="字魂27号-布丁体" panose="00000500000000000000" pitchFamily="2" charset="-122"/>
                </a:rPr>
                <a:t>mÙA</a:t>
              </a:r>
              <a:r>
                <a:rPr lang="en-US" altLang="zh-CN" sz="4800" dirty="0" smtClean="0">
                  <a:solidFill>
                    <a:srgbClr val="FF0066"/>
                  </a:solidFill>
                  <a:latin typeface="#9Slide06 SVNBlow Brush" pitchFamily="2" charset="0"/>
                  <a:ea typeface="字魂27号-布丁体" panose="00000500000000000000" pitchFamily="2" charset="-122"/>
                </a:rPr>
                <a:t> HÈ LẤP LÁNH</a:t>
              </a:r>
              <a:endPara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#9Slide06 SVNBlow Brush" pitchFamily="2" charset="0"/>
                <a:ea typeface="字魂27号-布丁体" panose="00000500000000000000" pitchFamily="2" charset="-122"/>
              </a:endParaRPr>
            </a:p>
          </p:txBody>
        </p:sp>
        <p:sp>
          <p:nvSpPr>
            <p:cNvPr id="46" name="文本框 45"/>
            <p:cNvSpPr txBox="1"/>
            <p:nvPr/>
          </p:nvSpPr>
          <p:spPr>
            <a:xfrm>
              <a:off x="5033247" y="1816712"/>
              <a:ext cx="367712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Nguyễn</a:t>
              </a:r>
              <a:r>
                <a:rPr kumimoji="0" lang="en-US" altLang="zh-CN" sz="2400" b="0" i="0" u="none" strike="noStrike" kern="1200" cap="none" spc="0" normalizeH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zh-CN" sz="24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Quỳnh</a:t>
              </a:r>
              <a:r>
                <a:rPr kumimoji="0" lang="en-US" altLang="zh-CN" sz="2400" b="0" i="0" u="none" strike="noStrike" kern="1200" cap="none" spc="0" normalizeH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Mai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字魂27号-布丁体" panose="00000500000000000000" pitchFamily="2" charset="-122"/>
              </a:endParaRPr>
            </a:p>
          </p:txBody>
        </p:sp>
      </p:grpSp>
      <p:grpSp>
        <p:nvGrpSpPr>
          <p:cNvPr id="53" name="组合 52"/>
          <p:cNvGrpSpPr/>
          <p:nvPr/>
        </p:nvGrpSpPr>
        <p:grpSpPr>
          <a:xfrm>
            <a:off x="2246171" y="1430406"/>
            <a:ext cx="1316133" cy="415914"/>
            <a:chOff x="-447032" y="1663070"/>
            <a:chExt cx="1629989" cy="515096"/>
          </a:xfrm>
        </p:grpSpPr>
        <p:sp>
          <p:nvSpPr>
            <p:cNvPr id="51" name="等腰三角形 50"/>
            <p:cNvSpPr/>
            <p:nvPr/>
          </p:nvSpPr>
          <p:spPr>
            <a:xfrm rot="5400000">
              <a:off x="100972" y="1698594"/>
              <a:ext cx="515096" cy="444048"/>
            </a:xfrm>
            <a:prstGeom prst="triangle">
              <a:avLst/>
            </a:prstGeom>
            <a:solidFill>
              <a:srgbClr val="FFAD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Normal"/>
                <a:cs typeface="+mn-cs"/>
              </a:endParaRPr>
            </a:p>
          </p:txBody>
        </p:sp>
        <p:sp>
          <p:nvSpPr>
            <p:cNvPr id="52" name="等腰三角形 51"/>
            <p:cNvSpPr/>
            <p:nvPr/>
          </p:nvSpPr>
          <p:spPr>
            <a:xfrm rot="5400000">
              <a:off x="-482556" y="1698594"/>
              <a:ext cx="515096" cy="444048"/>
            </a:xfrm>
            <a:prstGeom prst="triangle">
              <a:avLst/>
            </a:prstGeom>
            <a:solidFill>
              <a:srgbClr val="FFAD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Normal"/>
                <a:cs typeface="+mn-cs"/>
              </a:endParaRPr>
            </a:p>
          </p:txBody>
        </p:sp>
        <p:sp>
          <p:nvSpPr>
            <p:cNvPr id="57" name="等腰三角形 56"/>
            <p:cNvSpPr/>
            <p:nvPr/>
          </p:nvSpPr>
          <p:spPr>
            <a:xfrm rot="5400000">
              <a:off x="703385" y="1698594"/>
              <a:ext cx="515096" cy="444048"/>
            </a:xfrm>
            <a:prstGeom prst="triangle">
              <a:avLst/>
            </a:prstGeom>
            <a:solidFill>
              <a:srgbClr val="FFAD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Normal"/>
                <a:cs typeface="+mn-cs"/>
              </a:endParaRPr>
            </a:p>
          </p:txBody>
        </p:sp>
      </p:grpSp>
      <p:grpSp>
        <p:nvGrpSpPr>
          <p:cNvPr id="58" name="组合 57"/>
          <p:cNvGrpSpPr/>
          <p:nvPr/>
        </p:nvGrpSpPr>
        <p:grpSpPr>
          <a:xfrm flipH="1">
            <a:off x="8607970" y="1430406"/>
            <a:ext cx="1316134" cy="415914"/>
            <a:chOff x="-1671420" y="1634181"/>
            <a:chExt cx="1629989" cy="515096"/>
          </a:xfrm>
        </p:grpSpPr>
        <p:sp>
          <p:nvSpPr>
            <p:cNvPr id="59" name="等腰三角形 58"/>
            <p:cNvSpPr/>
            <p:nvPr/>
          </p:nvSpPr>
          <p:spPr>
            <a:xfrm rot="5400000">
              <a:off x="-1123416" y="1669705"/>
              <a:ext cx="515096" cy="444048"/>
            </a:xfrm>
            <a:prstGeom prst="triangle">
              <a:avLst/>
            </a:prstGeom>
            <a:solidFill>
              <a:srgbClr val="FFAD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Normal"/>
                <a:cs typeface="+mn-cs"/>
              </a:endParaRPr>
            </a:p>
          </p:txBody>
        </p:sp>
        <p:sp>
          <p:nvSpPr>
            <p:cNvPr id="60" name="等腰三角形 59"/>
            <p:cNvSpPr/>
            <p:nvPr/>
          </p:nvSpPr>
          <p:spPr>
            <a:xfrm rot="5400000">
              <a:off x="-1706944" y="1669705"/>
              <a:ext cx="515096" cy="444048"/>
            </a:xfrm>
            <a:prstGeom prst="triangle">
              <a:avLst/>
            </a:prstGeom>
            <a:solidFill>
              <a:srgbClr val="FFAD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Normal"/>
                <a:cs typeface="+mn-cs"/>
              </a:endParaRPr>
            </a:p>
          </p:txBody>
        </p:sp>
        <p:sp>
          <p:nvSpPr>
            <p:cNvPr id="61" name="等腰三角形 60"/>
            <p:cNvSpPr/>
            <p:nvPr/>
          </p:nvSpPr>
          <p:spPr>
            <a:xfrm rot="5400000">
              <a:off x="-521003" y="1669705"/>
              <a:ext cx="515096" cy="444048"/>
            </a:xfrm>
            <a:prstGeom prst="triangle">
              <a:avLst/>
            </a:prstGeom>
            <a:solidFill>
              <a:srgbClr val="FFAD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Normal"/>
                <a:cs typeface="+mn-cs"/>
              </a:endParaRPr>
            </a:p>
          </p:txBody>
        </p:sp>
      </p:grpSp>
      <p:pic>
        <p:nvPicPr>
          <p:cNvPr id="37" name="图片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4200" y="4733519"/>
            <a:ext cx="1729545" cy="2124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9919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003770" y="1951159"/>
            <a:ext cx="8778294" cy="4360127"/>
            <a:chOff x="927973" y="2247348"/>
            <a:chExt cx="6713990" cy="3363107"/>
          </a:xfrm>
        </p:grpSpPr>
        <p:sp>
          <p:nvSpPr>
            <p:cNvPr id="24" name="圆角矩形 23"/>
            <p:cNvSpPr/>
            <p:nvPr/>
          </p:nvSpPr>
          <p:spPr>
            <a:xfrm>
              <a:off x="927973" y="2257932"/>
              <a:ext cx="3125401" cy="1579656"/>
            </a:xfrm>
            <a:prstGeom prst="roundRect">
              <a:avLst/>
            </a:prstGeom>
            <a:solidFill>
              <a:schemeClr val="accent2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cs"/>
                <a:sym typeface="思源黑体 CN Normal" panose="020B0400000000000000" pitchFamily="34" charset="-122"/>
              </a:endParaRPr>
            </a:p>
          </p:txBody>
        </p:sp>
        <p:sp>
          <p:nvSpPr>
            <p:cNvPr id="27" name="圆角矩形 26"/>
            <p:cNvSpPr/>
            <p:nvPr/>
          </p:nvSpPr>
          <p:spPr>
            <a:xfrm>
              <a:off x="4325738" y="4016659"/>
              <a:ext cx="3274491" cy="1579656"/>
            </a:xfrm>
            <a:prstGeom prst="roundRect">
              <a:avLst/>
            </a:prstGeom>
            <a:solidFill>
              <a:schemeClr val="accent2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cs"/>
                <a:sym typeface="思源黑体 CN Normal" panose="020B0400000000000000" pitchFamily="34" charset="-122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1230167" y="2369492"/>
              <a:ext cx="2823208" cy="14006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fontAlgn="t"/>
              <a:r>
                <a:rPr lang="vi-VN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Sớm nay em thức dậy</a:t>
              </a:r>
            </a:p>
            <a:p>
              <a:pPr lvl="0" fontAlgn="t"/>
              <a:r>
                <a:rPr lang="vi-VN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Trời sáng tự bao giờ</a:t>
              </a:r>
            </a:p>
            <a:p>
              <a:pPr lvl="0" fontAlgn="t"/>
              <a:r>
                <a:rPr lang="vi-VN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Mùa hè kì lạ chưa</a:t>
              </a:r>
            </a:p>
            <a:p>
              <a:pPr lvl="0" fontAlgn="t"/>
              <a:r>
                <a:rPr lang="vi-VN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Mặt trời ưa dậy sớm.</a:t>
              </a: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4410698" y="2347436"/>
              <a:ext cx="3231265" cy="14006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fontAlgn="t"/>
              <a:r>
                <a:rPr lang="vi-VN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Buổi chiều trôi thật chậm</a:t>
              </a:r>
            </a:p>
            <a:p>
              <a:pPr lvl="0" fontAlgn="t"/>
              <a:r>
                <a:rPr lang="vi-VN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Mặt trời mải rong chơi</a:t>
              </a:r>
            </a:p>
            <a:p>
              <a:pPr lvl="0" fontAlgn="t"/>
              <a:r>
                <a:rPr lang="vi-VN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Đủng đỉnh mãi chân trời</a:t>
              </a:r>
            </a:p>
            <a:p>
              <a:pPr lvl="0" fontAlgn="t"/>
              <a:r>
                <a:rPr lang="vi-VN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Mà vẫn chưa lặn xuống.</a:t>
              </a: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1173942" y="4157414"/>
              <a:ext cx="2935656" cy="14006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fontAlgn="t"/>
              <a:r>
                <a:rPr lang="vi-VN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Nắng cho cây chóng lớn</a:t>
              </a:r>
            </a:p>
            <a:p>
              <a:pPr lvl="0" fontAlgn="t"/>
              <a:r>
                <a:rPr lang="vi-VN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Cho hoa lá thêm màu</a:t>
              </a:r>
            </a:p>
            <a:p>
              <a:pPr lvl="0" fontAlgn="t"/>
              <a:r>
                <a:rPr lang="vi-VN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Cho mình chơi thật lâu</a:t>
              </a:r>
            </a:p>
            <a:p>
              <a:pPr lvl="0" fontAlgn="t"/>
              <a:r>
                <a:rPr lang="vi-VN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Ngày hè dài bất tận.</a:t>
              </a: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思源黑体 CN Normal" panose="020B0400000000000000" pitchFamily="34" charset="-122"/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4576445" y="4157414"/>
              <a:ext cx="3023783" cy="14006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fontAlgn="t"/>
              <a:r>
                <a:rPr lang="vi-VN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Mùa hè thật sung sướng</a:t>
              </a:r>
            </a:p>
            <a:p>
              <a:pPr lvl="0" fontAlgn="t"/>
              <a:r>
                <a:rPr lang="vi-VN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 nắng lại có kem</a:t>
              </a:r>
            </a:p>
            <a:p>
              <a:pPr lvl="0" fontAlgn="t"/>
              <a:r>
                <a:rPr lang="vi-VN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 những cơn gió êm</a:t>
              </a:r>
            </a:p>
            <a:p>
              <a:pPr lvl="0" fontAlgn="t"/>
              <a:r>
                <a:rPr lang="vi-VN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 ngày dài lấp lánh</a:t>
              </a:r>
              <a:r>
                <a:rPr lang="vi-VN" sz="28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vi-VN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" name="圆角矩形 24"/>
            <p:cNvSpPr/>
            <p:nvPr/>
          </p:nvSpPr>
          <p:spPr>
            <a:xfrm>
              <a:off x="4284968" y="2247348"/>
              <a:ext cx="3274491" cy="1579656"/>
            </a:xfrm>
            <a:prstGeom prst="roundRect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cs"/>
                <a:sym typeface="思源黑体 CN Normal" panose="020B0400000000000000" pitchFamily="34" charset="-122"/>
              </a:endParaRPr>
            </a:p>
          </p:txBody>
        </p:sp>
        <p:sp>
          <p:nvSpPr>
            <p:cNvPr id="26" name="圆角矩形 25"/>
            <p:cNvSpPr/>
            <p:nvPr/>
          </p:nvSpPr>
          <p:spPr>
            <a:xfrm>
              <a:off x="958421" y="4030799"/>
              <a:ext cx="3094952" cy="1579656"/>
            </a:xfrm>
            <a:prstGeom prst="roundRect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cs"/>
                <a:sym typeface="思源黑体 CN Normal" panose="020B0400000000000000" pitchFamily="34" charset="-122"/>
              </a:endParaRPr>
            </a:p>
          </p:txBody>
        </p:sp>
      </p:grpSp>
      <p:pic>
        <p:nvPicPr>
          <p:cNvPr id="17" name="图片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5134" y="2217978"/>
            <a:ext cx="4692385" cy="4692385"/>
          </a:xfrm>
          <a:prstGeom prst="rect">
            <a:avLst/>
          </a:prstGeom>
        </p:spPr>
      </p:pic>
      <p:sp>
        <p:nvSpPr>
          <p:cNvPr id="41" name="Rectangle 40"/>
          <p:cNvSpPr/>
          <p:nvPr/>
        </p:nvSpPr>
        <p:spPr>
          <a:xfrm rot="21046082">
            <a:off x="2843675" y="3867100"/>
            <a:ext cx="607123" cy="956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kumimoji="0" lang="en" sz="5400" b="1" i="0" u="none" strike="noStrike" kern="0" cap="none" spc="0" normalizeH="0" baseline="0" noProof="0" dirty="0" smtClean="0">
                <a:ln>
                  <a:solidFill>
                    <a:srgbClr val="704940"/>
                  </a:solidFill>
                  <a:prstDash val="sysDash"/>
                </a:ln>
                <a:solidFill>
                  <a:srgbClr val="0070C0"/>
                </a:solidFill>
                <a:effectLst/>
                <a:uLnTx/>
                <a:uFillTx/>
                <a:latin typeface="UTM Bienvenue" panose="02040603050506020204" pitchFamily="18" charset="0"/>
                <a:ea typeface="Yusei Magic"/>
                <a:cs typeface="Yusei Magic"/>
                <a:sym typeface="Yusei Magic"/>
              </a:rPr>
              <a:t>2</a:t>
            </a:r>
            <a:endParaRPr kumimoji="0" lang="en" sz="9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" name="Rectangle 41"/>
          <p:cNvSpPr/>
          <p:nvPr/>
        </p:nvSpPr>
        <p:spPr>
          <a:xfrm rot="1033938">
            <a:off x="2828010" y="1619254"/>
            <a:ext cx="55335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kumimoji="0" lang="en" sz="5400" b="1" i="0" u="none" strike="noStrike" kern="0" cap="none" spc="0" normalizeH="0" baseline="0" noProof="0" dirty="0" smtClean="0">
                <a:ln>
                  <a:solidFill>
                    <a:srgbClr val="704940"/>
                  </a:solidFill>
                  <a:prstDash val="sysDash"/>
                </a:ln>
                <a:solidFill>
                  <a:srgbClr val="0070C0"/>
                </a:solidFill>
                <a:effectLst/>
                <a:uLnTx/>
                <a:uFillTx/>
                <a:latin typeface="UTM Bienvenue" panose="02040603050506020204" pitchFamily="18" charset="0"/>
                <a:ea typeface="Yusei Magic"/>
                <a:cs typeface="Yusei Magic"/>
                <a:sym typeface="Yusei Magic"/>
              </a:rPr>
              <a:t>1</a:t>
            </a:r>
            <a:endParaRPr kumimoji="0" lang="en" sz="9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7113544" y="1705280"/>
            <a:ext cx="55335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kumimoji="0" lang="en" sz="5400" b="1" i="0" u="none" strike="noStrike" kern="0" cap="none" spc="0" normalizeH="0" baseline="0" noProof="0" dirty="0" smtClean="0">
                <a:ln>
                  <a:solidFill>
                    <a:srgbClr val="704940"/>
                  </a:solidFill>
                  <a:prstDash val="sysDash"/>
                </a:ln>
                <a:solidFill>
                  <a:srgbClr val="0070C0"/>
                </a:solidFill>
                <a:effectLst/>
                <a:uLnTx/>
                <a:uFillTx/>
                <a:latin typeface="UTM Bienvenue" panose="02040603050506020204" pitchFamily="18" charset="0"/>
                <a:ea typeface="Yusei Magic"/>
                <a:cs typeface="Yusei Magic"/>
                <a:sym typeface="Yusei Magic"/>
              </a:rPr>
              <a:t>3</a:t>
            </a:r>
            <a:endParaRPr kumimoji="0" lang="en" sz="9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" name="Rectangle 44"/>
          <p:cNvSpPr/>
          <p:nvPr/>
        </p:nvSpPr>
        <p:spPr>
          <a:xfrm rot="20430158">
            <a:off x="7292397" y="3949174"/>
            <a:ext cx="607123" cy="956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kumimoji="0" lang="en" sz="5400" b="1" i="0" u="none" strike="noStrike" kern="0" cap="none" spc="0" normalizeH="0" baseline="0" noProof="0" dirty="0" smtClean="0">
                <a:ln>
                  <a:solidFill>
                    <a:srgbClr val="704940"/>
                  </a:solidFill>
                  <a:prstDash val="sysDash"/>
                </a:ln>
                <a:solidFill>
                  <a:srgbClr val="0070C0"/>
                </a:solidFill>
                <a:effectLst/>
                <a:uLnTx/>
                <a:uFillTx/>
                <a:latin typeface="UTM Bienvenue" panose="02040603050506020204" pitchFamily="18" charset="0"/>
                <a:ea typeface="Yusei Magic"/>
                <a:cs typeface="Yusei Magic"/>
                <a:sym typeface="Yusei Magic"/>
              </a:rPr>
              <a:t>4</a:t>
            </a:r>
            <a:endParaRPr kumimoji="0" lang="en" sz="9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03770" y="1000024"/>
            <a:ext cx="7992549" cy="10729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655702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43" grpId="0"/>
      <p:bldP spid="4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6" b="1936"/>
          <a:stretch/>
        </p:blipFill>
        <p:spPr>
          <a:xfrm>
            <a:off x="3457071" y="1709958"/>
            <a:ext cx="5277859" cy="495523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257613" y="3287485"/>
            <a:ext cx="16767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bất</a:t>
            </a:r>
            <a:r>
              <a:rPr lang="en-US" sz="4000" dirty="0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tận</a:t>
            </a:r>
            <a:endParaRPr lang="en-US" sz="4000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092171" y="3292341"/>
            <a:ext cx="979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ân</a:t>
            </a:r>
            <a:r>
              <a:rPr lang="en-US" sz="40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4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926801" y="3981460"/>
            <a:ext cx="23383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</a:t>
            </a:r>
            <a:r>
              <a:rPr lang="en-US" sz="4000" dirty="0" err="1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ủng</a:t>
            </a:r>
            <a:r>
              <a:rPr lang="en-US" sz="4000" dirty="0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đỉnh</a:t>
            </a:r>
            <a:endParaRPr lang="en-US" sz="4000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956365" y="2533773"/>
            <a:ext cx="22792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chóng</a:t>
            </a:r>
            <a:r>
              <a:rPr lang="en-US" sz="4000" dirty="0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lớn</a:t>
            </a:r>
            <a:endParaRPr lang="en-US" sz="4000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026769" y="4661341"/>
            <a:ext cx="21308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chân</a:t>
            </a:r>
            <a:r>
              <a:rPr lang="en-US" sz="4000" dirty="0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endParaRPr lang="en-US" sz="4000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708744" y="2533773"/>
            <a:ext cx="11671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</a:t>
            </a:r>
            <a:endParaRPr lang="en-US" sz="40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490196" y="3292105"/>
            <a:ext cx="6968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ât</a:t>
            </a:r>
            <a:endParaRPr lang="en-US" sz="4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215449" y="3976841"/>
            <a:ext cx="994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ung</a:t>
            </a:r>
            <a:endParaRPr lang="en-US" sz="4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324226" y="3977219"/>
            <a:ext cx="994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inh</a:t>
            </a:r>
            <a:endParaRPr lang="en-US" sz="4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987128" y="4663677"/>
            <a:ext cx="8353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</a:t>
            </a:r>
            <a:endParaRPr lang="en-US" sz="4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151403" y="4663677"/>
            <a:ext cx="6045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</a:t>
            </a:r>
            <a:endParaRPr lang="en-US" sz="4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6918" y="529256"/>
            <a:ext cx="8980186" cy="19996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893476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3" grpId="0"/>
      <p:bldP spid="26" grpId="0"/>
      <p:bldP spid="27" grpId="0"/>
      <p:bldP spid="29" grpId="0"/>
      <p:bldP spid="19" grpId="0"/>
      <p:bldP spid="31" grpId="0"/>
      <p:bldP spid="24" grpId="0"/>
      <p:bldP spid="32" grpId="0"/>
      <p:bldP spid="25" grpId="0"/>
      <p:bldP spid="3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91737" y="2751967"/>
            <a:ext cx="4314377" cy="431437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460830" y="2620080"/>
            <a:ext cx="824363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0" i="0" dirty="0" smtClean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(</a:t>
            </a:r>
            <a:r>
              <a:rPr lang="en-US" sz="3200" b="0" i="0" dirty="0" err="1" smtClean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3200" b="0" i="0" dirty="0" smtClean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lang="en-US" sz="3200" b="0" i="0" dirty="0" err="1" smtClean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bất</a:t>
            </a:r>
            <a:r>
              <a:rPr lang="en-US" sz="3200" b="0" i="0" dirty="0" smtClean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 smtClean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tận</a:t>
            </a:r>
            <a:r>
              <a:rPr lang="en-US" sz="3200" b="0" i="0" dirty="0" smtClean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(</a:t>
            </a:r>
            <a:r>
              <a:rPr lang="en-US" sz="3200" b="0" i="0" dirty="0" err="1" smtClean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3200" b="0" i="0" dirty="0" smtClean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lang="en-US" sz="3200" b="0" i="0" dirty="0" err="1" smtClean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200" b="0" i="0" dirty="0" smtClean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 smtClean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0" i="0" dirty="0" smtClean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 smtClean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3200" b="0" i="0" dirty="0" smtClean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 smtClean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thúc</a:t>
            </a:r>
            <a:r>
              <a:rPr lang="en-US" sz="3200" b="0" i="0" dirty="0" smtClean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3200" b="0" i="0" dirty="0" smtClean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200" b="0" i="0" dirty="0" err="1" smtClean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Đủng</a:t>
            </a:r>
            <a:r>
              <a:rPr lang="en-US" sz="3200" b="0" i="0" dirty="0" smtClean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 smtClean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đỉnh</a:t>
            </a:r>
            <a:r>
              <a:rPr lang="en-US" sz="3200" b="0" i="0" dirty="0" smtClean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thong </a:t>
            </a:r>
            <a:r>
              <a:rPr lang="en-US" sz="3200" b="0" i="0" dirty="0" err="1" smtClean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thả</a:t>
            </a:r>
            <a:r>
              <a:rPr lang="en-US" sz="3200" b="0" i="0" dirty="0" smtClean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0" i="0" dirty="0" err="1" smtClean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chậm</a:t>
            </a:r>
            <a:r>
              <a:rPr lang="en-US" sz="3200" b="0" i="0" dirty="0" smtClean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 smtClean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rãi</a:t>
            </a:r>
            <a:r>
              <a:rPr lang="en-US" sz="3200" b="0" i="0" dirty="0" smtClean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0" i="0" dirty="0" err="1" smtClean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200" b="0" i="0" dirty="0" smtClean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 smtClean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vội</a:t>
            </a:r>
            <a:r>
              <a:rPr lang="en-US" sz="3200" b="0" i="0" dirty="0" smtClean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 smtClean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vã</a:t>
            </a:r>
            <a:r>
              <a:rPr lang="en-US" sz="3200" b="0" i="0" dirty="0" smtClean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4760" y="776692"/>
            <a:ext cx="8980186" cy="19752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202813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 24"/>
          <p:cNvSpPr/>
          <p:nvPr/>
        </p:nvSpPr>
        <p:spPr>
          <a:xfrm>
            <a:off x="6013402" y="2388341"/>
            <a:ext cx="4654599" cy="423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+mn-ea"/>
              <a:sym typeface="思源黑体 CN Normal" panose="020B0400000000000000" pitchFamily="34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3445" y="386729"/>
            <a:ext cx="2241401" cy="2241401"/>
          </a:xfrm>
          <a:prstGeom prst="rect">
            <a:avLst/>
          </a:prstGeom>
        </p:spPr>
      </p:pic>
      <p:grpSp>
        <p:nvGrpSpPr>
          <p:cNvPr id="29" name="组合 75"/>
          <p:cNvGrpSpPr/>
          <p:nvPr/>
        </p:nvGrpSpPr>
        <p:grpSpPr>
          <a:xfrm>
            <a:off x="805233" y="2330370"/>
            <a:ext cx="10581535" cy="4103125"/>
            <a:chOff x="1653321" y="3383614"/>
            <a:chExt cx="10581535" cy="4103125"/>
          </a:xfrm>
        </p:grpSpPr>
        <p:sp>
          <p:nvSpPr>
            <p:cNvPr id="30" name="文本框 25">
              <a:extLst>
                <a:ext uri="{FF2B5EF4-FFF2-40B4-BE49-F238E27FC236}">
                  <a16:creationId xmlns:a16="http://schemas.microsoft.com/office/drawing/2014/main" id="{9BD81923-FD14-4D26-8468-02F75E21BB65}"/>
                </a:ext>
              </a:extLst>
            </p:cNvPr>
            <p:cNvSpPr txBox="1"/>
            <p:nvPr/>
          </p:nvSpPr>
          <p:spPr>
            <a:xfrm>
              <a:off x="2513646" y="3679020"/>
              <a:ext cx="3734871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t"/>
              <a:r>
                <a:rPr lang="vi-VN" sz="2800" b="0" dirty="0" smtClean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Sớm nay em thức dậy</a:t>
              </a:r>
            </a:p>
            <a:p>
              <a:pPr fontAlgn="t"/>
              <a:r>
                <a:rPr lang="vi-VN" sz="2800" b="0" dirty="0" smtClean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Trời sáng tự bao giờ</a:t>
              </a:r>
            </a:p>
            <a:p>
              <a:pPr fontAlgn="t"/>
              <a:r>
                <a:rPr lang="vi-VN" sz="2800" b="0" dirty="0" smtClean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Mùa hè kì lạ chưa</a:t>
              </a:r>
            </a:p>
            <a:p>
              <a:pPr fontAlgn="t"/>
              <a:r>
                <a:rPr lang="vi-VN" sz="2800" b="0" dirty="0" smtClean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Mặt trời ưa dậy sớm.</a:t>
              </a:r>
              <a:endParaRPr lang="vi-VN" sz="2800" b="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1" name="文本框 26">
              <a:extLst>
                <a:ext uri="{FF2B5EF4-FFF2-40B4-BE49-F238E27FC236}">
                  <a16:creationId xmlns:a16="http://schemas.microsoft.com/office/drawing/2014/main" id="{9BD81923-FD14-4D26-8468-02F75E21BB65}"/>
                </a:ext>
              </a:extLst>
            </p:cNvPr>
            <p:cNvSpPr txBox="1"/>
            <p:nvPr/>
          </p:nvSpPr>
          <p:spPr>
            <a:xfrm>
              <a:off x="7609568" y="3677006"/>
              <a:ext cx="4625288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t"/>
              <a:r>
                <a:rPr lang="vi-VN" sz="2800" b="0" dirty="0" smtClean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Buổi chiều trôi thật chậm</a:t>
              </a:r>
            </a:p>
            <a:p>
              <a:pPr fontAlgn="t"/>
              <a:r>
                <a:rPr lang="vi-VN" sz="2800" b="0" dirty="0" smtClean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Mặt trời mải rong chơi</a:t>
              </a:r>
            </a:p>
            <a:p>
              <a:pPr fontAlgn="t"/>
              <a:r>
                <a:rPr lang="vi-VN" sz="2800" b="0" dirty="0" smtClean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Đủng đỉnh mãi chân trời</a:t>
              </a:r>
            </a:p>
            <a:p>
              <a:pPr fontAlgn="t"/>
              <a:r>
                <a:rPr lang="vi-VN" sz="2800" b="0" dirty="0" smtClean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Mà vẫn chưa lặn xuống.</a:t>
              </a:r>
              <a:endParaRPr lang="vi-VN" sz="2800" b="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2" name="文本框 29">
              <a:extLst>
                <a:ext uri="{FF2B5EF4-FFF2-40B4-BE49-F238E27FC236}">
                  <a16:creationId xmlns:a16="http://schemas.microsoft.com/office/drawing/2014/main" id="{9BD81923-FD14-4D26-8468-02F75E21BB65}"/>
                </a:ext>
              </a:extLst>
            </p:cNvPr>
            <p:cNvSpPr txBox="1"/>
            <p:nvPr/>
          </p:nvSpPr>
          <p:spPr>
            <a:xfrm>
              <a:off x="2538724" y="5630126"/>
              <a:ext cx="3907682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t"/>
              <a:r>
                <a:rPr lang="vi-VN" sz="2800" b="0" dirty="0" smtClean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Nắng cho cây chóng lớn</a:t>
              </a:r>
            </a:p>
            <a:p>
              <a:pPr fontAlgn="t"/>
              <a:r>
                <a:rPr lang="vi-VN" sz="2800" b="0" dirty="0" smtClean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Cho hoa lá thêm màu</a:t>
              </a:r>
            </a:p>
            <a:p>
              <a:pPr fontAlgn="t"/>
              <a:r>
                <a:rPr lang="vi-VN" sz="2800" b="0" dirty="0" smtClean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Cho mình chơi thật lâu</a:t>
              </a:r>
            </a:p>
            <a:p>
              <a:pPr fontAlgn="t"/>
              <a:r>
                <a:rPr lang="vi-VN" sz="2800" b="0" dirty="0" smtClean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Ngày hè dài bất tận.</a:t>
              </a:r>
              <a:endParaRPr lang="vi-VN" sz="2800" b="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3" name="文本框 30">
              <a:extLst>
                <a:ext uri="{FF2B5EF4-FFF2-40B4-BE49-F238E27FC236}">
                  <a16:creationId xmlns:a16="http://schemas.microsoft.com/office/drawing/2014/main" id="{9BD81923-FD14-4D26-8468-02F75E21BB65}"/>
                </a:ext>
              </a:extLst>
            </p:cNvPr>
            <p:cNvSpPr txBox="1"/>
            <p:nvPr/>
          </p:nvSpPr>
          <p:spPr>
            <a:xfrm>
              <a:off x="7619274" y="5642721"/>
              <a:ext cx="4203088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t"/>
              <a:r>
                <a:rPr lang="vi-VN" sz="2800" b="0" dirty="0" smtClean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Mùa hè thật sung sướng</a:t>
              </a:r>
            </a:p>
            <a:p>
              <a:pPr fontAlgn="t"/>
              <a:r>
                <a:rPr lang="vi-VN" sz="2800" b="0" dirty="0" smtClean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Có nắng lại có kem</a:t>
              </a:r>
            </a:p>
            <a:p>
              <a:pPr fontAlgn="t"/>
              <a:r>
                <a:rPr lang="vi-VN" sz="2800" b="0" dirty="0" smtClean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Có những cơn gió êm</a:t>
              </a:r>
            </a:p>
            <a:p>
              <a:pPr fontAlgn="t"/>
              <a:r>
                <a:rPr lang="vi-VN" sz="2800" b="0" dirty="0" smtClean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 ngày dài lấp lánh.</a:t>
              </a:r>
              <a:endParaRPr lang="vi-VN" sz="2800" b="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34" name="图片 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53321" y="3383614"/>
              <a:ext cx="1030313" cy="1012024"/>
            </a:xfrm>
            <a:prstGeom prst="rect">
              <a:avLst/>
            </a:prstGeom>
          </p:spPr>
        </p:pic>
        <p:pic>
          <p:nvPicPr>
            <p:cNvPr id="35" name="图片 3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06300" y="5409999"/>
              <a:ext cx="1030313" cy="1012024"/>
            </a:xfrm>
            <a:prstGeom prst="rect">
              <a:avLst/>
            </a:prstGeom>
          </p:spPr>
        </p:pic>
        <p:pic>
          <p:nvPicPr>
            <p:cNvPr id="36" name="图片 3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759493" y="3383614"/>
              <a:ext cx="1030313" cy="1012024"/>
            </a:xfrm>
            <a:prstGeom prst="rect">
              <a:avLst/>
            </a:prstGeom>
          </p:spPr>
        </p:pic>
        <p:pic>
          <p:nvPicPr>
            <p:cNvPr id="37" name="图片 3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743259" y="5374429"/>
              <a:ext cx="1030313" cy="1012024"/>
            </a:xfrm>
            <a:prstGeom prst="rect">
              <a:avLst/>
            </a:prstGeom>
          </p:spPr>
        </p:pic>
        <p:grpSp>
          <p:nvGrpSpPr>
            <p:cNvPr id="38" name="组合 74"/>
            <p:cNvGrpSpPr/>
            <p:nvPr/>
          </p:nvGrpSpPr>
          <p:grpSpPr>
            <a:xfrm>
              <a:off x="2594303" y="5453412"/>
              <a:ext cx="7716033" cy="2033327"/>
              <a:chOff x="2624942" y="5453412"/>
              <a:chExt cx="7380112" cy="2033327"/>
            </a:xfrm>
          </p:grpSpPr>
          <p:cxnSp>
            <p:nvCxnSpPr>
              <p:cNvPr id="39" name="直接连接符 39"/>
              <p:cNvCxnSpPr/>
              <p:nvPr/>
            </p:nvCxnSpPr>
            <p:spPr>
              <a:xfrm>
                <a:off x="2624942" y="5453412"/>
                <a:ext cx="2282371" cy="0"/>
              </a:xfrm>
              <a:prstGeom prst="line">
                <a:avLst/>
              </a:prstGeom>
              <a:ln w="28575">
                <a:solidFill>
                  <a:srgbClr val="FFAD2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直接连接符 41"/>
              <p:cNvCxnSpPr/>
              <p:nvPr/>
            </p:nvCxnSpPr>
            <p:spPr>
              <a:xfrm>
                <a:off x="2678762" y="7446008"/>
                <a:ext cx="2282371" cy="0"/>
              </a:xfrm>
              <a:prstGeom prst="line">
                <a:avLst/>
              </a:prstGeom>
              <a:ln w="28575">
                <a:solidFill>
                  <a:srgbClr val="FFAD2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直接连接符 42"/>
              <p:cNvCxnSpPr/>
              <p:nvPr/>
            </p:nvCxnSpPr>
            <p:spPr>
              <a:xfrm>
                <a:off x="7525412" y="5453412"/>
                <a:ext cx="2406429" cy="0"/>
              </a:xfrm>
              <a:prstGeom prst="line">
                <a:avLst/>
              </a:prstGeom>
              <a:ln w="28575">
                <a:solidFill>
                  <a:srgbClr val="FFAD2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43"/>
              <p:cNvCxnSpPr/>
              <p:nvPr/>
            </p:nvCxnSpPr>
            <p:spPr>
              <a:xfrm>
                <a:off x="7598625" y="7486739"/>
                <a:ext cx="2406429" cy="0"/>
              </a:xfrm>
              <a:prstGeom prst="line">
                <a:avLst/>
              </a:prstGeom>
              <a:ln w="28575">
                <a:solidFill>
                  <a:srgbClr val="FFAD2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0260" y="1086128"/>
            <a:ext cx="8986283" cy="117663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911736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85212423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heme/theme1.xml><?xml version="1.0" encoding="utf-8"?>
<a:theme xmlns:a="http://schemas.openxmlformats.org/drawingml/2006/main" name="Office 主题​​">
  <a:themeElements>
    <a:clrScheme name="自定义 33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AD2D"/>
      </a:accent1>
      <a:accent2>
        <a:srgbClr val="FFAD2D"/>
      </a:accent2>
      <a:accent3>
        <a:srgbClr val="FFAD2D"/>
      </a:accent3>
      <a:accent4>
        <a:srgbClr val="FFAD2D"/>
      </a:accent4>
      <a:accent5>
        <a:srgbClr val="FFAD2D"/>
      </a:accent5>
      <a:accent6>
        <a:srgbClr val="FFAD2D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 Norm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Naver">
      <a:dk1>
        <a:srgbClr val="1E1E1C"/>
      </a:dk1>
      <a:lt1>
        <a:srgbClr val="FEF8EA"/>
      </a:lt1>
      <a:dk2>
        <a:srgbClr val="C57C45"/>
      </a:dk2>
      <a:lt2>
        <a:srgbClr val="F5E7CC"/>
      </a:lt2>
      <a:accent1>
        <a:srgbClr val="BDDAE2"/>
      </a:accent1>
      <a:accent2>
        <a:srgbClr val="E0D2B5"/>
      </a:accent2>
      <a:accent3>
        <a:srgbClr val="F07C6D"/>
      </a:accent3>
      <a:accent4>
        <a:srgbClr val="FBD556"/>
      </a:accent4>
      <a:accent5>
        <a:srgbClr val="003744"/>
      </a:accent5>
      <a:accent6>
        <a:srgbClr val="107F92"/>
      </a:accent6>
      <a:hlink>
        <a:srgbClr val="EDBCA0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</TotalTime>
  <Words>626</Words>
  <Application>Microsoft Office PowerPoint</Application>
  <PresentationFormat>Widescreen</PresentationFormat>
  <Paragraphs>120</Paragraphs>
  <Slides>17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43" baseType="lpstr">
      <vt:lpstr>#9Slide05 IcielCiaobella</vt:lpstr>
      <vt:lpstr>等线</vt:lpstr>
      <vt:lpstr>Yusei Magic</vt:lpstr>
      <vt:lpstr>字魂27号-布丁体</vt:lpstr>
      <vt:lpstr>思源黑体 CN Bold</vt:lpstr>
      <vt:lpstr>思源黑体 CN Normal</vt:lpstr>
      <vt:lpstr>#9Slide05 Bodega Script</vt:lpstr>
      <vt:lpstr>#9Slide05 Garris</vt:lpstr>
      <vt:lpstr>#9Slide06 SVNBlow Brush</vt:lpstr>
      <vt:lpstr>#9Slide07 HoneyCream</vt:lpstr>
      <vt:lpstr>#9Slide07 IcielBC Cubano Normal</vt:lpstr>
      <vt:lpstr>#9Slide07 IcielPony</vt:lpstr>
      <vt:lpstr>#9Slide07 SVNAppleberry</vt:lpstr>
      <vt:lpstr>Arial</vt:lpstr>
      <vt:lpstr>Calibri</vt:lpstr>
      <vt:lpstr>Calibri Light</vt:lpstr>
      <vt:lpstr>Cambria</vt:lpstr>
      <vt:lpstr>SVN-Dancing Script</vt:lpstr>
      <vt:lpstr>SVN-Newton</vt:lpstr>
      <vt:lpstr>SVN-Poky's</vt:lpstr>
      <vt:lpstr>Times New Roman</vt:lpstr>
      <vt:lpstr>UTM Avo</vt:lpstr>
      <vt:lpstr>UTM Bienvenue</vt:lpstr>
      <vt:lpstr>UVN Buc Thu</vt:lpstr>
      <vt:lpstr>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Laptop T&amp;T</dc:creator>
  <cp:lastModifiedBy>Nguyễn Thị Hồng Linh</cp:lastModifiedBy>
  <cp:revision>19</cp:revision>
  <dcterms:created xsi:type="dcterms:W3CDTF">2022-08-12T16:31:42Z</dcterms:created>
  <dcterms:modified xsi:type="dcterms:W3CDTF">2022-09-04T03:59:58Z</dcterms:modified>
</cp:coreProperties>
</file>