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59" r:id="rId10"/>
    <p:sldId id="266" r:id="rId11"/>
    <p:sldId id="265" r:id="rId12"/>
    <p:sldId id="267" r:id="rId13"/>
    <p:sldId id="269" r:id="rId14"/>
    <p:sldId id="270" r:id="rId15"/>
    <p:sldId id="271" r:id="rId16"/>
    <p:sldId id="273" r:id="rId17"/>
    <p:sldId id="276" r:id="rId18"/>
    <p:sldId id="277" r:id="rId19"/>
    <p:sldId id="275" r:id="rId20"/>
  </p:sldIdLst>
  <p:sldSz cx="12192000" cy="6858000"/>
  <p:notesSz cx="6858000" cy="9144000"/>
  <p:embeddedFontLst>
    <p:embeddedFont>
      <p:font typeface="#9Slide07 Deepika" panose="02000507000000020004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#9Slide07 Cadena" panose="02000503000000020004" pitchFamily="2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  <p:embeddedFont>
      <p:font typeface="#9Slide05 Bodega Script" pitchFamily="2" charset="0"/>
      <p:regular r:id="rId30"/>
    </p:embeddedFont>
    <p:embeddedFont>
      <p:font typeface="SVN-Poky's" panose="020B0606040200020203" pitchFamily="34" charset="0"/>
      <p:regular r:id="rId31"/>
    </p:embeddedFont>
    <p:embeddedFont>
      <p:font typeface="#9Slide07 IcielBC Cubano Normal" panose="00000500000000000000" pitchFamily="2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#9Slide07 HoneyCream" pitchFamily="2" charset="0"/>
      <p:regular r:id="rId37"/>
    </p:embeddedFont>
    <p:embeddedFont>
      <p:font typeface="UTM Diana" panose="02040603050506020204" pitchFamily="18" charset="0"/>
      <p:regular r:id="rId38"/>
    </p:embeddedFont>
    <p:embeddedFont>
      <p:font typeface="UVN Buc Thu" panose="030306020505070F0A05" pitchFamily="66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Dancing Script" panose="02040603050506020204" pitchFamily="18" charset="0"/>
      <p:regular r:id="rId44"/>
    </p:embeddedFont>
    <p:embeddedFont>
      <p:font typeface="SVN-Gretoon" panose="02040603050506020204" pitchFamily="18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#9Slide07 SVNDessert Menu Scrip" panose="00000500000000000000" pitchFamily="2" charset="0"/>
      <p:regular r:id="rId48"/>
    </p:embeddedFont>
    <p:embeddedFont>
      <p:font typeface="SVN-Mutlu" panose="00000400000000000000" pitchFamily="2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A68E"/>
    <a:srgbClr val="FF7C80"/>
    <a:srgbClr val="FF6699"/>
    <a:srgbClr val="FFFFFF"/>
    <a:srgbClr val="FF9999"/>
    <a:srgbClr val="CC0066"/>
    <a:srgbClr val="CE2A42"/>
    <a:srgbClr val="FF9933"/>
    <a:srgbClr val="F19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EC76E-8742-4B67-BA3C-D01FDDD82A3A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6B9B-0A4A-48EE-95E1-12DB0D513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7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tảng</a:t>
            </a:r>
            <a:r>
              <a:rPr lang="en-US" baseline="0" dirty="0" smtClean="0"/>
              <a:t> bang ở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tảng</a:t>
            </a:r>
            <a:r>
              <a:rPr lang="en-US" baseline="0" dirty="0" smtClean="0"/>
              <a:t> bang ở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95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tảng</a:t>
            </a:r>
            <a:r>
              <a:rPr lang="en-US" baseline="0" dirty="0" smtClean="0"/>
              <a:t> bang ở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6.png"/><Relationship Id="rId18" Type="http://schemas.openxmlformats.org/officeDocument/2006/relationships/image" Target="../media/image36.svg"/><Relationship Id="rId26" Type="http://schemas.openxmlformats.org/officeDocument/2006/relationships/image" Target="../media/image52.svg"/><Relationship Id="rId21" Type="http://schemas.openxmlformats.org/officeDocument/2006/relationships/image" Target="../media/image10.png"/><Relationship Id="rId12" Type="http://schemas.openxmlformats.org/officeDocument/2006/relationships/image" Target="../media/image18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28.svg"/><Relationship Id="rId20" Type="http://schemas.openxmlformats.org/officeDocument/2006/relationships/image" Target="../media/image38.svg"/><Relationship Id="rId29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5.png"/><Relationship Id="rId24" Type="http://schemas.openxmlformats.org/officeDocument/2006/relationships/image" Target="../media/image22.sv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54.svg"/><Relationship Id="rId10" Type="http://schemas.openxmlformats.org/officeDocument/2006/relationships/image" Target="../media/image86.svg"/><Relationship Id="rId19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88.svg"/><Relationship Id="rId22" Type="http://schemas.openxmlformats.org/officeDocument/2006/relationships/image" Target="../media/image44.svg"/><Relationship Id="rId27" Type="http://schemas.openxmlformats.org/officeDocument/2006/relationships/image" Target="../media/image13.png"/><Relationship Id="rId30" Type="http://schemas.openxmlformats.org/officeDocument/2006/relationships/image" Target="../media/image90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그래픽 73">
            <a:extLst>
              <a:ext uri="{FF2B5EF4-FFF2-40B4-BE49-F238E27FC236}">
                <a16:creationId xmlns:a16="http://schemas.microsoft.com/office/drawing/2014/main" id="{CF4CC207-0FC6-4E12-9604-0D95BFD5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24212" b="17645"/>
          <a:stretch/>
        </p:blipFill>
        <p:spPr>
          <a:xfrm>
            <a:off x="9088543" y="4471939"/>
            <a:ext cx="3103457" cy="2386061"/>
          </a:xfrm>
          <a:prstGeom prst="rect">
            <a:avLst/>
          </a:prstGeom>
        </p:spPr>
      </p:pic>
      <p:pic>
        <p:nvPicPr>
          <p:cNvPr id="7" name="그래픽 74">
            <a:extLst>
              <a:ext uri="{FF2B5EF4-FFF2-40B4-BE49-F238E27FC236}">
                <a16:creationId xmlns:a16="http://schemas.microsoft.com/office/drawing/2014/main" id="{D5B51225-5469-4493-A85A-29583D6FD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40877" r="7621"/>
          <a:stretch/>
        </p:blipFill>
        <p:spPr>
          <a:xfrm flipH="1">
            <a:off x="1" y="0"/>
            <a:ext cx="3677549" cy="1305665"/>
          </a:xfrm>
          <a:prstGeom prst="rect">
            <a:avLst/>
          </a:prstGeom>
        </p:spPr>
      </p:pic>
      <p:pic>
        <p:nvPicPr>
          <p:cNvPr id="8" name="그래픽 47">
            <a:extLst>
              <a:ext uri="{FF2B5EF4-FFF2-40B4-BE49-F238E27FC236}">
                <a16:creationId xmlns:a16="http://schemas.microsoft.com/office/drawing/2014/main" id="{AFA9801C-01B9-4438-9DBF-3EE307BD617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1108835" y="418644"/>
            <a:ext cx="831848" cy="715776"/>
          </a:xfrm>
          <a:prstGeom prst="rect">
            <a:avLst/>
          </a:prstGeom>
        </p:spPr>
      </p:pic>
      <p:pic>
        <p:nvPicPr>
          <p:cNvPr id="9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8702133" y="6105321"/>
            <a:ext cx="386410" cy="393986"/>
          </a:xfrm>
          <a:prstGeom prst="rect">
            <a:avLst/>
          </a:prstGeom>
        </p:spPr>
      </p:pic>
      <p:pic>
        <p:nvPicPr>
          <p:cNvPr id="10" name="그래픽 57">
            <a:extLst>
              <a:ext uri="{FF2B5EF4-FFF2-40B4-BE49-F238E27FC236}">
                <a16:creationId xmlns:a16="http://schemas.microsoft.com/office/drawing/2014/main" id="{501E97F6-0EF0-428B-8614-11DBBD7E6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37656" r="-1" b="-757"/>
          <a:stretch/>
        </p:blipFill>
        <p:spPr>
          <a:xfrm>
            <a:off x="0" y="4819934"/>
            <a:ext cx="1150341" cy="2038066"/>
          </a:xfrm>
          <a:prstGeom prst="rect">
            <a:avLst/>
          </a:prstGeom>
        </p:spPr>
      </p:pic>
      <p:pic>
        <p:nvPicPr>
          <p:cNvPr id="11" name="그래픽 62">
            <a:extLst>
              <a:ext uri="{FF2B5EF4-FFF2-40B4-BE49-F238E27FC236}">
                <a16:creationId xmlns:a16="http://schemas.microsoft.com/office/drawing/2014/main" id="{DDB91B4F-7689-4E3A-8692-3B1541BD0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t="75507"/>
          <a:stretch/>
        </p:blipFill>
        <p:spPr>
          <a:xfrm>
            <a:off x="10078523" y="0"/>
            <a:ext cx="2060623" cy="423993"/>
          </a:xfrm>
          <a:prstGeom prst="rect">
            <a:avLst/>
          </a:prstGeom>
        </p:spPr>
      </p:pic>
      <p:pic>
        <p:nvPicPr>
          <p:cNvPr id="12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t="77951" r="26612"/>
          <a:stretch/>
        </p:blipFill>
        <p:spPr>
          <a:xfrm flipH="1">
            <a:off x="1352008" y="0"/>
            <a:ext cx="2414677" cy="530206"/>
          </a:xfrm>
          <a:prstGeom prst="rect">
            <a:avLst/>
          </a:prstGeom>
        </p:spPr>
      </p:pic>
      <p:pic>
        <p:nvPicPr>
          <p:cNvPr id="13" name="그래픽 66">
            <a:extLst>
              <a:ext uri="{FF2B5EF4-FFF2-40B4-BE49-F238E27FC236}">
                <a16:creationId xmlns:a16="http://schemas.microsoft.com/office/drawing/2014/main" id="{C8A03C86-1A32-464A-8052-EE08FB4DC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t="32740" r="50000"/>
          <a:stretch/>
        </p:blipFill>
        <p:spPr>
          <a:xfrm flipH="1">
            <a:off x="0" y="0"/>
            <a:ext cx="579544" cy="492014"/>
          </a:xfrm>
          <a:prstGeom prst="rect">
            <a:avLst/>
          </a:prstGeom>
        </p:spPr>
      </p:pic>
      <p:pic>
        <p:nvPicPr>
          <p:cNvPr id="14" name="그래픽 71">
            <a:extLst>
              <a:ext uri="{FF2B5EF4-FFF2-40B4-BE49-F238E27FC236}">
                <a16:creationId xmlns:a16="http://schemas.microsoft.com/office/drawing/2014/main" id="{17DD1FE8-3082-43E2-8184-15F3BC5666D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1307441" y="1295348"/>
            <a:ext cx="405410" cy="353198"/>
          </a:xfrm>
          <a:prstGeom prst="rect">
            <a:avLst/>
          </a:prstGeom>
        </p:spPr>
      </p:pic>
      <p:pic>
        <p:nvPicPr>
          <p:cNvPr id="15" name="그래픽 35">
            <a:extLst>
              <a:ext uri="{FF2B5EF4-FFF2-40B4-BE49-F238E27FC236}">
                <a16:creationId xmlns:a16="http://schemas.microsoft.com/office/drawing/2014/main" id="{228A1FB7-5DD6-440B-9E4A-EDF8F8B0012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flipH="1">
            <a:off x="9088543" y="5869081"/>
            <a:ext cx="1672681" cy="944477"/>
          </a:xfrm>
          <a:prstGeom prst="rect">
            <a:avLst/>
          </a:prstGeom>
        </p:spPr>
      </p:pic>
      <p:pic>
        <p:nvPicPr>
          <p:cNvPr id="16" name="그래픽 37">
            <a:extLst>
              <a:ext uri="{FF2B5EF4-FFF2-40B4-BE49-F238E27FC236}">
                <a16:creationId xmlns:a16="http://schemas.microsoft.com/office/drawing/2014/main" id="{4784E642-0673-4219-878C-08E33700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t="5932" r="12980" b="-1"/>
          <a:stretch/>
        </p:blipFill>
        <p:spPr>
          <a:xfrm flipH="1">
            <a:off x="1" y="418644"/>
            <a:ext cx="1262873" cy="1219585"/>
          </a:xfrm>
          <a:prstGeom prst="rect">
            <a:avLst/>
          </a:prstGeom>
        </p:spPr>
      </p:pic>
      <p:pic>
        <p:nvPicPr>
          <p:cNvPr id="17" name="그래픽 76">
            <a:extLst>
              <a:ext uri="{FF2B5EF4-FFF2-40B4-BE49-F238E27FC236}">
                <a16:creationId xmlns:a16="http://schemas.microsoft.com/office/drawing/2014/main" id="{E37F45E6-F79A-4EC3-B335-76C8F55A1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 l="33825"/>
          <a:stretch/>
        </p:blipFill>
        <p:spPr>
          <a:xfrm flipH="1">
            <a:off x="11108834" y="5352643"/>
            <a:ext cx="1083166" cy="15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2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0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37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2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64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1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279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29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526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51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14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92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19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18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0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38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85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78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37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75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3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86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81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85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64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90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96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7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7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4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67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2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276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622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hyperlink" Target="https://www.facebook.com/groups/629898828017053" TargetMode="Externa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4DD9D-E942-48AC-8C79-CF5D95CDBB3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UTM Diana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0015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99" r:id="rId3"/>
    <p:sldLayoutId id="2147483698" r:id="rId4"/>
    <p:sldLayoutId id="2147483697" r:id="rId5"/>
    <p:sldLayoutId id="2147483650" r:id="rId6"/>
    <p:sldLayoutId id="2147483702" r:id="rId7"/>
    <p:sldLayoutId id="2147483701" r:id="rId8"/>
    <p:sldLayoutId id="2147483696" r:id="rId9"/>
    <p:sldLayoutId id="2147483695" r:id="rId10"/>
    <p:sldLayoutId id="214748366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fld id="{7CF9DE59-1FEA-4FF6-B9AA-D36CF52176BD}" type="datetimeFigureOut">
              <a:rPr lang="en-ID" smtClean="0">
                <a:solidFill>
                  <a:srgbClr val="1E1E1C">
                    <a:tint val="75000"/>
                  </a:srgbClr>
                </a:solidFill>
              </a:rPr>
              <a:pPr defTabSz="227731"/>
              <a:t>27/08/2022</a:t>
            </a:fld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fld id="{999E7D32-8C24-4E33-A831-D426F2E1F939}" type="slidenum">
              <a:rPr lang="en-ID" smtClean="0">
                <a:solidFill>
                  <a:srgbClr val="1E1E1C">
                    <a:tint val="75000"/>
                  </a:srgbClr>
                </a:solidFill>
              </a:rPr>
              <a:pPr defTabSz="227731"/>
              <a:t>‹#›</a:t>
            </a:fld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 smtClean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By </a:t>
            </a:r>
            <a:r>
              <a:rPr lang="en-US" sz="3600" b="0" dirty="0" err="1" smtClean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Phước</a:t>
            </a:r>
            <a:r>
              <a:rPr lang="en-US" sz="3600" b="0" baseline="0" dirty="0" smtClean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 </a:t>
            </a:r>
            <a:r>
              <a:rPr lang="en-US" sz="3600" b="0" baseline="0" dirty="0" err="1" smtClean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Trang</a:t>
            </a:r>
            <a:endParaRPr lang="en-US" sz="3600" b="0" dirty="0">
              <a:solidFill>
                <a:schemeClr val="accent6">
                  <a:lumMod val="50000"/>
                </a:schemeClr>
              </a:solidFill>
              <a:latin typeface="UVN Buc Thu" panose="030306020505070F0A05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408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703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704" r:id="rId3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svg"/><Relationship Id="rId18" Type="http://schemas.openxmlformats.org/officeDocument/2006/relationships/image" Target="../media/image12.png"/><Relationship Id="rId26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59.png"/><Relationship Id="rId17" Type="http://schemas.openxmlformats.org/officeDocument/2006/relationships/image" Target="../media/image68.svg"/><Relationship Id="rId25" Type="http://schemas.openxmlformats.org/officeDocument/2006/relationships/image" Target="../media/image61.png"/><Relationship Id="rId2" Type="http://schemas.openxmlformats.org/officeDocument/2006/relationships/image" Target="../media/image54.png"/><Relationship Id="rId16" Type="http://schemas.openxmlformats.org/officeDocument/2006/relationships/image" Target="../media/image60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11" Type="http://schemas.openxmlformats.org/officeDocument/2006/relationships/image" Target="../media/image26.svg"/><Relationship Id="rId24" Type="http://schemas.openxmlformats.org/officeDocument/2006/relationships/image" Target="../media/image52.svg"/><Relationship Id="rId32" Type="http://schemas.openxmlformats.org/officeDocument/2006/relationships/image" Target="../media/image74.svg"/><Relationship Id="rId5" Type="http://schemas.openxmlformats.org/officeDocument/2006/relationships/image" Target="../media/image14.svg"/><Relationship Id="rId15" Type="http://schemas.openxmlformats.org/officeDocument/2006/relationships/image" Target="../media/image38.svg"/><Relationship Id="rId28" Type="http://schemas.openxmlformats.org/officeDocument/2006/relationships/image" Target="../media/image70.svg"/><Relationship Id="rId10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image" Target="../media/image55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7" Type="http://schemas.openxmlformats.org/officeDocument/2006/relationships/image" Target="../media/image62.png"/><Relationship Id="rId30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microsoft.com/office/2007/relationships/media" Target="../media/media2.wav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6.gif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39" y="-8912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91282" y="520909"/>
            <a:ext cx="3190864" cy="2776048"/>
            <a:chOff x="-253408" y="429150"/>
            <a:chExt cx="3293713" cy="3088348"/>
          </a:xfrm>
        </p:grpSpPr>
        <p:grpSp>
          <p:nvGrpSpPr>
            <p:cNvPr id="13" name="Group 12"/>
            <p:cNvGrpSpPr/>
            <p:nvPr/>
          </p:nvGrpSpPr>
          <p:grpSpPr>
            <a:xfrm>
              <a:off x="-253408" y="429150"/>
              <a:ext cx="3293713" cy="3088348"/>
              <a:chOff x="3615086" y="290454"/>
              <a:chExt cx="3188097" cy="297365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615086" y="290454"/>
                <a:ext cx="3188097" cy="2973650"/>
                <a:chOff x="4295658" y="4231"/>
                <a:chExt cx="3188097" cy="2973650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4704080" y="955040"/>
                  <a:ext cx="2371254" cy="1442699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8" name="图片 9">
                  <a:extLst>
                    <a:ext uri="{FF2B5EF4-FFF2-40B4-BE49-F238E27FC236}">
                      <a16:creationId xmlns:a16="http://schemas.microsoft.com/office/drawing/2014/main" id="{CC55B24C-292B-43E3-9A98-6B732EFD0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658" y="4231"/>
                  <a:ext cx="3188097" cy="2973650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4142729" y="1632247"/>
                <a:ext cx="2055562" cy="1066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err="1" smtClean="0">
                    <a:solidFill>
                      <a:schemeClr val="bg1"/>
                    </a:solidFill>
                    <a:latin typeface="SVN-Mutlu" panose="00000400000000000000" pitchFamily="2" charset="0"/>
                  </a:rPr>
                  <a:t>Viết</a:t>
                </a:r>
                <a:endParaRPr lang="en-US" sz="6600" dirty="0">
                  <a:solidFill>
                    <a:schemeClr val="bg1"/>
                  </a:solidFill>
                  <a:latin typeface="SVN-Mutlu" panose="00000400000000000000" pitchFamily="2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0433" y="661282"/>
              <a:ext cx="2407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Tiếng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Việt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 3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#9Slide07 Deepika" panose="02000507000000020004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27814" y="5285619"/>
            <a:ext cx="264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#9Slide07 Deepika" panose="02000507000000020004" pitchFamily="2" charset="0"/>
              </a:rPr>
              <a:t>Trang</a:t>
            </a:r>
            <a:r>
              <a:rPr lang="en-US" sz="3600" dirty="0" smtClean="0"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#9Slide07 Deepika" panose="02000507000000020004" pitchFamily="2" charset="0"/>
              </a:rPr>
              <a:t> 29</a:t>
            </a:r>
            <a:endParaRPr lang="en-US" sz="3600" dirty="0">
              <a:effectLst>
                <a:glow rad="127000">
                  <a:schemeClr val="bg1">
                    <a:alpha val="75000"/>
                  </a:schemeClr>
                </a:glow>
              </a:effectLst>
              <a:latin typeface="#9Slide07 Deepika" panose="02000507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39" y="1778422"/>
            <a:ext cx="12662489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5" b="92560" l="3836" r="9347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0887" y="760126"/>
            <a:ext cx="2714594" cy="2678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214" y="909492"/>
            <a:ext cx="7602371" cy="1542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6" y="3202365"/>
            <a:ext cx="10790855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3"/>
          <p:cNvSpPr/>
          <p:nvPr/>
        </p:nvSpPr>
        <p:spPr>
          <a:xfrm>
            <a:off x="426720" y="522217"/>
            <a:ext cx="11582400" cy="595488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84960" y="2206193"/>
            <a:ext cx="2895600" cy="960120"/>
          </a:xfrm>
          <a:prstGeom prst="roundRect">
            <a:avLst/>
          </a:prstGeom>
          <a:solidFill>
            <a:srgbClr val="F19431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hây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hây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92680" y="3789272"/>
            <a:ext cx="2895600" cy="960120"/>
          </a:xfrm>
          <a:prstGeom prst="roundRect">
            <a:avLst/>
          </a:prstGeom>
          <a:solidFill>
            <a:srgbClr val="FF7C8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cùi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1760" y="2686253"/>
            <a:ext cx="2895600" cy="960120"/>
          </a:xfrm>
          <a:prstGeom prst="roundRect">
            <a:avLst/>
          </a:prstGeom>
          <a:solidFill>
            <a:srgbClr val="92D05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gật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00900" y="4269332"/>
            <a:ext cx="2895600" cy="9601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84960" y="2195129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ây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ây</a:t>
            </a:r>
            <a:endParaRPr lang="en-US" sz="36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92680" y="3784525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ùi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88480" y="2686253"/>
            <a:ext cx="286512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ật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00900" y="4269332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ỡ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98459" l="1368" r="100000">
                        <a14:foregroundMark x1="24957" y1="50847" x2="24957" y2="50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84713" flipH="1">
            <a:off x="-40119" y="-36150"/>
            <a:ext cx="1692349" cy="1978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98459" l="1368" r="100000">
                        <a14:foregroundMark x1="24957" y1="50847" x2="24957" y2="50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5287">
            <a:off x="10613431" y="4804517"/>
            <a:ext cx="1692349" cy="1978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2" y="126051"/>
            <a:ext cx="11949196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2549440-6149-4FF3-B3ED-162919E5708F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6EEEBA-931B-49A6-B301-04D2445A5DAC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21F719-DBC6-47C1-9A72-AE2C8C8E3B9C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D81E6E-31EE-4310-B4BD-9091C118945B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87CC87-38D4-4FBC-9F5D-E805BE91923A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5CEEBA-6B5C-4ED2-8177-25A8D5EE97A6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613ABC-1AC0-432C-9800-8D8BB5C9A597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C4E9CC-7C16-43A4-9DDC-3606FA4A32DE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FBD9B7-4A19-4D1D-A1D8-FDA7C4F95FEC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E47D9D-BF4F-4504-9D7D-00534FB1A8C1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99572C-E418-49F7-96AC-E83329E086C1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E6D8-7A00-44B1-A8F6-4C21D3895C2C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703ABA-B855-4B9F-BFCD-F69262407279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0003D6-88FD-4308-8952-A53A6F46E3E6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834818-0B16-4EF0-A95B-B34420086A48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46575E-B107-421B-960C-FAFCE7154992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9FEA8A-ABB7-4121-80A2-028F627C3E6D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66D04AE-E9F5-4E6F-AD8A-57F449650AC5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C26F8D-A947-4819-AA8E-909CE1DF9E14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8A5794C-BC02-4FC3-A09F-2A17D9A9BE21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D0279D-A784-4CE2-9DF1-D797624616F3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 dirty="0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20F06F-A675-4288-96E7-2BCE51DCF7C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5850576-849A-42F1-B832-DF360B800196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518D9F-28A6-4440-8D37-99936081CA37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716B88-C6A7-454A-9B2C-F0AFD0950A7C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29A84F-B02F-4534-A237-ECC0DC640381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7A04342-779C-4E49-9342-4C7235C64B7E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0D1C65-4F29-4CFD-98ED-0B08A11D2971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54DEA4-0AAE-4DB8-A219-145E619D9D9B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B025A39-04C4-45FC-A7D1-6F98E06A3666}"/>
              </a:ext>
            </a:extLst>
          </p:cNvPr>
          <p:cNvSpPr/>
          <p:nvPr/>
        </p:nvSpPr>
        <p:spPr>
          <a:xfrm>
            <a:off x="27130" y="20859"/>
            <a:ext cx="12192000" cy="49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8B3329-DAAF-4A20-831E-539D474A0BA4}"/>
              </a:ext>
            </a:extLst>
          </p:cNvPr>
          <p:cNvGrpSpPr/>
          <p:nvPr/>
        </p:nvGrpSpPr>
        <p:grpSpPr>
          <a:xfrm>
            <a:off x="490285" y="1433455"/>
            <a:ext cx="3104366" cy="4088046"/>
            <a:chOff x="14310949" y="2299206"/>
            <a:chExt cx="6792589" cy="894495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AEE3727-CF29-4FE9-87F0-0FCC16FC3604}"/>
                </a:ext>
              </a:extLst>
            </p:cNvPr>
            <p:cNvSpPr/>
            <p:nvPr/>
          </p:nvSpPr>
          <p:spPr>
            <a:xfrm>
              <a:off x="14325600" y="2305089"/>
              <a:ext cx="6763805" cy="893907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31"/>
              <a:endParaRPr lang="en-ID" sz="897" dirty="0">
                <a:solidFill>
                  <a:srgbClr val="FEF8EA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D883-98FA-42F6-8FDF-B11A1335E577}"/>
                </a:ext>
              </a:extLst>
            </p:cNvPr>
            <p:cNvSpPr/>
            <p:nvPr/>
          </p:nvSpPr>
          <p:spPr>
            <a:xfrm>
              <a:off x="14310949" y="2299206"/>
              <a:ext cx="6756781" cy="88734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31"/>
              <a:r>
                <a:rPr lang="en-US" sz="897" dirty="0">
                  <a:solidFill>
                    <a:srgbClr val="FEF8EA"/>
                  </a:solidFill>
                  <a:latin typeface="Calibri" panose="020F0502020204030204"/>
                </a:rPr>
                <a:t> </a:t>
              </a:r>
              <a:endParaRPr lang="en-ID" sz="897" dirty="0">
                <a:solidFill>
                  <a:srgbClr val="FEF8EA"/>
                </a:solidFill>
                <a:latin typeface="Calibri" panose="020F050202020403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E9CC619-1EA2-4E94-872F-3214CEC67EEF}"/>
                </a:ext>
              </a:extLst>
            </p:cNvPr>
            <p:cNvSpPr/>
            <p:nvPr/>
          </p:nvSpPr>
          <p:spPr>
            <a:xfrm>
              <a:off x="20116800" y="2305090"/>
              <a:ext cx="986738" cy="8730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31"/>
              <a:endParaRPr lang="en-ID" sz="897">
                <a:solidFill>
                  <a:srgbClr val="FEF8EA"/>
                </a:solidFill>
                <a:latin typeface="Calibri" panose="020F0502020204030204"/>
              </a:endParaRPr>
            </a:p>
          </p:txBody>
        </p:sp>
        <p:sp>
          <p:nvSpPr>
            <p:cNvPr id="60" name="Graphic 25" descr="Close">
              <a:extLst>
                <a:ext uri="{FF2B5EF4-FFF2-40B4-BE49-F238E27FC236}">
                  <a16:creationId xmlns:a16="http://schemas.microsoft.com/office/drawing/2014/main" id="{20843DBE-EA90-4092-A6C2-EC2ADE1F6A8F}"/>
                </a:ext>
              </a:extLst>
            </p:cNvPr>
            <p:cNvSpPr/>
            <p:nvPr/>
          </p:nvSpPr>
          <p:spPr>
            <a:xfrm>
              <a:off x="20458222" y="2601477"/>
              <a:ext cx="303894" cy="303893"/>
            </a:xfrm>
            <a:custGeom>
              <a:avLst/>
              <a:gdLst>
                <a:gd name="connsiteX0" fmla="*/ 674370 w 674370"/>
                <a:gd name="connsiteY0" fmla="*/ 80963 h 674370"/>
                <a:gd name="connsiteX1" fmla="*/ 593408 w 674370"/>
                <a:gd name="connsiteY1" fmla="*/ 0 h 674370"/>
                <a:gd name="connsiteX2" fmla="*/ 337185 w 674370"/>
                <a:gd name="connsiteY2" fmla="*/ 256223 h 674370"/>
                <a:gd name="connsiteX3" fmla="*/ 80963 w 674370"/>
                <a:gd name="connsiteY3" fmla="*/ 0 h 674370"/>
                <a:gd name="connsiteX4" fmla="*/ 0 w 674370"/>
                <a:gd name="connsiteY4" fmla="*/ 80963 h 674370"/>
                <a:gd name="connsiteX5" fmla="*/ 256223 w 674370"/>
                <a:gd name="connsiteY5" fmla="*/ 337185 h 674370"/>
                <a:gd name="connsiteX6" fmla="*/ 0 w 674370"/>
                <a:gd name="connsiteY6" fmla="*/ 593408 h 674370"/>
                <a:gd name="connsiteX7" fmla="*/ 80963 w 674370"/>
                <a:gd name="connsiteY7" fmla="*/ 674370 h 674370"/>
                <a:gd name="connsiteX8" fmla="*/ 337185 w 674370"/>
                <a:gd name="connsiteY8" fmla="*/ 418148 h 674370"/>
                <a:gd name="connsiteX9" fmla="*/ 593408 w 674370"/>
                <a:gd name="connsiteY9" fmla="*/ 674370 h 674370"/>
                <a:gd name="connsiteX10" fmla="*/ 674370 w 674370"/>
                <a:gd name="connsiteY10" fmla="*/ 593408 h 674370"/>
                <a:gd name="connsiteX11" fmla="*/ 418148 w 674370"/>
                <a:gd name="connsiteY11" fmla="*/ 337185 h 67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4370" h="674370">
                  <a:moveTo>
                    <a:pt x="674370" y="80963"/>
                  </a:moveTo>
                  <a:lnTo>
                    <a:pt x="593408" y="0"/>
                  </a:lnTo>
                  <a:lnTo>
                    <a:pt x="337185" y="256223"/>
                  </a:lnTo>
                  <a:lnTo>
                    <a:pt x="80963" y="0"/>
                  </a:lnTo>
                  <a:lnTo>
                    <a:pt x="0" y="80963"/>
                  </a:lnTo>
                  <a:lnTo>
                    <a:pt x="256223" y="337185"/>
                  </a:lnTo>
                  <a:lnTo>
                    <a:pt x="0" y="593408"/>
                  </a:lnTo>
                  <a:lnTo>
                    <a:pt x="80963" y="674370"/>
                  </a:lnTo>
                  <a:lnTo>
                    <a:pt x="337185" y="418148"/>
                  </a:lnTo>
                  <a:lnTo>
                    <a:pt x="593408" y="674370"/>
                  </a:lnTo>
                  <a:lnTo>
                    <a:pt x="674370" y="593408"/>
                  </a:lnTo>
                  <a:lnTo>
                    <a:pt x="418148" y="33718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 dirty="0">
                <a:solidFill>
                  <a:srgbClr val="1E1E1C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>
            <a:off x="9784735" y="2622481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2479" y="2607549"/>
            <a:ext cx="79293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Viết</a:t>
            </a:r>
            <a:r>
              <a:rPr lang="en-US" sz="13800" b="1" dirty="0" smtClean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13800" b="1" dirty="0" err="1" smtClean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bài</a:t>
            </a:r>
            <a:endParaRPr lang="en-US" sz="13800" b="1" dirty="0">
              <a:ln w="571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Dessert Menu Scrip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06" l="1157" r="98182">
                        <a14:foregroundMark x1="38678" y1="38313" x2="53223" y2="38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24" y="2198865"/>
            <a:ext cx="3261516" cy="29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C01584E2-E31C-4EA5-9941-E6EED1035444}"/>
              </a:ext>
            </a:extLst>
          </p:cNvPr>
          <p:cNvSpPr txBox="1"/>
          <p:nvPr/>
        </p:nvSpPr>
        <p:spPr>
          <a:xfrm>
            <a:off x="3320743" y="635343"/>
            <a:ext cx="6895664" cy="681033"/>
          </a:xfrm>
          <a:prstGeom prst="roundRect">
            <a:avLst/>
          </a:prstGeom>
          <a:solidFill>
            <a:srgbClr val="00B050"/>
          </a:solidFill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69808" y="314426"/>
            <a:ext cx="1650936" cy="1338760"/>
            <a:chOff x="208345" y="80531"/>
            <a:chExt cx="1650936" cy="1338760"/>
          </a:xfrm>
        </p:grpSpPr>
        <p:grpSp>
          <p:nvGrpSpPr>
            <p:cNvPr id="6" name="Group 5"/>
            <p:cNvGrpSpPr/>
            <p:nvPr/>
          </p:nvGrpSpPr>
          <p:grpSpPr>
            <a:xfrm>
              <a:off x="208345" y="80531"/>
              <a:ext cx="1650936" cy="1338760"/>
              <a:chOff x="4616167" y="1219247"/>
              <a:chExt cx="3162854" cy="300045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3C40C8F-3D4D-4E4E-B5AD-02E0F65FA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145" y="1219247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50386" y="8608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latin typeface="#9Slide07 Cadena" panose="02000503000000020004" pitchFamily="2" charset="0"/>
                </a:rPr>
                <a:t>2.</a:t>
              </a:r>
              <a:endParaRPr lang="en-US" sz="7200" dirty="0">
                <a:latin typeface="#9Slide07 Cadena" panose="02000503000000020004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53751" y="1837513"/>
            <a:ext cx="63187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 sao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chúng cười mủm mỉm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ười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giơ đếm.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vi-VN" sz="3200" b="1" i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Huy Cận</a:t>
            </a:r>
            <a:r>
              <a:rPr lang="vi-VN" sz="3200" b="1" i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i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그래픽 40">
            <a:extLst>
              <a:ext uri="{FF2B5EF4-FFF2-40B4-BE49-F238E27FC236}">
                <a16:creationId xmlns:a16="http://schemas.microsoft.com/office/drawing/2014/main" id="{95FA8C44-70A1-40BE-B5C3-55378AAF9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0553"/>
          <a:stretch/>
        </p:blipFill>
        <p:spPr>
          <a:xfrm flipH="1">
            <a:off x="10930762" y="5085067"/>
            <a:ext cx="1261238" cy="1749435"/>
          </a:xfrm>
          <a:prstGeom prst="rect">
            <a:avLst/>
          </a:prstGeom>
        </p:spPr>
      </p:pic>
      <p:pic>
        <p:nvPicPr>
          <p:cNvPr id="12" name="그래픽 45">
            <a:extLst>
              <a:ext uri="{FF2B5EF4-FFF2-40B4-BE49-F238E27FC236}">
                <a16:creationId xmlns:a16="http://schemas.microsoft.com/office/drawing/2014/main" id="{71D22A36-3188-40B1-AA9C-5B50DA06C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1806" t="61559"/>
          <a:stretch/>
        </p:blipFill>
        <p:spPr>
          <a:xfrm>
            <a:off x="0" y="0"/>
            <a:ext cx="1887948" cy="1136863"/>
          </a:xfrm>
          <a:prstGeom prst="rect">
            <a:avLst/>
          </a:prstGeom>
        </p:spPr>
      </p:pic>
      <p:pic>
        <p:nvPicPr>
          <p:cNvPr id="13" name="그래픽 49">
            <a:extLst>
              <a:ext uri="{FF2B5EF4-FFF2-40B4-BE49-F238E27FC236}">
                <a16:creationId xmlns:a16="http://schemas.microsoft.com/office/drawing/2014/main" id="{040133A7-335C-40A6-B4D3-6BA0CA3DB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1229" y="4543185"/>
            <a:ext cx="760051" cy="1036768"/>
          </a:xfrm>
          <a:prstGeom prst="rect">
            <a:avLst/>
          </a:prstGeom>
        </p:spPr>
      </p:pic>
      <p:pic>
        <p:nvPicPr>
          <p:cNvPr id="14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600" y="54293"/>
            <a:ext cx="386410" cy="393986"/>
          </a:xfrm>
          <a:prstGeom prst="rect">
            <a:avLst/>
          </a:prstGeom>
        </p:spPr>
      </p:pic>
      <p:pic>
        <p:nvPicPr>
          <p:cNvPr id="15" name="그래픽 54">
            <a:extLst>
              <a:ext uri="{FF2B5EF4-FFF2-40B4-BE49-F238E27FC236}">
                <a16:creationId xmlns:a16="http://schemas.microsoft.com/office/drawing/2014/main" id="{90B28C4C-2BBF-447D-AA64-4D6EA836E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6543" y="6313428"/>
            <a:ext cx="441984" cy="393986"/>
          </a:xfrm>
          <a:prstGeom prst="rect">
            <a:avLst/>
          </a:prstGeom>
        </p:spPr>
      </p:pic>
      <p:pic>
        <p:nvPicPr>
          <p:cNvPr id="16" name="그래픽 60">
            <a:extLst>
              <a:ext uri="{FF2B5EF4-FFF2-40B4-BE49-F238E27FC236}">
                <a16:creationId xmlns:a16="http://schemas.microsoft.com/office/drawing/2014/main" id="{6F573EB2-24F8-4700-8970-65D5B537D55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62544"/>
          <a:stretch/>
        </p:blipFill>
        <p:spPr>
          <a:xfrm>
            <a:off x="10930762" y="0"/>
            <a:ext cx="1261238" cy="448279"/>
          </a:xfrm>
          <a:prstGeom prst="rect">
            <a:avLst/>
          </a:prstGeom>
        </p:spPr>
      </p:pic>
      <p:pic>
        <p:nvPicPr>
          <p:cNvPr id="17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77951" r="26612"/>
          <a:stretch/>
        </p:blipFill>
        <p:spPr>
          <a:xfrm flipV="1">
            <a:off x="0" y="6327794"/>
            <a:ext cx="2414677" cy="530206"/>
          </a:xfrm>
          <a:prstGeom prst="rect">
            <a:avLst/>
          </a:prstGeom>
        </p:spPr>
      </p:pic>
      <p:pic>
        <p:nvPicPr>
          <p:cNvPr id="18" name="그래픽 70">
            <a:extLst>
              <a:ext uri="{FF2B5EF4-FFF2-40B4-BE49-F238E27FC236}">
                <a16:creationId xmlns:a16="http://schemas.microsoft.com/office/drawing/2014/main" id="{5610B7A0-13FA-416D-BCBD-C45F0AE9C0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b="63433"/>
          <a:stretch/>
        </p:blipFill>
        <p:spPr>
          <a:xfrm>
            <a:off x="9927735" y="6199610"/>
            <a:ext cx="1975098" cy="658390"/>
          </a:xfrm>
          <a:prstGeom prst="rect">
            <a:avLst/>
          </a:prstGeom>
        </p:spPr>
      </p:pic>
      <p:pic>
        <p:nvPicPr>
          <p:cNvPr id="19" name="그래픽 35">
            <a:extLst>
              <a:ext uri="{FF2B5EF4-FFF2-40B4-BE49-F238E27FC236}">
                <a16:creationId xmlns:a16="http://schemas.microsoft.com/office/drawing/2014/main" id="{228A1FB7-5DD6-440B-9E4A-EDF8F8B001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5889"/>
          <a:stretch/>
        </p:blipFill>
        <p:spPr>
          <a:xfrm>
            <a:off x="0" y="96192"/>
            <a:ext cx="1574185" cy="944477"/>
          </a:xfrm>
          <a:prstGeom prst="rect">
            <a:avLst/>
          </a:prstGeom>
        </p:spPr>
      </p:pic>
      <p:pic>
        <p:nvPicPr>
          <p:cNvPr id="20" name="그래픽 72">
            <a:extLst>
              <a:ext uri="{FF2B5EF4-FFF2-40B4-BE49-F238E27FC236}">
                <a16:creationId xmlns:a16="http://schemas.microsoft.com/office/drawing/2014/main" id="{2F09B6CB-1E44-4431-82F4-89B62D4FF3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 t="32717" r="76998"/>
          <a:stretch/>
        </p:blipFill>
        <p:spPr>
          <a:xfrm rot="5400000">
            <a:off x="10888108" y="5554107"/>
            <a:ext cx="658390" cy="1949395"/>
          </a:xfrm>
          <a:prstGeom prst="rect">
            <a:avLst/>
          </a:prstGeom>
        </p:spPr>
      </p:pic>
      <p:pic>
        <p:nvPicPr>
          <p:cNvPr id="21" name="그래픽 75">
            <a:extLst>
              <a:ext uri="{FF2B5EF4-FFF2-40B4-BE49-F238E27FC236}">
                <a16:creationId xmlns:a16="http://schemas.microsoft.com/office/drawing/2014/main" id="{57974970-74C3-4C80-B409-912AA3805ED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371792" y="5792639"/>
            <a:ext cx="1319462" cy="658391"/>
          </a:xfrm>
          <a:prstGeom prst="rect">
            <a:avLst/>
          </a:prstGeom>
        </p:spPr>
      </p:pic>
      <p:pic>
        <p:nvPicPr>
          <p:cNvPr id="22" name="그래픽 42">
            <a:extLst>
              <a:ext uri="{FF2B5EF4-FFF2-40B4-BE49-F238E27FC236}">
                <a16:creationId xmlns:a16="http://schemas.microsoft.com/office/drawing/2014/main" id="{5C2FA9A8-A68C-498F-992E-BCA232DC845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 t="75507"/>
          <a:stretch/>
        </p:blipFill>
        <p:spPr>
          <a:xfrm flipH="1">
            <a:off x="8854661" y="0"/>
            <a:ext cx="2060623" cy="423993"/>
          </a:xfrm>
          <a:prstGeom prst="rect">
            <a:avLst/>
          </a:prstGeom>
        </p:spPr>
      </p:pic>
      <p:pic>
        <p:nvPicPr>
          <p:cNvPr id="23" name="그래픽 48">
            <a:extLst>
              <a:ext uri="{FF2B5EF4-FFF2-40B4-BE49-F238E27FC236}">
                <a16:creationId xmlns:a16="http://schemas.microsoft.com/office/drawing/2014/main" id="{9068F6CE-D441-47D4-A7F6-788C34D2745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38062" y="6007315"/>
            <a:ext cx="611823" cy="640957"/>
          </a:xfrm>
          <a:prstGeom prst="rect">
            <a:avLst/>
          </a:prstGeom>
        </p:spPr>
      </p:pic>
      <p:sp>
        <p:nvSpPr>
          <p:cNvPr id="24" name="ô 1"/>
          <p:cNvSpPr/>
          <p:nvPr/>
        </p:nvSpPr>
        <p:spPr>
          <a:xfrm>
            <a:off x="6189831" y="2040123"/>
            <a:ext cx="432902" cy="41158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Ngh"/>
          <p:cNvSpPr txBox="1"/>
          <p:nvPr/>
        </p:nvSpPr>
        <p:spPr>
          <a:xfrm>
            <a:off x="5725475" y="1995948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ô 1"/>
          <p:cNvSpPr/>
          <p:nvPr/>
        </p:nvSpPr>
        <p:spPr>
          <a:xfrm>
            <a:off x="5864960" y="3524371"/>
            <a:ext cx="432902" cy="41158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gh"/>
          <p:cNvSpPr txBox="1"/>
          <p:nvPr/>
        </p:nvSpPr>
        <p:spPr>
          <a:xfrm>
            <a:off x="5478079" y="3451316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ô 1"/>
          <p:cNvSpPr/>
          <p:nvPr/>
        </p:nvSpPr>
        <p:spPr>
          <a:xfrm>
            <a:off x="6736654" y="3524549"/>
            <a:ext cx="432902" cy="41158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gh"/>
          <p:cNvSpPr txBox="1"/>
          <p:nvPr/>
        </p:nvSpPr>
        <p:spPr>
          <a:xfrm>
            <a:off x="6351324" y="3451317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ô 1"/>
          <p:cNvSpPr/>
          <p:nvPr/>
        </p:nvSpPr>
        <p:spPr>
          <a:xfrm>
            <a:off x="5391944" y="4237672"/>
            <a:ext cx="432902" cy="41158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Ngh"/>
          <p:cNvSpPr txBox="1"/>
          <p:nvPr/>
        </p:nvSpPr>
        <p:spPr>
          <a:xfrm>
            <a:off x="4991179" y="4180520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4" grpId="0" animBg="1"/>
      <p:bldP spid="32" grpId="0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C01584E2-E31C-4EA5-9941-E6EED1035444}"/>
              </a:ext>
            </a:extLst>
          </p:cNvPr>
          <p:cNvSpPr txBox="1"/>
          <p:nvPr/>
        </p:nvSpPr>
        <p:spPr>
          <a:xfrm>
            <a:off x="2063443" y="678878"/>
            <a:ext cx="9566582" cy="1225863"/>
          </a:xfrm>
          <a:prstGeom prst="roundRect">
            <a:avLst/>
          </a:prstGeom>
          <a:solidFill>
            <a:srgbClr val="00B05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2508" y="700189"/>
            <a:ext cx="1650936" cy="1338760"/>
            <a:chOff x="208345" y="80531"/>
            <a:chExt cx="1650936" cy="1338760"/>
          </a:xfrm>
        </p:grpSpPr>
        <p:grpSp>
          <p:nvGrpSpPr>
            <p:cNvPr id="6" name="Group 5"/>
            <p:cNvGrpSpPr/>
            <p:nvPr/>
          </p:nvGrpSpPr>
          <p:grpSpPr>
            <a:xfrm>
              <a:off x="208345" y="80531"/>
              <a:ext cx="1650936" cy="1338760"/>
              <a:chOff x="4616167" y="1219247"/>
              <a:chExt cx="3162854" cy="300045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3C40C8F-3D4D-4E4E-B5AD-02E0F65FA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145" y="1219247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50386" y="8608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latin typeface="#9Slide07 Cadena" panose="02000503000000020004" pitchFamily="2" charset="0"/>
                </a:rPr>
                <a:t>3.</a:t>
              </a:r>
              <a:endParaRPr lang="en-US" sz="7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5911" t="29853" r="46553" b="49367"/>
          <a:stretch/>
        </p:blipFill>
        <p:spPr>
          <a:xfrm rot="16200000">
            <a:off x="3408264" y="1908809"/>
            <a:ext cx="2384384" cy="256957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6097" t="53213" r="46571" b="23539"/>
          <a:stretch/>
        </p:blipFill>
        <p:spPr>
          <a:xfrm rot="16200000">
            <a:off x="6280328" y="1861946"/>
            <a:ext cx="2418472" cy="266330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6270" t="78852" r="46453" b="2730"/>
          <a:stretch/>
        </p:blipFill>
        <p:spPr>
          <a:xfrm rot="16200000">
            <a:off x="9087910" y="2898877"/>
            <a:ext cx="2498480" cy="273335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5336" t="3387" r="46459" b="73083"/>
          <a:stretch/>
        </p:blipFill>
        <p:spPr>
          <a:xfrm rot="16200000">
            <a:off x="438268" y="3047780"/>
            <a:ext cx="2443195" cy="271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502397" y="5741200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ngoắc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1916" y="4853051"/>
            <a:ext cx="2756739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1780" y="4806909"/>
            <a:ext cx="2472283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gẫm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0472" y="5657211"/>
            <a:ext cx="2825363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ngước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0906" y="1072587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goéo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1458" y="4145165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8966" y="5264601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15088" y="346246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39296" y="1408686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5684" y="4145165"/>
            <a:ext cx="2314937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ngửa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01475" y="5033314"/>
            <a:ext cx="2428550" cy="7078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  <a:gd name="connsiteX0" fmla="*/ 0 w 21600"/>
              <a:gd name="connsiteY0" fmla="*/ 0 h 21376"/>
              <a:gd name="connsiteX1" fmla="*/ 21600 w 21600"/>
              <a:gd name="connsiteY1" fmla="*/ 0 h 21376"/>
              <a:gd name="connsiteX2" fmla="*/ 21600 w 21600"/>
              <a:gd name="connsiteY2" fmla="*/ 17322 h 21376"/>
              <a:gd name="connsiteX3" fmla="*/ 7764 w 21600"/>
              <a:gd name="connsiteY3" fmla="*/ 17791 h 21376"/>
              <a:gd name="connsiteX4" fmla="*/ 0 w 21600"/>
              <a:gd name="connsiteY4" fmla="*/ 20172 h 21376"/>
              <a:gd name="connsiteX5" fmla="*/ 0 w 21600"/>
              <a:gd name="connsiteY5" fmla="*/ 0 h 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376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377" y="20898"/>
                  <a:pt x="11463" y="19409"/>
                  <a:pt x="7764" y="17791"/>
                </a:cubicBezTo>
                <a:cubicBezTo>
                  <a:pt x="4164" y="18266"/>
                  <a:pt x="1377" y="2374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0287 -0.42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23112 0.293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1469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0183 -0.242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21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3373 0.125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6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1F043B-C68C-FE41-BA60-1EA88C83BB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30" y="3149392"/>
            <a:ext cx="5525470" cy="4108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452" y="921012"/>
            <a:ext cx="10225496" cy="877647"/>
          </a:xfrm>
          <a:custGeom>
            <a:avLst/>
            <a:gdLst>
              <a:gd name="connsiteX0" fmla="*/ 0 w 9935537"/>
              <a:gd name="connsiteY0" fmla="*/ 0 h 584775"/>
              <a:gd name="connsiteX1" fmla="*/ 9935537 w 9935537"/>
              <a:gd name="connsiteY1" fmla="*/ 0 h 584775"/>
              <a:gd name="connsiteX2" fmla="*/ 9935537 w 9935537"/>
              <a:gd name="connsiteY2" fmla="*/ 584775 h 584775"/>
              <a:gd name="connsiteX3" fmla="*/ 0 w 9935537"/>
              <a:gd name="connsiteY3" fmla="*/ 584775 h 584775"/>
              <a:gd name="connsiteX4" fmla="*/ 0 w 9935537"/>
              <a:gd name="connsiteY4" fmla="*/ 0 h 584775"/>
              <a:gd name="connsiteX0" fmla="*/ 60960 w 9935537"/>
              <a:gd name="connsiteY0" fmla="*/ 0 h 666055"/>
              <a:gd name="connsiteX1" fmla="*/ 9935537 w 9935537"/>
              <a:gd name="connsiteY1" fmla="*/ 81280 h 666055"/>
              <a:gd name="connsiteX2" fmla="*/ 9935537 w 9935537"/>
              <a:gd name="connsiteY2" fmla="*/ 666055 h 666055"/>
              <a:gd name="connsiteX3" fmla="*/ 0 w 9935537"/>
              <a:gd name="connsiteY3" fmla="*/ 666055 h 666055"/>
              <a:gd name="connsiteX4" fmla="*/ 60960 w 9935537"/>
              <a:gd name="connsiteY4" fmla="*/ 0 h 666055"/>
              <a:gd name="connsiteX0" fmla="*/ 94613 w 9969190"/>
              <a:gd name="connsiteY0" fmla="*/ 0 h 666055"/>
              <a:gd name="connsiteX1" fmla="*/ 9969190 w 9969190"/>
              <a:gd name="connsiteY1" fmla="*/ 81280 h 666055"/>
              <a:gd name="connsiteX2" fmla="*/ 9969190 w 9969190"/>
              <a:gd name="connsiteY2" fmla="*/ 666055 h 666055"/>
              <a:gd name="connsiteX3" fmla="*/ 33653 w 9969190"/>
              <a:gd name="connsiteY3" fmla="*/ 666055 h 666055"/>
              <a:gd name="connsiteX4" fmla="*/ 94613 w 9969190"/>
              <a:gd name="connsiteY4" fmla="*/ 0 h 666055"/>
              <a:gd name="connsiteX0" fmla="*/ 132080 w 10006657"/>
              <a:gd name="connsiteY0" fmla="*/ 0 h 716855"/>
              <a:gd name="connsiteX1" fmla="*/ 10006657 w 10006657"/>
              <a:gd name="connsiteY1" fmla="*/ 81280 h 716855"/>
              <a:gd name="connsiteX2" fmla="*/ 10006657 w 10006657"/>
              <a:gd name="connsiteY2" fmla="*/ 666055 h 716855"/>
              <a:gd name="connsiteX3" fmla="*/ 0 w 10006657"/>
              <a:gd name="connsiteY3" fmla="*/ 716855 h 716855"/>
              <a:gd name="connsiteX4" fmla="*/ 132080 w 10006657"/>
              <a:gd name="connsiteY4" fmla="*/ 0 h 716855"/>
              <a:gd name="connsiteX0" fmla="*/ 179145 w 10053722"/>
              <a:gd name="connsiteY0" fmla="*/ 0 h 716855"/>
              <a:gd name="connsiteX1" fmla="*/ 10053722 w 10053722"/>
              <a:gd name="connsiteY1" fmla="*/ 81280 h 716855"/>
              <a:gd name="connsiteX2" fmla="*/ 10053722 w 10053722"/>
              <a:gd name="connsiteY2" fmla="*/ 666055 h 716855"/>
              <a:gd name="connsiteX3" fmla="*/ 47065 w 10053722"/>
              <a:gd name="connsiteY3" fmla="*/ 716855 h 716855"/>
              <a:gd name="connsiteX4" fmla="*/ 179145 w 10053722"/>
              <a:gd name="connsiteY4" fmla="*/ 0 h 716855"/>
              <a:gd name="connsiteX0" fmla="*/ 133671 w 10008248"/>
              <a:gd name="connsiteY0" fmla="*/ 0 h 686375"/>
              <a:gd name="connsiteX1" fmla="*/ 10008248 w 10008248"/>
              <a:gd name="connsiteY1" fmla="*/ 81280 h 686375"/>
              <a:gd name="connsiteX2" fmla="*/ 10008248 w 10008248"/>
              <a:gd name="connsiteY2" fmla="*/ 666055 h 686375"/>
              <a:gd name="connsiteX3" fmla="*/ 72711 w 10008248"/>
              <a:gd name="connsiteY3" fmla="*/ 686375 h 686375"/>
              <a:gd name="connsiteX4" fmla="*/ 133671 w 10008248"/>
              <a:gd name="connsiteY4" fmla="*/ 0 h 686375"/>
              <a:gd name="connsiteX0" fmla="*/ 180038 w 10054615"/>
              <a:gd name="connsiteY0" fmla="*/ 0 h 686375"/>
              <a:gd name="connsiteX1" fmla="*/ 10054615 w 10054615"/>
              <a:gd name="connsiteY1" fmla="*/ 81280 h 686375"/>
              <a:gd name="connsiteX2" fmla="*/ 10054615 w 10054615"/>
              <a:gd name="connsiteY2" fmla="*/ 666055 h 686375"/>
              <a:gd name="connsiteX3" fmla="*/ 119078 w 10054615"/>
              <a:gd name="connsiteY3" fmla="*/ 686375 h 686375"/>
              <a:gd name="connsiteX4" fmla="*/ 180038 w 10054615"/>
              <a:gd name="connsiteY4" fmla="*/ 0 h 686375"/>
              <a:gd name="connsiteX0" fmla="*/ 180038 w 10054615"/>
              <a:gd name="connsiteY0" fmla="*/ 0 h 716133"/>
              <a:gd name="connsiteX1" fmla="*/ 10054615 w 10054615"/>
              <a:gd name="connsiteY1" fmla="*/ 81280 h 716133"/>
              <a:gd name="connsiteX2" fmla="*/ 10054615 w 10054615"/>
              <a:gd name="connsiteY2" fmla="*/ 666055 h 716133"/>
              <a:gd name="connsiteX3" fmla="*/ 119078 w 10054615"/>
              <a:gd name="connsiteY3" fmla="*/ 686375 h 716133"/>
              <a:gd name="connsiteX4" fmla="*/ 180038 w 10054615"/>
              <a:gd name="connsiteY4" fmla="*/ 0 h 716133"/>
              <a:gd name="connsiteX0" fmla="*/ 180038 w 10054615"/>
              <a:gd name="connsiteY0" fmla="*/ 0 h 734363"/>
              <a:gd name="connsiteX1" fmla="*/ 10054615 w 10054615"/>
              <a:gd name="connsiteY1" fmla="*/ 81280 h 734363"/>
              <a:gd name="connsiteX2" fmla="*/ 10054615 w 10054615"/>
              <a:gd name="connsiteY2" fmla="*/ 666055 h 734363"/>
              <a:gd name="connsiteX3" fmla="*/ 4331509 w 10054615"/>
              <a:gd name="connsiteY3" fmla="*/ 667884 h 734363"/>
              <a:gd name="connsiteX4" fmla="*/ 119078 w 10054615"/>
              <a:gd name="connsiteY4" fmla="*/ 686375 h 734363"/>
              <a:gd name="connsiteX5" fmla="*/ 180038 w 10054615"/>
              <a:gd name="connsiteY5" fmla="*/ 0 h 734363"/>
              <a:gd name="connsiteX0" fmla="*/ 180038 w 10054615"/>
              <a:gd name="connsiteY0" fmla="*/ 0 h 756889"/>
              <a:gd name="connsiteX1" fmla="*/ 10054615 w 10054615"/>
              <a:gd name="connsiteY1" fmla="*/ 81280 h 756889"/>
              <a:gd name="connsiteX2" fmla="*/ 10054615 w 10054615"/>
              <a:gd name="connsiteY2" fmla="*/ 666055 h 756889"/>
              <a:gd name="connsiteX3" fmla="*/ 4331509 w 10054615"/>
              <a:gd name="connsiteY3" fmla="*/ 667884 h 756889"/>
              <a:gd name="connsiteX4" fmla="*/ 3386629 w 10054615"/>
              <a:gd name="connsiteY4" fmla="*/ 739004 h 756889"/>
              <a:gd name="connsiteX5" fmla="*/ 119078 w 10054615"/>
              <a:gd name="connsiteY5" fmla="*/ 686375 h 756889"/>
              <a:gd name="connsiteX6" fmla="*/ 180038 w 10054615"/>
              <a:gd name="connsiteY6" fmla="*/ 0 h 756889"/>
              <a:gd name="connsiteX0" fmla="*/ 180038 w 10196855"/>
              <a:gd name="connsiteY0" fmla="*/ 0 h 756889"/>
              <a:gd name="connsiteX1" fmla="*/ 10054615 w 10196855"/>
              <a:gd name="connsiteY1" fmla="*/ 81280 h 756889"/>
              <a:gd name="connsiteX2" fmla="*/ 10196855 w 10196855"/>
              <a:gd name="connsiteY2" fmla="*/ 655895 h 756889"/>
              <a:gd name="connsiteX3" fmla="*/ 4331509 w 10196855"/>
              <a:gd name="connsiteY3" fmla="*/ 667884 h 756889"/>
              <a:gd name="connsiteX4" fmla="*/ 3386629 w 10196855"/>
              <a:gd name="connsiteY4" fmla="*/ 739004 h 756889"/>
              <a:gd name="connsiteX5" fmla="*/ 119078 w 10196855"/>
              <a:gd name="connsiteY5" fmla="*/ 686375 h 756889"/>
              <a:gd name="connsiteX6" fmla="*/ 180038 w 10196855"/>
              <a:gd name="connsiteY6" fmla="*/ 0 h 756889"/>
              <a:gd name="connsiteX0" fmla="*/ 180038 w 10196940"/>
              <a:gd name="connsiteY0" fmla="*/ 0 h 756889"/>
              <a:gd name="connsiteX1" fmla="*/ 10054615 w 10196940"/>
              <a:gd name="connsiteY1" fmla="*/ 81280 h 756889"/>
              <a:gd name="connsiteX2" fmla="*/ 10196855 w 10196940"/>
              <a:gd name="connsiteY2" fmla="*/ 655895 h 756889"/>
              <a:gd name="connsiteX3" fmla="*/ 4331509 w 10196940"/>
              <a:gd name="connsiteY3" fmla="*/ 667884 h 756889"/>
              <a:gd name="connsiteX4" fmla="*/ 3386629 w 10196940"/>
              <a:gd name="connsiteY4" fmla="*/ 739004 h 756889"/>
              <a:gd name="connsiteX5" fmla="*/ 119078 w 10196940"/>
              <a:gd name="connsiteY5" fmla="*/ 686375 h 756889"/>
              <a:gd name="connsiteX6" fmla="*/ 180038 w 10196940"/>
              <a:gd name="connsiteY6" fmla="*/ 0 h 756889"/>
              <a:gd name="connsiteX0" fmla="*/ 180038 w 10196926"/>
              <a:gd name="connsiteY0" fmla="*/ 0 h 756889"/>
              <a:gd name="connsiteX1" fmla="*/ 10034295 w 10196926"/>
              <a:gd name="connsiteY1" fmla="*/ 132080 h 756889"/>
              <a:gd name="connsiteX2" fmla="*/ 10196855 w 10196926"/>
              <a:gd name="connsiteY2" fmla="*/ 655895 h 756889"/>
              <a:gd name="connsiteX3" fmla="*/ 4331509 w 10196926"/>
              <a:gd name="connsiteY3" fmla="*/ 667884 h 756889"/>
              <a:gd name="connsiteX4" fmla="*/ 3386629 w 10196926"/>
              <a:gd name="connsiteY4" fmla="*/ 739004 h 756889"/>
              <a:gd name="connsiteX5" fmla="*/ 119078 w 10196926"/>
              <a:gd name="connsiteY5" fmla="*/ 686375 h 756889"/>
              <a:gd name="connsiteX6" fmla="*/ 180038 w 10196926"/>
              <a:gd name="connsiteY6" fmla="*/ 0 h 756889"/>
              <a:gd name="connsiteX0" fmla="*/ 180038 w 10197124"/>
              <a:gd name="connsiteY0" fmla="*/ 0 h 756889"/>
              <a:gd name="connsiteX1" fmla="*/ 10034295 w 10197124"/>
              <a:gd name="connsiteY1" fmla="*/ 132080 h 756889"/>
              <a:gd name="connsiteX2" fmla="*/ 10196855 w 10197124"/>
              <a:gd name="connsiteY2" fmla="*/ 655895 h 756889"/>
              <a:gd name="connsiteX3" fmla="*/ 4331509 w 10197124"/>
              <a:gd name="connsiteY3" fmla="*/ 667884 h 756889"/>
              <a:gd name="connsiteX4" fmla="*/ 3386629 w 10197124"/>
              <a:gd name="connsiteY4" fmla="*/ 739004 h 756889"/>
              <a:gd name="connsiteX5" fmla="*/ 119078 w 10197124"/>
              <a:gd name="connsiteY5" fmla="*/ 686375 h 756889"/>
              <a:gd name="connsiteX6" fmla="*/ 180038 w 10197124"/>
              <a:gd name="connsiteY6" fmla="*/ 0 h 756889"/>
              <a:gd name="connsiteX0" fmla="*/ 180038 w 10197124"/>
              <a:gd name="connsiteY0" fmla="*/ 0 h 756889"/>
              <a:gd name="connsiteX1" fmla="*/ 10034295 w 10197124"/>
              <a:gd name="connsiteY1" fmla="*/ 132080 h 756889"/>
              <a:gd name="connsiteX2" fmla="*/ 10196855 w 10197124"/>
              <a:gd name="connsiteY2" fmla="*/ 655895 h 756889"/>
              <a:gd name="connsiteX3" fmla="*/ 4331509 w 10197124"/>
              <a:gd name="connsiteY3" fmla="*/ 667884 h 756889"/>
              <a:gd name="connsiteX4" fmla="*/ 3386629 w 10197124"/>
              <a:gd name="connsiteY4" fmla="*/ 739004 h 756889"/>
              <a:gd name="connsiteX5" fmla="*/ 119078 w 10197124"/>
              <a:gd name="connsiteY5" fmla="*/ 686375 h 756889"/>
              <a:gd name="connsiteX6" fmla="*/ 180038 w 10197124"/>
              <a:gd name="connsiteY6" fmla="*/ 0 h 756889"/>
              <a:gd name="connsiteX0" fmla="*/ 180038 w 10197124"/>
              <a:gd name="connsiteY0" fmla="*/ 0 h 756889"/>
              <a:gd name="connsiteX1" fmla="*/ 10034295 w 10197124"/>
              <a:gd name="connsiteY1" fmla="*/ 132080 h 756889"/>
              <a:gd name="connsiteX2" fmla="*/ 10196855 w 10197124"/>
              <a:gd name="connsiteY2" fmla="*/ 655895 h 756889"/>
              <a:gd name="connsiteX3" fmla="*/ 4331509 w 10197124"/>
              <a:gd name="connsiteY3" fmla="*/ 667884 h 756889"/>
              <a:gd name="connsiteX4" fmla="*/ 3386629 w 10197124"/>
              <a:gd name="connsiteY4" fmla="*/ 739004 h 756889"/>
              <a:gd name="connsiteX5" fmla="*/ 119078 w 10197124"/>
              <a:gd name="connsiteY5" fmla="*/ 686375 h 756889"/>
              <a:gd name="connsiteX6" fmla="*/ 180038 w 10197124"/>
              <a:gd name="connsiteY6" fmla="*/ 0 h 756889"/>
              <a:gd name="connsiteX0" fmla="*/ 180038 w 10197124"/>
              <a:gd name="connsiteY0" fmla="*/ 136275 h 893164"/>
              <a:gd name="connsiteX1" fmla="*/ 4737908 w 10197124"/>
              <a:gd name="connsiteY1" fmla="*/ 1519 h 893164"/>
              <a:gd name="connsiteX2" fmla="*/ 10034295 w 10197124"/>
              <a:gd name="connsiteY2" fmla="*/ 268355 h 893164"/>
              <a:gd name="connsiteX3" fmla="*/ 10196855 w 10197124"/>
              <a:gd name="connsiteY3" fmla="*/ 792170 h 893164"/>
              <a:gd name="connsiteX4" fmla="*/ 4331509 w 10197124"/>
              <a:gd name="connsiteY4" fmla="*/ 804159 h 893164"/>
              <a:gd name="connsiteX5" fmla="*/ 3386629 w 10197124"/>
              <a:gd name="connsiteY5" fmla="*/ 875279 h 893164"/>
              <a:gd name="connsiteX6" fmla="*/ 119078 w 10197124"/>
              <a:gd name="connsiteY6" fmla="*/ 822650 h 893164"/>
              <a:gd name="connsiteX7" fmla="*/ 180038 w 10197124"/>
              <a:gd name="connsiteY7" fmla="*/ 136275 h 893164"/>
              <a:gd name="connsiteX0" fmla="*/ 180038 w 10197124"/>
              <a:gd name="connsiteY0" fmla="*/ 145753 h 902642"/>
              <a:gd name="connsiteX1" fmla="*/ 4382308 w 10197124"/>
              <a:gd name="connsiteY1" fmla="*/ 92277 h 902642"/>
              <a:gd name="connsiteX2" fmla="*/ 4737908 w 10197124"/>
              <a:gd name="connsiteY2" fmla="*/ 10997 h 902642"/>
              <a:gd name="connsiteX3" fmla="*/ 10034295 w 10197124"/>
              <a:gd name="connsiteY3" fmla="*/ 277833 h 902642"/>
              <a:gd name="connsiteX4" fmla="*/ 10196855 w 10197124"/>
              <a:gd name="connsiteY4" fmla="*/ 801648 h 902642"/>
              <a:gd name="connsiteX5" fmla="*/ 4331509 w 10197124"/>
              <a:gd name="connsiteY5" fmla="*/ 813637 h 902642"/>
              <a:gd name="connsiteX6" fmla="*/ 3386629 w 10197124"/>
              <a:gd name="connsiteY6" fmla="*/ 884757 h 902642"/>
              <a:gd name="connsiteX7" fmla="*/ 119078 w 10197124"/>
              <a:gd name="connsiteY7" fmla="*/ 832128 h 902642"/>
              <a:gd name="connsiteX8" fmla="*/ 180038 w 10197124"/>
              <a:gd name="connsiteY8" fmla="*/ 145753 h 902642"/>
              <a:gd name="connsiteX0" fmla="*/ 180038 w 10197124"/>
              <a:gd name="connsiteY0" fmla="*/ 136732 h 893621"/>
              <a:gd name="connsiteX1" fmla="*/ 4382308 w 10197124"/>
              <a:gd name="connsiteY1" fmla="*/ 83256 h 893621"/>
              <a:gd name="connsiteX2" fmla="*/ 4737908 w 10197124"/>
              <a:gd name="connsiteY2" fmla="*/ 1976 h 893621"/>
              <a:gd name="connsiteX3" fmla="*/ 8629188 w 10197124"/>
              <a:gd name="connsiteY3" fmla="*/ 23781 h 893621"/>
              <a:gd name="connsiteX4" fmla="*/ 10034295 w 10197124"/>
              <a:gd name="connsiteY4" fmla="*/ 268812 h 893621"/>
              <a:gd name="connsiteX5" fmla="*/ 10196855 w 10197124"/>
              <a:gd name="connsiteY5" fmla="*/ 792627 h 893621"/>
              <a:gd name="connsiteX6" fmla="*/ 4331509 w 10197124"/>
              <a:gd name="connsiteY6" fmla="*/ 804616 h 893621"/>
              <a:gd name="connsiteX7" fmla="*/ 3386629 w 10197124"/>
              <a:gd name="connsiteY7" fmla="*/ 875736 h 893621"/>
              <a:gd name="connsiteX8" fmla="*/ 119078 w 10197124"/>
              <a:gd name="connsiteY8" fmla="*/ 823107 h 893621"/>
              <a:gd name="connsiteX9" fmla="*/ 180038 w 10197124"/>
              <a:gd name="connsiteY9" fmla="*/ 136732 h 893621"/>
              <a:gd name="connsiteX0" fmla="*/ 180038 w 10197124"/>
              <a:gd name="connsiteY0" fmla="*/ 136732 h 893621"/>
              <a:gd name="connsiteX1" fmla="*/ 4382308 w 10197124"/>
              <a:gd name="connsiteY1" fmla="*/ 83256 h 893621"/>
              <a:gd name="connsiteX2" fmla="*/ 4737908 w 10197124"/>
              <a:gd name="connsiteY2" fmla="*/ 1976 h 893621"/>
              <a:gd name="connsiteX3" fmla="*/ 8629188 w 10197124"/>
              <a:gd name="connsiteY3" fmla="*/ 23781 h 893621"/>
              <a:gd name="connsiteX4" fmla="*/ 9858548 w 10197124"/>
              <a:gd name="connsiteY4" fmla="*/ 108915 h 893621"/>
              <a:gd name="connsiteX5" fmla="*/ 10034295 w 10197124"/>
              <a:gd name="connsiteY5" fmla="*/ 268812 h 893621"/>
              <a:gd name="connsiteX6" fmla="*/ 10196855 w 10197124"/>
              <a:gd name="connsiteY6" fmla="*/ 792627 h 893621"/>
              <a:gd name="connsiteX7" fmla="*/ 4331509 w 10197124"/>
              <a:gd name="connsiteY7" fmla="*/ 804616 h 893621"/>
              <a:gd name="connsiteX8" fmla="*/ 3386629 w 10197124"/>
              <a:gd name="connsiteY8" fmla="*/ 875736 h 893621"/>
              <a:gd name="connsiteX9" fmla="*/ 119078 w 10197124"/>
              <a:gd name="connsiteY9" fmla="*/ 823107 h 893621"/>
              <a:gd name="connsiteX10" fmla="*/ 180038 w 10197124"/>
              <a:gd name="connsiteY10" fmla="*/ 136732 h 893621"/>
              <a:gd name="connsiteX0" fmla="*/ 180038 w 10225496"/>
              <a:gd name="connsiteY0" fmla="*/ 136732 h 893621"/>
              <a:gd name="connsiteX1" fmla="*/ 4382308 w 10225496"/>
              <a:gd name="connsiteY1" fmla="*/ 83256 h 893621"/>
              <a:gd name="connsiteX2" fmla="*/ 4737908 w 10225496"/>
              <a:gd name="connsiteY2" fmla="*/ 1976 h 893621"/>
              <a:gd name="connsiteX3" fmla="*/ 8629188 w 10225496"/>
              <a:gd name="connsiteY3" fmla="*/ 23781 h 893621"/>
              <a:gd name="connsiteX4" fmla="*/ 9858548 w 10225496"/>
              <a:gd name="connsiteY4" fmla="*/ 108915 h 893621"/>
              <a:gd name="connsiteX5" fmla="*/ 10146055 w 10225496"/>
              <a:gd name="connsiteY5" fmla="*/ 332663 h 893621"/>
              <a:gd name="connsiteX6" fmla="*/ 10196855 w 10225496"/>
              <a:gd name="connsiteY6" fmla="*/ 792627 h 893621"/>
              <a:gd name="connsiteX7" fmla="*/ 4331509 w 10225496"/>
              <a:gd name="connsiteY7" fmla="*/ 804616 h 893621"/>
              <a:gd name="connsiteX8" fmla="*/ 3386629 w 10225496"/>
              <a:gd name="connsiteY8" fmla="*/ 875736 h 893621"/>
              <a:gd name="connsiteX9" fmla="*/ 119078 w 10225496"/>
              <a:gd name="connsiteY9" fmla="*/ 823107 h 893621"/>
              <a:gd name="connsiteX10" fmla="*/ 180038 w 10225496"/>
              <a:gd name="connsiteY10" fmla="*/ 136732 h 893621"/>
              <a:gd name="connsiteX0" fmla="*/ 180038 w 10225496"/>
              <a:gd name="connsiteY0" fmla="*/ 127310 h 884199"/>
              <a:gd name="connsiteX1" fmla="*/ 4382308 w 10225496"/>
              <a:gd name="connsiteY1" fmla="*/ 73834 h 884199"/>
              <a:gd name="connsiteX2" fmla="*/ 4768388 w 10225496"/>
              <a:gd name="connsiteY2" fmla="*/ 35122 h 884199"/>
              <a:gd name="connsiteX3" fmla="*/ 8629188 w 10225496"/>
              <a:gd name="connsiteY3" fmla="*/ 14359 h 884199"/>
              <a:gd name="connsiteX4" fmla="*/ 9858548 w 10225496"/>
              <a:gd name="connsiteY4" fmla="*/ 99493 h 884199"/>
              <a:gd name="connsiteX5" fmla="*/ 10146055 w 10225496"/>
              <a:gd name="connsiteY5" fmla="*/ 323241 h 884199"/>
              <a:gd name="connsiteX6" fmla="*/ 10196855 w 10225496"/>
              <a:gd name="connsiteY6" fmla="*/ 783205 h 884199"/>
              <a:gd name="connsiteX7" fmla="*/ 4331509 w 10225496"/>
              <a:gd name="connsiteY7" fmla="*/ 795194 h 884199"/>
              <a:gd name="connsiteX8" fmla="*/ 3386629 w 10225496"/>
              <a:gd name="connsiteY8" fmla="*/ 866314 h 884199"/>
              <a:gd name="connsiteX9" fmla="*/ 119078 w 10225496"/>
              <a:gd name="connsiteY9" fmla="*/ 813685 h 884199"/>
              <a:gd name="connsiteX10" fmla="*/ 180038 w 10225496"/>
              <a:gd name="connsiteY10" fmla="*/ 127310 h 884199"/>
              <a:gd name="connsiteX0" fmla="*/ 180038 w 10225496"/>
              <a:gd name="connsiteY0" fmla="*/ 127310 h 884199"/>
              <a:gd name="connsiteX1" fmla="*/ 4301028 w 10225496"/>
              <a:gd name="connsiteY1" fmla="*/ 52550 h 884199"/>
              <a:gd name="connsiteX2" fmla="*/ 4768388 w 10225496"/>
              <a:gd name="connsiteY2" fmla="*/ 35122 h 884199"/>
              <a:gd name="connsiteX3" fmla="*/ 8629188 w 10225496"/>
              <a:gd name="connsiteY3" fmla="*/ 14359 h 884199"/>
              <a:gd name="connsiteX4" fmla="*/ 9858548 w 10225496"/>
              <a:gd name="connsiteY4" fmla="*/ 99493 h 884199"/>
              <a:gd name="connsiteX5" fmla="*/ 10146055 w 10225496"/>
              <a:gd name="connsiteY5" fmla="*/ 323241 h 884199"/>
              <a:gd name="connsiteX6" fmla="*/ 10196855 w 10225496"/>
              <a:gd name="connsiteY6" fmla="*/ 783205 h 884199"/>
              <a:gd name="connsiteX7" fmla="*/ 4331509 w 10225496"/>
              <a:gd name="connsiteY7" fmla="*/ 795194 h 884199"/>
              <a:gd name="connsiteX8" fmla="*/ 3386629 w 10225496"/>
              <a:gd name="connsiteY8" fmla="*/ 866314 h 884199"/>
              <a:gd name="connsiteX9" fmla="*/ 119078 w 10225496"/>
              <a:gd name="connsiteY9" fmla="*/ 813685 h 884199"/>
              <a:gd name="connsiteX10" fmla="*/ 180038 w 10225496"/>
              <a:gd name="connsiteY10" fmla="*/ 127310 h 884199"/>
              <a:gd name="connsiteX0" fmla="*/ 180038 w 10225496"/>
              <a:gd name="connsiteY0" fmla="*/ 127310 h 884199"/>
              <a:gd name="connsiteX1" fmla="*/ 4301028 w 10225496"/>
              <a:gd name="connsiteY1" fmla="*/ 52550 h 884199"/>
              <a:gd name="connsiteX2" fmla="*/ 4768388 w 10225496"/>
              <a:gd name="connsiteY2" fmla="*/ 35122 h 884199"/>
              <a:gd name="connsiteX3" fmla="*/ 8629188 w 10225496"/>
              <a:gd name="connsiteY3" fmla="*/ 14359 h 884199"/>
              <a:gd name="connsiteX4" fmla="*/ 9858548 w 10225496"/>
              <a:gd name="connsiteY4" fmla="*/ 99493 h 884199"/>
              <a:gd name="connsiteX5" fmla="*/ 10146055 w 10225496"/>
              <a:gd name="connsiteY5" fmla="*/ 323241 h 884199"/>
              <a:gd name="connsiteX6" fmla="*/ 10196855 w 10225496"/>
              <a:gd name="connsiteY6" fmla="*/ 783205 h 884199"/>
              <a:gd name="connsiteX7" fmla="*/ 4361989 w 10225496"/>
              <a:gd name="connsiteY7" fmla="*/ 827120 h 884199"/>
              <a:gd name="connsiteX8" fmla="*/ 3386629 w 10225496"/>
              <a:gd name="connsiteY8" fmla="*/ 866314 h 884199"/>
              <a:gd name="connsiteX9" fmla="*/ 119078 w 10225496"/>
              <a:gd name="connsiteY9" fmla="*/ 813685 h 884199"/>
              <a:gd name="connsiteX10" fmla="*/ 180038 w 10225496"/>
              <a:gd name="connsiteY10" fmla="*/ 127310 h 884199"/>
              <a:gd name="connsiteX0" fmla="*/ 180038 w 10225496"/>
              <a:gd name="connsiteY0" fmla="*/ 127310 h 919268"/>
              <a:gd name="connsiteX1" fmla="*/ 4301028 w 10225496"/>
              <a:gd name="connsiteY1" fmla="*/ 52550 h 919268"/>
              <a:gd name="connsiteX2" fmla="*/ 4768388 w 10225496"/>
              <a:gd name="connsiteY2" fmla="*/ 35122 h 919268"/>
              <a:gd name="connsiteX3" fmla="*/ 8629188 w 10225496"/>
              <a:gd name="connsiteY3" fmla="*/ 14359 h 919268"/>
              <a:gd name="connsiteX4" fmla="*/ 9858548 w 10225496"/>
              <a:gd name="connsiteY4" fmla="*/ 99493 h 919268"/>
              <a:gd name="connsiteX5" fmla="*/ 10146055 w 10225496"/>
              <a:gd name="connsiteY5" fmla="*/ 323241 h 919268"/>
              <a:gd name="connsiteX6" fmla="*/ 10196855 w 10225496"/>
              <a:gd name="connsiteY6" fmla="*/ 783205 h 919268"/>
              <a:gd name="connsiteX7" fmla="*/ 6272068 w 10225496"/>
              <a:gd name="connsiteY7" fmla="*/ 918913 h 919268"/>
              <a:gd name="connsiteX8" fmla="*/ 4361989 w 10225496"/>
              <a:gd name="connsiteY8" fmla="*/ 827120 h 919268"/>
              <a:gd name="connsiteX9" fmla="*/ 3386629 w 10225496"/>
              <a:gd name="connsiteY9" fmla="*/ 866314 h 919268"/>
              <a:gd name="connsiteX10" fmla="*/ 119078 w 10225496"/>
              <a:gd name="connsiteY10" fmla="*/ 813685 h 919268"/>
              <a:gd name="connsiteX11" fmla="*/ 180038 w 10225496"/>
              <a:gd name="connsiteY11" fmla="*/ 127310 h 91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25496" h="919268">
                <a:moveTo>
                  <a:pt x="180038" y="127310"/>
                </a:moveTo>
                <a:cubicBezTo>
                  <a:pt x="892270" y="-9545"/>
                  <a:pt x="3541383" y="75009"/>
                  <a:pt x="4301028" y="52550"/>
                </a:cubicBezTo>
                <a:cubicBezTo>
                  <a:pt x="5060673" y="30091"/>
                  <a:pt x="4082588" y="20204"/>
                  <a:pt x="4768388" y="35122"/>
                </a:cubicBezTo>
                <a:cubicBezTo>
                  <a:pt x="6021455" y="92052"/>
                  <a:pt x="7376121" y="-42571"/>
                  <a:pt x="8629188" y="14359"/>
                </a:cubicBezTo>
                <a:cubicBezTo>
                  <a:pt x="8981401" y="78210"/>
                  <a:pt x="9506335" y="35642"/>
                  <a:pt x="9858548" y="99493"/>
                </a:cubicBezTo>
                <a:lnTo>
                  <a:pt x="10146055" y="323241"/>
                </a:lnTo>
                <a:cubicBezTo>
                  <a:pt x="10284908" y="423339"/>
                  <a:pt x="10200242" y="510387"/>
                  <a:pt x="10196855" y="783205"/>
                </a:cubicBezTo>
                <a:cubicBezTo>
                  <a:pt x="9542724" y="864747"/>
                  <a:pt x="7244546" y="911594"/>
                  <a:pt x="6272068" y="918913"/>
                </a:cubicBezTo>
                <a:cubicBezTo>
                  <a:pt x="5299590" y="926232"/>
                  <a:pt x="4834429" y="818150"/>
                  <a:pt x="4361989" y="827120"/>
                </a:cubicBezTo>
                <a:cubicBezTo>
                  <a:pt x="3257431" y="830811"/>
                  <a:pt x="4088701" y="863232"/>
                  <a:pt x="3386629" y="866314"/>
                </a:cubicBezTo>
                <a:cubicBezTo>
                  <a:pt x="2684557" y="869396"/>
                  <a:pt x="660283" y="928386"/>
                  <a:pt x="119078" y="813685"/>
                </a:cubicBezTo>
                <a:cubicBezTo>
                  <a:pt x="-84122" y="581507"/>
                  <a:pt x="-2842" y="583008"/>
                  <a:pt x="180038" y="12731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>
                <a:lumMod val="90000"/>
                <a:lumOff val="10000"/>
              </a:schemeClr>
            </a:solidFill>
            <a:prstDash val="dashDot"/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7787" y="1004100"/>
            <a:ext cx="831774" cy="831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674" y="2106259"/>
            <a:ext cx="9935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u="sng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chemeClr val="accent5">
                  <a:lumMod val="90000"/>
                  <a:lumOff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2549440-6149-4FF3-B3ED-162919E5708F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6EEEBA-931B-49A6-B301-04D2445A5DAC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21F719-DBC6-47C1-9A72-AE2C8C8E3B9C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D81E6E-31EE-4310-B4BD-9091C118945B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87CC87-38D4-4FBC-9F5D-E805BE91923A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5CEEBA-6B5C-4ED2-8177-25A8D5EE97A6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613ABC-1AC0-432C-9800-8D8BB5C9A597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C4E9CC-7C16-43A4-9DDC-3606FA4A32DE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FBD9B7-4A19-4D1D-A1D8-FDA7C4F95FEC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E47D9D-BF4F-4504-9D7D-00534FB1A8C1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99572C-E418-49F7-96AC-E83329E086C1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E6D8-7A00-44B1-A8F6-4C21D3895C2C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703ABA-B855-4B9F-BFCD-F69262407279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0003D6-88FD-4308-8952-A53A6F46E3E6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834818-0B16-4EF0-A95B-B34420086A48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46575E-B107-421B-960C-FAFCE7154992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9FEA8A-ABB7-4121-80A2-028F627C3E6D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66D04AE-E9F5-4E6F-AD8A-57F449650AC5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C26F8D-A947-4819-AA8E-909CE1DF9E14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8A5794C-BC02-4FC3-A09F-2A17D9A9BE21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D0279D-A784-4CE2-9DF1-D797624616F3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 dirty="0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20F06F-A675-4288-96E7-2BCE51DCF7C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5850576-849A-42F1-B832-DF360B800196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518D9F-28A6-4440-8D37-99936081CA37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716B88-C6A7-454A-9B2C-F0AFD0950A7C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29A84F-B02F-4534-A237-ECC0DC640381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7A04342-779C-4E49-9342-4C7235C64B7E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0D1C65-4F29-4CFD-98ED-0B08A11D2971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54DEA4-0AAE-4DB8-A219-145E619D9D9B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7731"/>
              <a:endParaRPr lang="en-ID" sz="897">
                <a:solidFill>
                  <a:srgbClr val="1E1E1C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B025A39-04C4-45FC-A7D1-6F98E06A3666}"/>
              </a:ext>
            </a:extLst>
          </p:cNvPr>
          <p:cNvSpPr/>
          <p:nvPr/>
        </p:nvSpPr>
        <p:spPr>
          <a:xfrm>
            <a:off x="27130" y="20859"/>
            <a:ext cx="12192000" cy="49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>
            <a:off x="9784735" y="2622481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0965" y="657228"/>
            <a:ext cx="7929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Dặn</a:t>
            </a:r>
            <a:r>
              <a:rPr lang="en-US" sz="96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96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dò</a:t>
            </a:r>
            <a:r>
              <a:rPr lang="en-US" sz="96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:</a:t>
            </a:r>
            <a:endParaRPr lang="en-US" sz="9600" b="1" dirty="0">
              <a:ln w="19050">
                <a:solidFill>
                  <a:schemeClr val="bg2">
                    <a:lumMod val="75000"/>
                  </a:schemeClr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Dessert Menu Scrip" panose="000005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7953" y="2314330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97952" y="3712005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7952" y="2984697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 smtClean="0">
                <a:solidFill>
                  <a:schemeClr val="accent5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7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0327" y="1536174"/>
            <a:ext cx="10691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Cảm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ơn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quý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thầy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cô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và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các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em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học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sinh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đã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theo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dõi</a:t>
            </a:r>
            <a:r>
              <a:rPr lang="en-US" sz="8000" b="1" dirty="0" smtClean="0">
                <a:ln w="1905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!</a:t>
            </a:r>
            <a:endParaRPr lang="en-US" sz="8000" b="1" dirty="0">
              <a:ln w="19050">
                <a:solidFill>
                  <a:schemeClr val="bg2">
                    <a:lumMod val="75000"/>
                  </a:schemeClr>
                </a:solidFill>
              </a:ln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54236" y="1836259"/>
            <a:ext cx="6919595" cy="982363"/>
            <a:chOff x="4855845" y="1528427"/>
            <a:chExt cx="6919595" cy="982363"/>
          </a:xfrm>
        </p:grpSpPr>
        <p:sp>
          <p:nvSpPr>
            <p:cNvPr id="5" name="文本框 1"/>
            <p:cNvSpPr txBox="1"/>
            <p:nvPr/>
          </p:nvSpPr>
          <p:spPr>
            <a:xfrm>
              <a:off x="5650891" y="1528427"/>
              <a:ext cx="5687060" cy="93788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24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 đúng chính tả bài thơ “Mặt trời nhỏ” </a:t>
              </a:r>
              <a:r>
                <a:rPr lang="nl-NL" sz="2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trong </a:t>
              </a:r>
              <a:r>
                <a:rPr lang="nl-NL" sz="24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khoảng 15 phút.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组合 8"/>
            <p:cNvGrpSpPr/>
            <p:nvPr/>
          </p:nvGrpSpPr>
          <p:grpSpPr>
            <a:xfrm>
              <a:off x="4855845" y="1653540"/>
              <a:ext cx="6919595" cy="857250"/>
              <a:chOff x="7605" y="2856"/>
              <a:chExt cx="10556" cy="1453"/>
            </a:xfrm>
          </p:grpSpPr>
          <p:pic>
            <p:nvPicPr>
              <p:cNvPr id="7" name="图片 11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8" name="图片 5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7302" y="2857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9" name="直接连接符 6"/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图片 23" descr="D:\个人文件夹\2020年\办公室相关\ppt专用\素材图片\元素\幼小学习\303c66c0493e78d8588f9c70e6fa7529.png303c66c0493e78d8588f9c70e6fa75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0000" y="1771015"/>
            <a:ext cx="3188335" cy="3988435"/>
          </a:xfrm>
          <a:prstGeom prst="rect">
            <a:avLst/>
          </a:prstGeom>
        </p:spPr>
      </p:pic>
      <p:pic>
        <p:nvPicPr>
          <p:cNvPr id="11" name="图片 24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 flipV="1">
            <a:off x="8318206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12" name="图片 25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 flipH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13" name="图片 27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20851" y="387953"/>
            <a:ext cx="749165" cy="107488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55845" y="3380045"/>
            <a:ext cx="6446564" cy="997144"/>
            <a:chOff x="4855845" y="2686491"/>
            <a:chExt cx="6446564" cy="997144"/>
          </a:xfrm>
        </p:grpSpPr>
        <p:grpSp>
          <p:nvGrpSpPr>
            <p:cNvPr id="18" name="组合 10"/>
            <p:cNvGrpSpPr/>
            <p:nvPr/>
          </p:nvGrpSpPr>
          <p:grpSpPr>
            <a:xfrm>
              <a:off x="4855845" y="2826385"/>
              <a:ext cx="6446564" cy="857250"/>
              <a:chOff x="7605" y="2856"/>
              <a:chExt cx="10556" cy="1453"/>
            </a:xfrm>
          </p:grpSpPr>
          <p:pic>
            <p:nvPicPr>
              <p:cNvPr id="20" name="图片 12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1" name="图片 13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7302" y="2857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2" name="直接连接符 14"/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"/>
            <p:cNvSpPr txBox="1"/>
            <p:nvPr/>
          </p:nvSpPr>
          <p:spPr>
            <a:xfrm>
              <a:off x="5674270" y="2686491"/>
              <a:ext cx="5538084" cy="9787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2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nl-NL" sz="2400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</a:t>
              </a:r>
              <a:r>
                <a:rPr lang="nl-NL" sz="24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 ng/ngh, tìm các từ </a:t>
              </a:r>
              <a:endParaRPr lang="nl-NL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>
                <a:lnSpc>
                  <a:spcPct val="120000"/>
                </a:lnSpc>
              </a:pPr>
              <a:r>
                <a:rPr lang="nl-NL" sz="2400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 hoạt động </a:t>
              </a:r>
              <a:r>
                <a:rPr lang="nl-NL" sz="24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đầu bằng </a:t>
              </a:r>
              <a:r>
                <a:rPr lang="nl-NL" sz="2400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ng/ngh.</a:t>
              </a:r>
              <a:endParaRPr lang="nl-NL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54237" y="5037864"/>
            <a:ext cx="5923580" cy="956573"/>
            <a:chOff x="4854236" y="4938541"/>
            <a:chExt cx="6096635" cy="956573"/>
          </a:xfrm>
        </p:grpSpPr>
        <p:grpSp>
          <p:nvGrpSpPr>
            <p:cNvPr id="24" name="组合 15"/>
            <p:cNvGrpSpPr/>
            <p:nvPr/>
          </p:nvGrpSpPr>
          <p:grpSpPr>
            <a:xfrm>
              <a:off x="4854236" y="5037864"/>
              <a:ext cx="6096635" cy="857250"/>
              <a:chOff x="7605" y="2856"/>
              <a:chExt cx="10556" cy="1453"/>
            </a:xfrm>
          </p:grpSpPr>
          <p:pic>
            <p:nvPicPr>
              <p:cNvPr id="26" name="图片 16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7" name="图片 17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7302" y="2857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8" name="直接连接符 18"/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1"/>
            <p:cNvSpPr txBox="1"/>
            <p:nvPr/>
          </p:nvSpPr>
          <p:spPr>
            <a:xfrm>
              <a:off x="5290250" y="4938541"/>
              <a:ext cx="5412562" cy="93788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2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24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yêu cảnh đẹp, quê hương </a:t>
              </a:r>
              <a:r>
                <a:rPr lang="en-US" sz="24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</a:t>
              </a:r>
              <a:r>
                <a:rPr lang="vi-VN" sz="24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vi-VN" sz="24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viết.</a:t>
              </a:r>
              <a:endParaRPr lang="nl-NL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898" y="-222401"/>
            <a:ext cx="636477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42245" y="726125"/>
            <a:ext cx="10907510" cy="3154710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latin typeface="SVN-Gretoon" panose="02040603050506020204" pitchFamily="18" charset="0"/>
              </a:rPr>
              <a:t>K</a:t>
            </a:r>
            <a:r>
              <a:rPr lang="en-US" sz="115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H</a:t>
            </a:r>
            <a:r>
              <a:rPr lang="en-US" sz="11500" dirty="0" smtClean="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</a:rPr>
              <a:t>Ở</a:t>
            </a:r>
            <a:r>
              <a:rPr lang="en-US" sz="11500" dirty="0" smtClean="0">
                <a:latin typeface="SVN-Gretoon" panose="02040603050506020204" pitchFamily="18" charset="0"/>
              </a:rPr>
              <a:t>I </a:t>
            </a:r>
            <a:r>
              <a:rPr lang="en-US" sz="11500" dirty="0" smtClean="0">
                <a:solidFill>
                  <a:srgbClr val="FFC000"/>
                </a:solidFill>
                <a:latin typeface="SVN-Gretoon" panose="02040603050506020204" pitchFamily="18" charset="0"/>
              </a:rPr>
              <a:t>Đ</a:t>
            </a:r>
            <a:r>
              <a:rPr lang="en-US" sz="11500" dirty="0" smtClean="0">
                <a:solidFill>
                  <a:srgbClr val="7030A0"/>
                </a:solidFill>
                <a:latin typeface="SVN-Gretoon" panose="02040603050506020204" pitchFamily="18" charset="0"/>
              </a:rPr>
              <a:t>Ộ</a:t>
            </a:r>
            <a:r>
              <a:rPr lang="en-US" sz="11500" dirty="0" smtClean="0">
                <a:solidFill>
                  <a:schemeClr val="accent2">
                    <a:lumMod val="50000"/>
                  </a:schemeClr>
                </a:solidFill>
                <a:latin typeface="SVN-Gretoon" panose="02040603050506020204" pitchFamily="18" charset="0"/>
              </a:rPr>
              <a:t>N</a:t>
            </a:r>
            <a:r>
              <a:rPr lang="en-US" sz="11500" dirty="0" smtClean="0">
                <a:solidFill>
                  <a:srgbClr val="FF0066"/>
                </a:solidFill>
                <a:latin typeface="SVN-Gretoon" panose="02040603050506020204" pitchFamily="18" charset="0"/>
              </a:rPr>
              <a:t>G</a:t>
            </a:r>
            <a:endParaRPr lang="en-US" sz="11500" dirty="0">
              <a:solidFill>
                <a:srgbClr val="FF0066"/>
              </a:solidFill>
              <a:latin typeface="SVN-Gretoon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" b="97071" l="4390" r="100000">
                        <a14:foregroundMark x1="51715" y1="11158" x2="51715" y2="11158"/>
                        <a14:foregroundMark x1="44444" y1="16039" x2="51715" y2="14365"/>
                        <a14:foregroundMark x1="58985" y1="8508" x2="58985" y2="8508"/>
                        <a14:foregroundMark x1="66804" y1="9623" x2="66804" y2="9623"/>
                        <a14:foregroundMark x1="81893" y1="9066" x2="81893" y2="9066"/>
                        <a14:foregroundMark x1="89712" y1="6416" x2="89712" y2="6416"/>
                        <a14:foregroundMark x1="50069" y1="10181" x2="50069" y2="10181"/>
                        <a14:foregroundMark x1="47188" y1="13808" x2="47188" y2="13808"/>
                        <a14:foregroundMark x1="44444" y1="13808" x2="44444" y2="13808"/>
                        <a14:foregroundMark x1="45953" y1="12971" x2="45953" y2="12971"/>
                        <a14:foregroundMark x1="51303" y1="9205" x2="51303" y2="9205"/>
                        <a14:foregroundMark x1="53361" y1="12692" x2="53361" y2="12692"/>
                        <a14:backgroundMark x1="76132" y1="64714" x2="76132" y2="6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9100">
            <a:off x="15490" y="3302723"/>
            <a:ext cx="3333509" cy="32786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" b="97071" l="4390" r="100000">
                        <a14:foregroundMark x1="50069" y1="10181" x2="50069" y2="10181"/>
                        <a14:backgroundMark x1="76132" y1="64714" x2="76132" y2="6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8866" flipH="1">
            <a:off x="8871579" y="3296088"/>
            <a:ext cx="3333509" cy="32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0234 -0.0469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00104 -0.0983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5761926" y="2432853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67186" y="2375049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90" y="2690366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P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14906" y="3201205"/>
            <a:ext cx="8873134" cy="186204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ln w="3175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Tảng</a:t>
            </a:r>
            <a:r>
              <a:rPr lang="en-US" sz="11500" b="1" dirty="0" smtClean="0">
                <a:ln w="3175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 </a:t>
            </a:r>
            <a:r>
              <a:rPr lang="en-US" sz="11500" b="1" dirty="0" err="1" smtClean="0">
                <a:ln w="3175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băng</a:t>
            </a:r>
            <a:r>
              <a:rPr lang="en-US" sz="11500" b="1" dirty="0" smtClean="0">
                <a:ln w="3175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 </a:t>
            </a:r>
            <a:r>
              <a:rPr lang="en-US" sz="11500" b="1" dirty="0" err="1" smtClean="0">
                <a:ln w="3175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trôi</a:t>
            </a:r>
            <a:endParaRPr kumimoji="0" lang="en-US" sz="59500" b="1" i="0" u="none" strike="noStrike" kern="1200" cap="none" spc="0" normalizeH="0" baseline="0" noProof="0" dirty="0">
              <a:ln w="317500">
                <a:solidFill>
                  <a:schemeClr val="bg2">
                    <a:lumMod val="75000"/>
                  </a:schemeClr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728637" y="6704308"/>
            <a:ext cx="266615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 TRO GIANG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youtube.com/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trogiang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662" y="2222649"/>
            <a:ext cx="6096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319" y="298609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35183" y="302560"/>
            <a:ext cx="7827640" cy="2009061"/>
          </a:xfrm>
          <a:prstGeom prst="wedgeRoundRectCallout">
            <a:avLst>
              <a:gd name="adj1" fmla="val 34282"/>
              <a:gd name="adj2" fmla="val 72136"/>
              <a:gd name="adj3" fmla="val 16667"/>
            </a:avLst>
          </a:prstGeom>
          <a:solidFill>
            <a:srgbClr val="FF3300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Nam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cụt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14906" y="3160856"/>
            <a:ext cx="8873134" cy="186204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Tảng</a:t>
            </a:r>
            <a:r>
              <a:rPr lang="en-US" sz="11500" b="1" dirty="0" smtClean="0"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1500" b="1" dirty="0" err="1" smtClean="0"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băng</a:t>
            </a:r>
            <a:r>
              <a:rPr lang="en-US" sz="11500" b="1" dirty="0" smtClean="0"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1500" b="1" dirty="0" err="1" smtClean="0"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trôi</a:t>
            </a:r>
            <a:endParaRPr kumimoji="0" lang="en-US" sz="59500" b="1" i="0" u="none" strike="noStrike" kern="1200" cap="none" spc="0" normalizeH="0" baseline="0" noProof="0" dirty="0"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5" name="camap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35" y="2140080"/>
            <a:ext cx="1925258" cy="151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7" y="2099122"/>
            <a:ext cx="3212870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5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3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3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5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  <p:bldP spid="29" grpId="0"/>
      <p:bldP spid="29" grpId="1"/>
      <p:bldP spid="26" grpId="0" animBg="1"/>
      <p:bldP spid="26" grpId="1" animBg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8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1631210" y="474372"/>
            <a:ext cx="7954140" cy="1582058"/>
          </a:xfrm>
          <a:prstGeom prst="round2SameRect">
            <a:avLst/>
          </a:prstGeom>
          <a:solidFill>
            <a:srgbClr val="00B0F0"/>
          </a:solidFill>
          <a:ln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57926" y="2280453"/>
            <a:ext cx="4185908" cy="10943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6" y="4949886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357925" y="3633662"/>
            <a:ext cx="4185908" cy="10943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46096" y="4928840"/>
            <a:ext cx="4197737" cy="10943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26521" y="5171213"/>
            <a:ext cx="616125" cy="60957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71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971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  <p:bldP spid="21" grpId="0" animBg="1"/>
      <p:bldP spid="21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71" y="1498545"/>
            <a:ext cx="1925258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6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1461039" y="467710"/>
            <a:ext cx="8142668" cy="1582058"/>
          </a:xfrm>
          <a:prstGeom prst="round2Same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71552" y="2195126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69" y="3439260"/>
            <a:ext cx="9144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971552" y="3439260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20035" y="4727985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C. 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Gấu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con,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gà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ri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cái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ghế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901345" y="3703930"/>
            <a:ext cx="616125" cy="60957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58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971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471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1" y="1231845"/>
            <a:ext cx="1925258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754823" y="3711120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760083" y="3653316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>
            <a:off x="5940373" y="107009"/>
            <a:ext cx="6212114" cy="1582058"/>
          </a:xfrm>
          <a:prstGeom prst="round2SameRect">
            <a:avLst/>
          </a:prstGeom>
          <a:solidFill>
            <a:srgbClr val="00B0F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17418" y="1802065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 </a:t>
            </a:r>
            <a:r>
              <a:rPr lang="en-US" sz="3200" noProof="0" dirty="0" err="1" smtClean="0">
                <a:solidFill>
                  <a:prstClr val="white"/>
                </a:solidFill>
                <a:latin typeface="Calibri" panose="020F0502020204030204"/>
              </a:rPr>
              <a:t>Bầy</a:t>
            </a:r>
            <a:r>
              <a:rPr lang="en-US" sz="3200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prstClr val="white"/>
                </a:solidFill>
                <a:latin typeface="Calibri" panose="020F0502020204030204"/>
              </a:rPr>
              <a:t>vượn</a:t>
            </a:r>
            <a:r>
              <a:rPr lang="en-US" sz="3200" noProof="0" dirty="0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29" y="1279583"/>
            <a:ext cx="2200275" cy="75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69" y="4485064"/>
            <a:ext cx="914400" cy="9144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712" y="4276870"/>
            <a:ext cx="6096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417418" y="3045323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Bầy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17418" y="4305141"/>
            <a:ext cx="5258024" cy="1094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Bày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/>
              </a:rPr>
              <a:t>vượn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07714" y="2044438"/>
            <a:ext cx="616125" cy="60957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  <p:bldP spid="25" grpId="0" animBg="1"/>
      <p:bldP spid="25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09" y="95947"/>
            <a:ext cx="2365351" cy="20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95242" y="51435"/>
            <a:ext cx="3293713" cy="3088348"/>
            <a:chOff x="-253408" y="429150"/>
            <a:chExt cx="3293713" cy="3088348"/>
          </a:xfrm>
        </p:grpSpPr>
        <p:grpSp>
          <p:nvGrpSpPr>
            <p:cNvPr id="13" name="Group 12"/>
            <p:cNvGrpSpPr/>
            <p:nvPr/>
          </p:nvGrpSpPr>
          <p:grpSpPr>
            <a:xfrm>
              <a:off x="-253408" y="429150"/>
              <a:ext cx="3293713" cy="3088348"/>
              <a:chOff x="3615086" y="290454"/>
              <a:chExt cx="3188097" cy="297365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615086" y="290454"/>
                <a:ext cx="3188097" cy="2973650"/>
                <a:chOff x="4295658" y="4231"/>
                <a:chExt cx="3188097" cy="2973650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4704080" y="955040"/>
                  <a:ext cx="2371254" cy="1442699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8" name="图片 9">
                  <a:extLst>
                    <a:ext uri="{FF2B5EF4-FFF2-40B4-BE49-F238E27FC236}">
                      <a16:creationId xmlns:a16="http://schemas.microsoft.com/office/drawing/2014/main" id="{CC55B24C-292B-43E3-9A98-6B732EFD0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658" y="4231"/>
                  <a:ext cx="3188097" cy="2973650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4142729" y="1632247"/>
                <a:ext cx="2055562" cy="1200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0" dirty="0" err="1" smtClean="0">
                    <a:solidFill>
                      <a:schemeClr val="bg1"/>
                    </a:solidFill>
                    <a:latin typeface="SVN-Mutlu" panose="00000400000000000000" pitchFamily="2" charset="0"/>
                  </a:rPr>
                  <a:t>Viết</a:t>
                </a:r>
                <a:endParaRPr lang="en-US" sz="7500" dirty="0">
                  <a:solidFill>
                    <a:schemeClr val="bg1"/>
                  </a:solidFill>
                  <a:latin typeface="SVN-Mutlu" panose="00000400000000000000" pitchFamily="2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0433" y="780810"/>
              <a:ext cx="2407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Tiếng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Việt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#9Slide07 Deepika" panose="02000507000000020004" pitchFamily="2" charset="0"/>
                </a:rPr>
                <a:t> 3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#9Slide07 Deepika" panose="02000507000000020004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99" y="1595609"/>
            <a:ext cx="11638273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04800" y="817420"/>
            <a:ext cx="11582400" cy="595488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808069" y="1419290"/>
            <a:ext cx="40164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mặt trời nhỏ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Thắp lửa trên cây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 đỏ hây hây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Đung đưa trưa nắng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cùi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endParaRPr lang="en-US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endParaRPr lang="en-US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gật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85931" y="1664108"/>
            <a:ext cx="37505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ong ủ mật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ve chơi đàn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 hú kêu vang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 hè rực rỡ</a:t>
            </a:r>
            <a:r>
              <a:rPr lang="en-US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endParaRPr lang="en-US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hớn hở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 bạn cùng chơi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rối phì cười</a:t>
            </a:r>
          </a:p>
          <a:p>
            <a:pPr fontAlgn="t"/>
            <a:r>
              <a:rPr lang="vi-VN" sz="3200" b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“Ôi sao nhiều thế!”</a:t>
            </a:r>
            <a:endParaRPr lang="en-US" sz="3200" b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9793" y="1354588"/>
            <a:ext cx="1960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t"/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(My Linh)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01584E2-E31C-4EA5-9941-E6EED1035444}"/>
              </a:ext>
            </a:extLst>
          </p:cNvPr>
          <p:cNvSpPr txBox="1"/>
          <p:nvPr/>
        </p:nvSpPr>
        <p:spPr>
          <a:xfrm>
            <a:off x="1869766" y="547336"/>
            <a:ext cx="2344536" cy="681033"/>
          </a:xfrm>
          <a:prstGeom prst="roundRect">
            <a:avLst/>
          </a:prstGeom>
          <a:solidFill>
            <a:srgbClr val="00B050"/>
          </a:solidFill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5405" y="290321"/>
            <a:ext cx="1650936" cy="1356655"/>
            <a:chOff x="208345" y="62636"/>
            <a:chExt cx="1650936" cy="1356655"/>
          </a:xfrm>
        </p:grpSpPr>
        <p:grpSp>
          <p:nvGrpSpPr>
            <p:cNvPr id="16" name="Group 15"/>
            <p:cNvGrpSpPr/>
            <p:nvPr/>
          </p:nvGrpSpPr>
          <p:grpSpPr>
            <a:xfrm>
              <a:off x="208345" y="80531"/>
              <a:ext cx="1650936" cy="1338760"/>
              <a:chOff x="4616167" y="1219247"/>
              <a:chExt cx="3162854" cy="3000454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03C40C8F-3D4D-4E4E-B5AD-02E0F65FA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145" y="1219247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48244" y="62636"/>
              <a:ext cx="978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latin typeface="#9Slide07 Cadena" panose="02000503000000020004" pitchFamily="2" charset="0"/>
                </a:rPr>
                <a:t>1.</a:t>
              </a:r>
              <a:endParaRPr lang="en-US" sz="7200" dirty="0">
                <a:latin typeface="#9Slide07 Cadena" panose="02000503000000020004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203342" y="4521393"/>
            <a:ext cx="38778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cùi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3200" b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t"/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endParaRPr lang="en-US" sz="3200" b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t"/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endParaRPr lang="en-US" sz="3200" b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t"/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gật</a:t>
            </a:r>
            <a:r>
              <a:rPr lang="en-US" sz="3200" b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10684" y="4521393"/>
            <a:ext cx="37505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3200" b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hớn hở</a:t>
            </a:r>
          </a:p>
          <a:p>
            <a:pPr algn="just" fontAlgn="t"/>
            <a:r>
              <a:rPr lang="vi-VN" sz="3200" b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 bạn cùng chơi</a:t>
            </a:r>
          </a:p>
          <a:p>
            <a:pPr algn="just" fontAlgn="t"/>
            <a:r>
              <a:rPr lang="vi-VN" sz="3200" b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rối phì cười</a:t>
            </a:r>
          </a:p>
          <a:p>
            <a:pPr algn="just" fontAlgn="t"/>
            <a:r>
              <a:rPr lang="vi-VN" sz="3200" b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“Ôi sao nhiều thế!”</a:t>
            </a:r>
            <a:endParaRPr lang="en-US" sz="3200" b="0" dirty="0" smtClean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3342" y="2021890"/>
            <a:ext cx="3985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vi-VN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mặt trời nhỏ</a:t>
            </a:r>
          </a:p>
          <a:p>
            <a:pPr lvl="0" algn="just" fontAlgn="t"/>
            <a:r>
              <a:rPr lang="vi-VN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 lửa trên cây</a:t>
            </a:r>
          </a:p>
          <a:p>
            <a:pPr lvl="0" algn="just" fontAlgn="t"/>
            <a:r>
              <a:rPr lang="vi-VN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 đỏ hây hây</a:t>
            </a:r>
          </a:p>
          <a:p>
            <a:pPr lvl="0" algn="just" fontAlgn="t"/>
            <a:r>
              <a:rPr lang="vi-VN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Đung đưa trưa nắng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10684" y="2021890"/>
            <a:ext cx="37505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3200" b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ong ủ mật</a:t>
            </a:r>
          </a:p>
          <a:p>
            <a:pPr algn="just" fontAlgn="t"/>
            <a:r>
              <a:rPr lang="vi-VN" sz="3200" b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ve chơi đàn</a:t>
            </a:r>
          </a:p>
          <a:p>
            <a:pPr algn="just" fontAlgn="t"/>
            <a:r>
              <a:rPr lang="vi-VN" sz="3200" b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 hú kêu vang</a:t>
            </a:r>
          </a:p>
          <a:p>
            <a:pPr algn="just" fontAlgn="t"/>
            <a:r>
              <a:rPr lang="vi-VN" sz="3200" b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 hè rực rỡ</a:t>
            </a:r>
            <a:r>
              <a:rPr lang="en-US" sz="3200" b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dirty="0" smtClean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" b="98626" l="0" r="98697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00" y="4946979"/>
            <a:ext cx="1706828" cy="19932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4" b="98289" l="3524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7657" y="211626"/>
            <a:ext cx="2530220" cy="2368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816" y="65045"/>
            <a:ext cx="622455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49336 0.0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4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4 L -0.48997 0.06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21" grpId="0"/>
      <p:bldP spid="21" grpId="1"/>
      <p:bldP spid="22" grpId="0"/>
      <p:bldP spid="22" grpId="1"/>
      <p:bldP spid="27" grpId="0"/>
      <p:bldP spid="27" grpId="1"/>
      <p:bldP spid="28" grpId="0"/>
      <p:bldP spid="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39161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671</Words>
  <Application>Microsoft Office PowerPoint</Application>
  <PresentationFormat>Widescreen</PresentationFormat>
  <Paragraphs>140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#9Slide07 Deepika</vt:lpstr>
      <vt:lpstr>#9Slide07 IcielPony</vt:lpstr>
      <vt:lpstr>#9Slide07 Cadena</vt:lpstr>
      <vt:lpstr>Calibri</vt:lpstr>
      <vt:lpstr>SVN-Newton</vt:lpstr>
      <vt:lpstr>#9Slide05 Bodega Script</vt:lpstr>
      <vt:lpstr>SVN-Poky's</vt:lpstr>
      <vt:lpstr>#9Slide07 IcielBC Cubano Normal</vt:lpstr>
      <vt:lpstr>UTM Avo</vt:lpstr>
      <vt:lpstr>等线</vt:lpstr>
      <vt:lpstr>#9Slide07 HoneyCream</vt:lpstr>
      <vt:lpstr>UTM Diana</vt:lpstr>
      <vt:lpstr>UVN Buc Thu</vt:lpstr>
      <vt:lpstr>Cambria</vt:lpstr>
      <vt:lpstr>SVN-Dancing Script</vt:lpstr>
      <vt:lpstr>SVN-Gretoon</vt:lpstr>
      <vt:lpstr>Calibri Light</vt:lpstr>
      <vt:lpstr>#9Slide07 SVNDessert Menu Scrip</vt:lpstr>
      <vt:lpstr>SVN-Mutlu</vt:lpstr>
      <vt:lpstr>Times New Roman</vt:lpstr>
      <vt:lpstr>Arial</vt:lpstr>
      <vt:lpstr>字魂70号-灵悦黑体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55</cp:revision>
  <dcterms:created xsi:type="dcterms:W3CDTF">2022-07-19T03:58:14Z</dcterms:created>
  <dcterms:modified xsi:type="dcterms:W3CDTF">2022-08-27T09:48:30Z</dcterms:modified>
</cp:coreProperties>
</file>