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3.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4.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5.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8" r:id="rId3"/>
    <p:sldMasterId id="2147483706" r:id="rId4"/>
    <p:sldMasterId id="2147483749" r:id="rId5"/>
    <p:sldMasterId id="2147483780" r:id="rId6"/>
  </p:sldMasterIdLst>
  <p:notesMasterIdLst>
    <p:notesMasterId r:id="rId29"/>
  </p:notesMasterIdLst>
  <p:sldIdLst>
    <p:sldId id="284" r:id="rId7"/>
    <p:sldId id="259" r:id="rId8"/>
    <p:sldId id="295" r:id="rId9"/>
    <p:sldId id="292" r:id="rId10"/>
    <p:sldId id="296" r:id="rId11"/>
    <p:sldId id="299" r:id="rId12"/>
    <p:sldId id="300" r:id="rId13"/>
    <p:sldId id="298" r:id="rId14"/>
    <p:sldId id="301" r:id="rId15"/>
    <p:sldId id="302" r:id="rId16"/>
    <p:sldId id="303" r:id="rId17"/>
    <p:sldId id="305" r:id="rId18"/>
    <p:sldId id="306" r:id="rId19"/>
    <p:sldId id="285" r:id="rId20"/>
    <p:sldId id="286" r:id="rId21"/>
    <p:sldId id="287" r:id="rId22"/>
    <p:sldId id="288" r:id="rId23"/>
    <p:sldId id="289" r:id="rId24"/>
    <p:sldId id="290" r:id="rId25"/>
    <p:sldId id="291" r:id="rId26"/>
    <p:sldId id="307" r:id="rId27"/>
    <p:sldId id="283" r:id="rId28"/>
  </p:sldIdLst>
  <p:sldSz cx="12192000" cy="6858000"/>
  <p:notesSz cx="6858000" cy="9144000"/>
  <p:custDataLst>
    <p:tags r:id="rId3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8856" autoAdjust="0"/>
  </p:normalViewPr>
  <p:slideViewPr>
    <p:cSldViewPr snapToGrid="0">
      <p:cViewPr varScale="1">
        <p:scale>
          <a:sx n="66" d="100"/>
          <a:sy n="66" d="100"/>
        </p:scale>
        <p:origin x="1330"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tags" Target="tags/tag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2785A3-D98E-40BC-B206-51012B3A6E7F}" type="datetimeFigureOut">
              <a:rPr lang="en-US" smtClean="0"/>
              <a:t>7/25/2022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6CD6C8-FA4B-4AD9-91E6-A3EB63C49412}" type="slidenum">
              <a:rPr lang="en-US" smtClean="0"/>
              <a:t>‹#›</a:t>
            </a:fld>
            <a:endParaRPr lang="en-US"/>
          </a:p>
        </p:txBody>
      </p:sp>
    </p:spTree>
    <p:extLst>
      <p:ext uri="{BB962C8B-B14F-4D97-AF65-F5344CB8AC3E}">
        <p14:creationId xmlns:p14="http://schemas.microsoft.com/office/powerpoint/2010/main" val="748441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HS</a:t>
            </a:r>
            <a:r>
              <a:rPr lang="en-US" baseline="0" dirty="0" smtClean="0"/>
              <a:t> THẢO LUẬN NHÓM 4</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F21B1E-D82F-41D4-833B-D1D9EFC2D8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71459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EE9E135-C57D-4D3A-B53A-120A54F9B1F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32709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HS</a:t>
            </a:r>
            <a:r>
              <a:rPr lang="en-US" baseline="0" dirty="0" smtClean="0"/>
              <a:t> THẢO LUẬN NHÓM 4</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F21B1E-D82F-41D4-833B-D1D9EFC2D8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07055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Làm</a:t>
            </a:r>
            <a:r>
              <a:rPr lang="en-US" baseline="0" dirty="0" smtClean="0"/>
              <a:t> </a:t>
            </a:r>
            <a:r>
              <a:rPr lang="en-US" baseline="0" dirty="0" err="1" smtClean="0"/>
              <a:t>việc</a:t>
            </a:r>
            <a:r>
              <a:rPr lang="en-US" baseline="0" dirty="0" smtClean="0"/>
              <a:t> </a:t>
            </a:r>
            <a:r>
              <a:rPr lang="en-US" baseline="0" dirty="0" err="1" smtClean="0"/>
              <a:t>cá</a:t>
            </a:r>
            <a:r>
              <a:rPr lang="en-US" baseline="0" dirty="0" smtClean="0"/>
              <a:t> </a:t>
            </a:r>
            <a:r>
              <a:rPr lang="en-US" baseline="0" dirty="0" err="1" smtClean="0"/>
              <a:t>nhân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F21B1E-D82F-41D4-833B-D1D9EFC2D8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12224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Làm</a:t>
            </a:r>
            <a:r>
              <a:rPr lang="en-US" baseline="0" dirty="0" smtClean="0"/>
              <a:t> </a:t>
            </a:r>
            <a:r>
              <a:rPr lang="en-US" baseline="0" dirty="0" err="1" smtClean="0"/>
              <a:t>việc</a:t>
            </a:r>
            <a:r>
              <a:rPr lang="en-US" baseline="0" dirty="0" smtClean="0"/>
              <a:t> </a:t>
            </a:r>
            <a:r>
              <a:rPr lang="en-US" baseline="0" dirty="0" err="1" smtClean="0"/>
              <a:t>cá</a:t>
            </a:r>
            <a:r>
              <a:rPr lang="en-US" baseline="0" dirty="0" smtClean="0"/>
              <a:t> </a:t>
            </a:r>
            <a:r>
              <a:rPr lang="en-US" baseline="0" dirty="0" err="1" smtClean="0"/>
              <a:t>nhân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F21B1E-D82F-41D4-833B-D1D9EFC2D8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84356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EE9E135-C57D-4D3A-B53A-120A54F9B1F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14690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EE9E135-C57D-4D3A-B53A-120A54F9B1F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257048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EE9E135-C57D-4D3A-B53A-120A54F9B1F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653534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EE9E135-C57D-4D3A-B53A-120A54F9B1F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617870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EE9E135-C57D-4D3A-B53A-120A54F9B1F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764564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5.xml"/><Relationship Id="rId4" Type="http://schemas.openxmlformats.org/officeDocument/2006/relationships/image" Target="../media/image15.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5.xml"/><Relationship Id="rId4" Type="http://schemas.openxmlformats.org/officeDocument/2006/relationships/image" Target="../media/image1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6.xml"/><Relationship Id="rId4" Type="http://schemas.openxmlformats.org/officeDocument/2006/relationships/image" Target="../media/image15.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6.xml"/><Relationship Id="rId4" Type="http://schemas.openxmlformats.org/officeDocument/2006/relationships/image" Target="../media/image15.png"/></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6.xml"/><Relationship Id="rId4" Type="http://schemas.openxmlformats.org/officeDocument/2006/relationships/image" Target="../media/image15.pn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6.xml"/><Relationship Id="rId4" Type="http://schemas.openxmlformats.org/officeDocument/2006/relationships/image" Target="../media/image1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5.xml"/><Relationship Id="rId4" Type="http://schemas.openxmlformats.org/officeDocument/2006/relationships/image" Target="../media/image15.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5.xml"/><Relationship Id="rId4" Type="http://schemas.openxmlformats.org/officeDocument/2006/relationships/image" Target="../media/image15.png"/></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64E68B1-73EE-412E-9CCD-BF5AEC52CEDF}" type="datetimeFigureOut">
              <a:rPr lang="en-US" smtClean="0"/>
              <a:t>7/25/2022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46B62F1-30BB-4C33-BE59-EE84C050C7D5}" type="slidenum">
              <a:rPr lang="en-US" smtClean="0"/>
              <a:t>‹#›</a:t>
            </a:fld>
            <a:endParaRPr lang="en-US"/>
          </a:p>
        </p:txBody>
      </p:sp>
    </p:spTree>
    <p:extLst>
      <p:ext uri="{BB962C8B-B14F-4D97-AF65-F5344CB8AC3E}">
        <p14:creationId xmlns:p14="http://schemas.microsoft.com/office/powerpoint/2010/main" val="185585614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764E68B1-73EE-412E-9CCD-BF5AEC52CEDF}" type="datetimeFigureOut">
              <a:rPr lang="en-US" smtClean="0"/>
              <a:t>7/25/2022</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046B62F1-30BB-4C33-BE59-EE84C050C7D5}" type="slidenum">
              <a:rPr lang="en-US" smtClean="0"/>
              <a:t>‹#›</a:t>
            </a:fld>
            <a:endParaRPr lang="en-US"/>
          </a:p>
        </p:txBody>
      </p:sp>
    </p:spTree>
    <p:extLst>
      <p:ext uri="{BB962C8B-B14F-4D97-AF65-F5344CB8AC3E}">
        <p14:creationId xmlns:p14="http://schemas.microsoft.com/office/powerpoint/2010/main" val="142340495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4_1">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AA1E96-D133-4F18-B9E9-605FE640463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2022/7/25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FCE0B362-273A-4C83-B65C-B2C870E8C7D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33FCD18E-01E1-4C4D-8784-18AA6DE9F24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9982200" y="-524935"/>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9Slide05 ViceroyJF" panose="02040603050506020204" pitchFamily="18" charset="0"/>
                <a:ea typeface="+mj-ea"/>
                <a:cs typeface="+mj-cs"/>
              </a:rPr>
              <a:t>Măng</a:t>
            </a:r>
            <a:r>
              <a:rPr kumimoji="0" lang="en-US" sz="3200" b="0" i="0" u="none" strike="noStrike" kern="1200" cap="none" spc="0" normalizeH="0" baseline="0" noProof="0" dirty="0">
                <a:ln>
                  <a:noFill/>
                </a:ln>
                <a:solidFill>
                  <a:prstClr val="white"/>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270710515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3_1">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AA1E96-D133-4F18-B9E9-605FE640463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2022/7/25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FCE0B362-273A-4C83-B65C-B2C870E8C7D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33FCD18E-01E1-4C4D-8784-18AA6DE9F24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9982200" y="-524935"/>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9Slide05 ViceroyJF" panose="02040603050506020204" pitchFamily="18" charset="0"/>
                <a:ea typeface="+mj-ea"/>
                <a:cs typeface="+mj-cs"/>
              </a:rPr>
              <a:t>Măng</a:t>
            </a:r>
            <a:r>
              <a:rPr kumimoji="0" lang="en-US" sz="3200" b="0" i="0" u="none" strike="noStrike" kern="1200" cap="none" spc="0" normalizeH="0" baseline="0" noProof="0" dirty="0">
                <a:ln>
                  <a:noFill/>
                </a:ln>
                <a:solidFill>
                  <a:prstClr val="white"/>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371039804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2_1">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AA1E96-D133-4F18-B9E9-605FE640463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2022/7/25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FCE0B362-273A-4C83-B65C-B2C870E8C7D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33FCD18E-01E1-4C4D-8784-18AA6DE9F24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9982200" y="-524935"/>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9Slide05 ViceroyJF" panose="02040603050506020204" pitchFamily="18" charset="0"/>
                <a:ea typeface="+mj-ea"/>
                <a:cs typeface="+mj-cs"/>
              </a:rPr>
              <a:t>Măng</a:t>
            </a:r>
            <a:r>
              <a:rPr kumimoji="0" lang="en-US" sz="3200" b="0" i="0" u="none" strike="noStrike" kern="1200" cap="none" spc="0" normalizeH="0" baseline="0" noProof="0" dirty="0">
                <a:ln>
                  <a:noFill/>
                </a:ln>
                <a:solidFill>
                  <a:prstClr val="white"/>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409492427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1_1">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AA1E96-D133-4F18-B9E9-605FE640463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2022/7/25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FCE0B362-273A-4C83-B65C-B2C870E8C7D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33FCD18E-01E1-4C4D-8784-18AA6DE9F24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9982200" y="-524935"/>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9Slide05 ViceroyJF" panose="02040603050506020204" pitchFamily="18" charset="0"/>
                <a:ea typeface="+mj-ea"/>
                <a:cs typeface="+mj-cs"/>
              </a:rPr>
              <a:t>Măng</a:t>
            </a:r>
            <a:r>
              <a:rPr kumimoji="0" lang="en-US" sz="3200" b="0" i="0" u="none" strike="noStrike" kern="1200" cap="none" spc="0" normalizeH="0" baseline="0" noProof="0" dirty="0">
                <a:ln>
                  <a:noFill/>
                </a:ln>
                <a:solidFill>
                  <a:prstClr val="white"/>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143604227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BE8D3E-1235-4D1B-B396-C02A2E103FB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374CF82D-D2A9-4183-9771-46DF965DB2E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17AB676-8D6C-4E40-B502-7671C9B5B8E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3FBB78A-98BD-4790-A9D4-8522F3C4B68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2022/7/25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206753FA-8AFD-4973-8DEB-CF1932D6D09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C2F4BEAF-5026-4888-9AEC-0413C6DB7D1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10"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12" name="Title 1">
            <a:extLst>
              <a:ext uri="{FF2B5EF4-FFF2-40B4-BE49-F238E27FC236}">
                <a16:creationId xmlns:a16="http://schemas.microsoft.com/office/drawing/2014/main" id="{134C9EFF-C59B-47AD-BC67-24488957F3EB}"/>
              </a:ext>
            </a:extLst>
          </p:cNvPr>
          <p:cNvSpPr txBox="1">
            <a:spLocks/>
          </p:cNvSpPr>
          <p:nvPr userDrawn="1"/>
        </p:nvSpPr>
        <p:spPr>
          <a:xfrm>
            <a:off x="9982200" y="-524934"/>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9Slide05 ViceroyJF" panose="02040603050506020204" pitchFamily="18" charset="0"/>
                <a:ea typeface="+mj-ea"/>
                <a:cs typeface="+mj-cs"/>
              </a:rPr>
              <a:t>Măng</a:t>
            </a:r>
            <a:r>
              <a:rPr kumimoji="0" lang="en-US" sz="3200" b="0" i="0" u="none" strike="noStrike" kern="1200" cap="none" spc="0" normalizeH="0" baseline="0" noProof="0" dirty="0">
                <a:ln>
                  <a:noFill/>
                </a:ln>
                <a:solidFill>
                  <a:prstClr val="white"/>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164417318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A6D870-5F0C-4FB3-BAEB-2F21DE4AC45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E7C6115-D9A1-45B3-BB61-639D52E7450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F48E45E3-635D-4F66-9B17-7D7693C07B7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1C4F6E1-59C0-4E99-92C2-B9FE8A4B8D2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2022/7/25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903AD742-09E8-4487-BE23-3032DCC9BC8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ABC9B033-E454-4750-B88E-C3B09FBB329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10"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12" name="Title 1">
            <a:extLst>
              <a:ext uri="{FF2B5EF4-FFF2-40B4-BE49-F238E27FC236}">
                <a16:creationId xmlns:a16="http://schemas.microsoft.com/office/drawing/2014/main" id="{134C9EFF-C59B-47AD-BC67-24488957F3EB}"/>
              </a:ext>
            </a:extLst>
          </p:cNvPr>
          <p:cNvSpPr txBox="1">
            <a:spLocks/>
          </p:cNvSpPr>
          <p:nvPr userDrawn="1"/>
        </p:nvSpPr>
        <p:spPr>
          <a:xfrm>
            <a:off x="9982200" y="-524934"/>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9Slide05 ViceroyJF" panose="02040603050506020204" pitchFamily="18" charset="0"/>
                <a:ea typeface="+mj-ea"/>
                <a:cs typeface="+mj-cs"/>
              </a:rPr>
              <a:t>Măng</a:t>
            </a:r>
            <a:r>
              <a:rPr kumimoji="0" lang="en-US" sz="3200" b="0" i="0" u="none" strike="noStrike" kern="1200" cap="none" spc="0" normalizeH="0" baseline="0" noProof="0" dirty="0">
                <a:ln>
                  <a:noFill/>
                </a:ln>
                <a:solidFill>
                  <a:prstClr val="white"/>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302971745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584C4B-32CC-48FF-8C78-85FE633D3C9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9DE3FFF-EBF6-4A11-AC7B-29789876DFA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272901C-D47F-4509-A3E3-29C3F170BF4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2022/7/25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AB983945-CCE5-4648-AE64-22B4AE5493B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4EB29BA8-C80F-42C3-AA29-4A542E1724D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9"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11" name="Title 1">
            <a:extLst>
              <a:ext uri="{FF2B5EF4-FFF2-40B4-BE49-F238E27FC236}">
                <a16:creationId xmlns:a16="http://schemas.microsoft.com/office/drawing/2014/main" id="{134C9EFF-C59B-47AD-BC67-24488957F3EB}"/>
              </a:ext>
            </a:extLst>
          </p:cNvPr>
          <p:cNvSpPr txBox="1">
            <a:spLocks/>
          </p:cNvSpPr>
          <p:nvPr userDrawn="1"/>
        </p:nvSpPr>
        <p:spPr>
          <a:xfrm>
            <a:off x="9982200" y="-524934"/>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9Slide05 ViceroyJF" panose="02040603050506020204" pitchFamily="18" charset="0"/>
                <a:ea typeface="+mj-ea"/>
                <a:cs typeface="+mj-cs"/>
              </a:rPr>
              <a:t>Măng</a:t>
            </a:r>
            <a:r>
              <a:rPr kumimoji="0" lang="en-US" sz="3200" b="0" i="0" u="none" strike="noStrike" kern="1200" cap="none" spc="0" normalizeH="0" baseline="0" noProof="0" dirty="0">
                <a:ln>
                  <a:noFill/>
                </a:ln>
                <a:solidFill>
                  <a:prstClr val="white"/>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120471177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9C0E46E-FFB1-4708-AF90-FA2FCF92FFE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67F84C1-0390-4D68-91D2-53817C5C8DA7}"/>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8EA245D-6AAC-48A2-978E-ADD27A1F9A4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2022/7/25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DE3CECAE-C19E-4D89-A83D-1E3478567EA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0F1583DC-753A-4E09-ADC3-4DCA71AEC45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9"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11" name="Title 1">
            <a:extLst>
              <a:ext uri="{FF2B5EF4-FFF2-40B4-BE49-F238E27FC236}">
                <a16:creationId xmlns:a16="http://schemas.microsoft.com/office/drawing/2014/main" id="{134C9EFF-C59B-47AD-BC67-24488957F3EB}"/>
              </a:ext>
            </a:extLst>
          </p:cNvPr>
          <p:cNvSpPr txBox="1">
            <a:spLocks/>
          </p:cNvSpPr>
          <p:nvPr userDrawn="1"/>
        </p:nvSpPr>
        <p:spPr>
          <a:xfrm>
            <a:off x="9982200" y="-524934"/>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9Slide05 ViceroyJF" panose="02040603050506020204" pitchFamily="18" charset="0"/>
                <a:ea typeface="+mj-ea"/>
                <a:cs typeface="+mj-cs"/>
              </a:rPr>
              <a:t>Măng</a:t>
            </a:r>
            <a:r>
              <a:rPr kumimoji="0" lang="en-US" sz="3200" b="0" i="0" u="none" strike="noStrike" kern="1200" cap="none" spc="0" normalizeH="0" baseline="0" noProof="0" dirty="0">
                <a:ln>
                  <a:noFill/>
                </a:ln>
                <a:solidFill>
                  <a:prstClr val="white"/>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108314790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userDrawn="1">
  <p:cSld name="Title and Content">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388638">
            <a:off x="-63193" y="2390783"/>
            <a:ext cx="1963082" cy="2038429"/>
          </a:xfrm>
          <a:prstGeom prst="rect">
            <a:avLst/>
          </a:prstGeom>
        </p:spPr>
      </p:pic>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181837" y="582319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E7E6E6">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E7E6E6">
                    <a:lumMod val="75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276680799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userDrawn="1">
  <p:cSld name="1_Title and Content">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388638">
            <a:off x="-63193" y="2390783"/>
            <a:ext cx="1963082" cy="2038429"/>
          </a:xfrm>
          <a:prstGeom prst="rect">
            <a:avLst/>
          </a:prstGeom>
        </p:spPr>
      </p:pic>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181837" y="582319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E7E6E6">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E7E6E6">
                    <a:lumMod val="75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19957910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764E68B1-73EE-412E-9CCD-BF5AEC52CEDF}" type="datetimeFigureOut">
              <a:rPr lang="en-US" smtClean="0"/>
              <a:t>7/25/2022</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046B62F1-30BB-4C33-BE59-EE84C050C7D5}" type="slidenum">
              <a:rPr lang="en-US" smtClean="0"/>
              <a:t>‹#›</a:t>
            </a:fld>
            <a:endParaRPr lang="en-US"/>
          </a:p>
        </p:txBody>
      </p:sp>
    </p:spTree>
    <p:extLst>
      <p:ext uri="{BB962C8B-B14F-4D97-AF65-F5344CB8AC3E}">
        <p14:creationId xmlns:p14="http://schemas.microsoft.com/office/powerpoint/2010/main" val="76077376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84F3E52-A977-4480-A33B-FB995B4CB2C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64" t="2326" r="19369" b="20431"/>
          <a:stretch/>
        </p:blipFill>
        <p:spPr>
          <a:xfrm>
            <a:off x="0" y="-1"/>
            <a:ext cx="12546896" cy="6858001"/>
          </a:xfrm>
          <a:prstGeom prst="rect">
            <a:avLst/>
          </a:prstGeom>
        </p:spPr>
      </p:pic>
      <p:pic>
        <p:nvPicPr>
          <p:cNvPr id="10" name="图片 9">
            <a:extLst>
              <a:ext uri="{FF2B5EF4-FFF2-40B4-BE49-F238E27FC236}">
                <a16:creationId xmlns:a16="http://schemas.microsoft.com/office/drawing/2014/main" id="{1E13A988-6190-4E6D-9B91-6CFCADBBD89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50807"/>
          <a:stretch/>
        </p:blipFill>
        <p:spPr>
          <a:xfrm>
            <a:off x="0" y="-1"/>
            <a:ext cx="12546896" cy="2571752"/>
          </a:xfrm>
          <a:prstGeom prst="rect">
            <a:avLst/>
          </a:prstGeom>
        </p:spPr>
      </p:pic>
      <p:pic>
        <p:nvPicPr>
          <p:cNvPr id="11" name="图片 10">
            <a:extLst>
              <a:ext uri="{FF2B5EF4-FFF2-40B4-BE49-F238E27FC236}">
                <a16:creationId xmlns:a16="http://schemas.microsoft.com/office/drawing/2014/main" id="{D7B246D4-1055-4E7D-B174-952588EE449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5460" t="50808"/>
          <a:stretch/>
        </p:blipFill>
        <p:spPr>
          <a:xfrm>
            <a:off x="9467850" y="4286249"/>
            <a:ext cx="3079046" cy="2571751"/>
          </a:xfrm>
          <a:prstGeom prst="rect">
            <a:avLst/>
          </a:prstGeom>
        </p:spPr>
      </p:pic>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10666491" y="-616621"/>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319C28">
                    <a:lumMod val="20000"/>
                    <a:lumOff val="80000"/>
                  </a:srgbClr>
                </a:solidFill>
                <a:effectLst/>
                <a:uLnTx/>
                <a:uFillTx/>
                <a:latin typeface="#9Slide05 ViceroyJF" panose="02040603050506020204" pitchFamily="18" charset="0"/>
                <a:ea typeface="+mj-ea"/>
                <a:cs typeface="+mj-cs"/>
              </a:rPr>
              <a:t>Măng</a:t>
            </a:r>
            <a:r>
              <a:rPr kumimoji="0" lang="en-US" sz="1800" b="0" i="0" u="none" strike="noStrike" kern="1200" cap="none" spc="0" normalizeH="0" baseline="0" noProof="0" dirty="0">
                <a:ln>
                  <a:noFill/>
                </a:ln>
                <a:solidFill>
                  <a:srgbClr val="319C28">
                    <a:lumMod val="20000"/>
                    <a:lumOff val="80000"/>
                  </a:srgbClr>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180993277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457AAFB-C25D-4FCF-A1DB-6DD3FEE4899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93" t="2072"/>
          <a:stretch/>
        </p:blipFill>
        <p:spPr>
          <a:xfrm>
            <a:off x="-1" y="0"/>
            <a:ext cx="12192001" cy="6858000"/>
          </a:xfrm>
          <a:prstGeom prst="rect">
            <a:avLst/>
          </a:prstGeom>
        </p:spPr>
      </p:pic>
      <p:pic>
        <p:nvPicPr>
          <p:cNvPr id="3" name="Picture 2">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4"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5"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123964" y="570744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E7E6E6">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E7E6E6">
                    <a:lumMod val="75000"/>
                  </a:srgbClr>
                </a:solidFill>
                <a:effectLst/>
                <a:uLnTx/>
                <a:uFillTx/>
                <a:latin typeface="#9Slide07 HoneyCream" pitchFamily="2" charset="0"/>
                <a:ea typeface="+mj-ea"/>
                <a:cs typeface="+mj-cs"/>
              </a:rPr>
              <a:t> Non</a:t>
            </a:r>
          </a:p>
        </p:txBody>
      </p:sp>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10056218" y="-524935"/>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srgbClr val="319C28">
                    <a:lumMod val="40000"/>
                    <a:lumOff val="60000"/>
                  </a:srgbClr>
                </a:solidFill>
                <a:effectLst/>
                <a:uLnTx/>
                <a:uFillTx/>
                <a:latin typeface="#9Slide05 ViceroyJF" panose="02040603050506020204" pitchFamily="18" charset="0"/>
                <a:ea typeface="+mj-ea"/>
                <a:cs typeface="+mj-cs"/>
              </a:rPr>
              <a:t>Măng</a:t>
            </a:r>
            <a:r>
              <a:rPr kumimoji="0" lang="en-US" sz="2400" b="0" i="0" u="none" strike="noStrike" kern="1200" cap="none" spc="0" normalizeH="0" baseline="0" noProof="0" dirty="0">
                <a:ln>
                  <a:noFill/>
                </a:ln>
                <a:solidFill>
                  <a:srgbClr val="319C28">
                    <a:lumMod val="40000"/>
                    <a:lumOff val="60000"/>
                  </a:srgbClr>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288537355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277EAE7-9316-462F-8BF5-1BE5A6D95BB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93" t="2072"/>
          <a:stretch/>
        </p:blipFill>
        <p:spPr>
          <a:xfrm>
            <a:off x="-1" y="0"/>
            <a:ext cx="12192001" cy="6858000"/>
          </a:xfrm>
          <a:prstGeom prst="rect">
            <a:avLst/>
          </a:prstGeom>
        </p:spPr>
      </p:pic>
      <p:pic>
        <p:nvPicPr>
          <p:cNvPr id="8" name="图片 7">
            <a:extLst>
              <a:ext uri="{FF2B5EF4-FFF2-40B4-BE49-F238E27FC236}">
                <a16:creationId xmlns:a16="http://schemas.microsoft.com/office/drawing/2014/main" id="{F38ECF3C-CE8F-418C-AED4-6123370F1B0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684035"/>
            <a:ext cx="12192000" cy="2173966"/>
          </a:xfrm>
          <a:prstGeom prst="rect">
            <a:avLst/>
          </a:prstGeom>
        </p:spPr>
      </p:pic>
      <p:pic>
        <p:nvPicPr>
          <p:cNvPr id="4" name="Picture 3">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5"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6"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Tree>
    <p:extLst>
      <p:ext uri="{BB962C8B-B14F-4D97-AF65-F5344CB8AC3E}">
        <p14:creationId xmlns:p14="http://schemas.microsoft.com/office/powerpoint/2010/main" val="187843165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5A77CF-D36A-42FD-92FF-7B0E38E1E9D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45BA3CE-F2F8-40BC-AE1A-14833849AF0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99FBF3D-5B03-4191-B4C1-ACA81C8669CC}"/>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89E68B-17EA-4399-B28A-64E41EB6CB2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2022/7/25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6FD548E3-CF3E-4E30-B974-27DEF5F3309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C0F2AA9E-A83C-4FB3-9E52-6BA7DDD5DE3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10"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12" name="Title 1">
            <a:extLst>
              <a:ext uri="{FF2B5EF4-FFF2-40B4-BE49-F238E27FC236}">
                <a16:creationId xmlns:a16="http://schemas.microsoft.com/office/drawing/2014/main" id="{134C9EFF-C59B-47AD-BC67-24488957F3EB}"/>
              </a:ext>
            </a:extLst>
          </p:cNvPr>
          <p:cNvSpPr txBox="1">
            <a:spLocks/>
          </p:cNvSpPr>
          <p:nvPr userDrawn="1"/>
        </p:nvSpPr>
        <p:spPr>
          <a:xfrm>
            <a:off x="10150564" y="-524935"/>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srgbClr val="319C28">
                    <a:lumMod val="40000"/>
                    <a:lumOff val="60000"/>
                  </a:srgbClr>
                </a:solidFill>
                <a:effectLst/>
                <a:uLnTx/>
                <a:uFillTx/>
                <a:latin typeface="#9Slide05 ViceroyJF" panose="02040603050506020204" pitchFamily="18" charset="0"/>
                <a:ea typeface="+mj-ea"/>
                <a:cs typeface="+mj-cs"/>
              </a:rPr>
              <a:t>Măng</a:t>
            </a:r>
            <a:r>
              <a:rPr kumimoji="0" lang="en-US" sz="2400" b="0" i="0" u="none" strike="noStrike" kern="1200" cap="none" spc="0" normalizeH="0" baseline="0" noProof="0" dirty="0">
                <a:ln>
                  <a:noFill/>
                </a:ln>
                <a:solidFill>
                  <a:srgbClr val="319C28">
                    <a:lumMod val="40000"/>
                    <a:lumOff val="60000"/>
                  </a:srgbClr>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159406997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38EF1E-3BD8-4934-8039-7F14A4D7407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78EEE46E-57F4-4F7C-BFF0-D50360F2881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789487D-EA32-425C-955F-90D27400D4BF}"/>
              </a:ext>
            </a:extLst>
          </p:cNvPr>
          <p:cNvSpPr>
            <a:spLocks noGrp="1"/>
          </p:cNvSpPr>
          <p:nvPr>
            <p:ph sz="half" idx="2"/>
          </p:nvPr>
        </p:nvSpPr>
        <p:spPr>
          <a:xfrm>
            <a:off x="839788" y="2505075"/>
            <a:ext cx="5157787" cy="3684588"/>
          </a:xfrm>
          <a:prstGeom prst="rect">
            <a:avLst/>
          </a:prstGeom>
        </p:spPr>
        <p:txBody>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a16="http://schemas.microsoft.com/office/drawing/2014/main" id="{ACE4232A-CC4E-46BD-A68E-CE8E72D7215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80C888A1-504C-4C45-99D9-8E22409C94AE}"/>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E345F4F-D6EB-4FA3-945B-86B0672165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2022/7/25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id="{C5A1F60E-28DF-46A8-9117-36993E9BC31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id="{180C9736-8B59-4072-BD81-2027E196F82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10" name="Picture 9">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11"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12"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14" name="Title 1">
            <a:extLst>
              <a:ext uri="{FF2B5EF4-FFF2-40B4-BE49-F238E27FC236}">
                <a16:creationId xmlns:a16="http://schemas.microsoft.com/office/drawing/2014/main" id="{134C9EFF-C59B-47AD-BC67-24488957F3EB}"/>
              </a:ext>
            </a:extLst>
          </p:cNvPr>
          <p:cNvSpPr txBox="1">
            <a:spLocks/>
          </p:cNvSpPr>
          <p:nvPr userDrawn="1"/>
        </p:nvSpPr>
        <p:spPr>
          <a:xfrm>
            <a:off x="10150564" y="-567002"/>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srgbClr val="319C28">
                    <a:lumMod val="40000"/>
                    <a:lumOff val="60000"/>
                  </a:srgbClr>
                </a:solidFill>
                <a:effectLst/>
                <a:uLnTx/>
                <a:uFillTx/>
                <a:latin typeface="#9Slide05 ViceroyJF" panose="02040603050506020204" pitchFamily="18" charset="0"/>
                <a:ea typeface="+mj-ea"/>
                <a:cs typeface="+mj-cs"/>
              </a:rPr>
              <a:t>Măng</a:t>
            </a:r>
            <a:r>
              <a:rPr kumimoji="0" lang="en-US" sz="2400" b="0" i="0" u="none" strike="noStrike" kern="1200" cap="none" spc="0" normalizeH="0" baseline="0" noProof="0" dirty="0">
                <a:ln>
                  <a:noFill/>
                </a:ln>
                <a:solidFill>
                  <a:srgbClr val="319C28">
                    <a:lumMod val="40000"/>
                    <a:lumOff val="60000"/>
                  </a:srgbClr>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116056860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2CDECA6-AC26-4FC2-A84C-971DBB93BAA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C90DFAC-6847-412B-B663-4DDEB5F77DB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2022/7/25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id="{FE15E20C-7BE4-4E68-B897-175190AE155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id="{9B79E440-F62B-46D3-8282-4261A0339B7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6" name="Picture 5">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7"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8"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10" name="Title 1">
            <a:extLst>
              <a:ext uri="{FF2B5EF4-FFF2-40B4-BE49-F238E27FC236}">
                <a16:creationId xmlns:a16="http://schemas.microsoft.com/office/drawing/2014/main" id="{134C9EFF-C59B-47AD-BC67-24488957F3EB}"/>
              </a:ext>
            </a:extLst>
          </p:cNvPr>
          <p:cNvSpPr txBox="1">
            <a:spLocks/>
          </p:cNvSpPr>
          <p:nvPr userDrawn="1"/>
        </p:nvSpPr>
        <p:spPr>
          <a:xfrm>
            <a:off x="10150564" y="-524935"/>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srgbClr val="319C28">
                    <a:lumMod val="40000"/>
                    <a:lumOff val="60000"/>
                  </a:srgbClr>
                </a:solidFill>
                <a:effectLst/>
                <a:uLnTx/>
                <a:uFillTx/>
                <a:latin typeface="#9Slide05 ViceroyJF" panose="02040603050506020204" pitchFamily="18" charset="0"/>
                <a:ea typeface="+mj-ea"/>
                <a:cs typeface="+mj-cs"/>
              </a:rPr>
              <a:t>Măng</a:t>
            </a:r>
            <a:r>
              <a:rPr kumimoji="0" lang="en-US" sz="2400" b="0" i="0" u="none" strike="noStrike" kern="1200" cap="none" spc="0" normalizeH="0" baseline="0" noProof="0" dirty="0">
                <a:ln>
                  <a:noFill/>
                </a:ln>
                <a:solidFill>
                  <a:srgbClr val="319C28">
                    <a:lumMod val="40000"/>
                    <a:lumOff val="60000"/>
                  </a:srgbClr>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382041740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1">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AA1E96-D133-4F18-B9E9-605FE640463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2022/7/25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FCE0B362-273A-4C83-B65C-B2C870E8C7D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33FCD18E-01E1-4C4D-8784-18AA6DE9F24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9982200" y="-524935"/>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srgbClr val="319C28">
                    <a:lumMod val="40000"/>
                    <a:lumOff val="60000"/>
                  </a:srgbClr>
                </a:solidFill>
                <a:effectLst/>
                <a:uLnTx/>
                <a:uFillTx/>
                <a:latin typeface="#9Slide05 ViceroyJF" panose="02040603050506020204" pitchFamily="18" charset="0"/>
                <a:ea typeface="+mj-ea"/>
                <a:cs typeface="+mj-cs"/>
              </a:rPr>
              <a:t>Măng</a:t>
            </a:r>
            <a:r>
              <a:rPr kumimoji="0" lang="en-US" sz="2400" b="0" i="0" u="none" strike="noStrike" kern="1200" cap="none" spc="0" normalizeH="0" baseline="0" noProof="0" dirty="0">
                <a:ln>
                  <a:noFill/>
                </a:ln>
                <a:solidFill>
                  <a:srgbClr val="319C28">
                    <a:lumMod val="40000"/>
                    <a:lumOff val="60000"/>
                  </a:srgbClr>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374421018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17_1">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AA1E96-D133-4F18-B9E9-605FE640463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2022/7/25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FCE0B362-273A-4C83-B65C-B2C870E8C7D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33FCD18E-01E1-4C4D-8784-18AA6DE9F24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9982200" y="-524935"/>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srgbClr val="319C28">
                    <a:lumMod val="40000"/>
                    <a:lumOff val="60000"/>
                  </a:srgbClr>
                </a:solidFill>
                <a:effectLst/>
                <a:uLnTx/>
                <a:uFillTx/>
                <a:latin typeface="#9Slide05 ViceroyJF" panose="02040603050506020204" pitchFamily="18" charset="0"/>
                <a:ea typeface="+mj-ea"/>
                <a:cs typeface="+mj-cs"/>
              </a:rPr>
              <a:t>Măng</a:t>
            </a:r>
            <a:r>
              <a:rPr kumimoji="0" lang="en-US" sz="2400" b="0" i="0" u="none" strike="noStrike" kern="1200" cap="none" spc="0" normalizeH="0" baseline="0" noProof="0" dirty="0">
                <a:ln>
                  <a:noFill/>
                </a:ln>
                <a:solidFill>
                  <a:srgbClr val="319C28">
                    <a:lumMod val="40000"/>
                    <a:lumOff val="60000"/>
                  </a:srgbClr>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215823527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16_1">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AA1E96-D133-4F18-B9E9-605FE640463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2022/7/25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FCE0B362-273A-4C83-B65C-B2C870E8C7D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33FCD18E-01E1-4C4D-8784-18AA6DE9F24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9982200" y="-524935"/>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srgbClr val="319C28">
                    <a:lumMod val="40000"/>
                    <a:lumOff val="60000"/>
                  </a:srgbClr>
                </a:solidFill>
                <a:effectLst/>
                <a:uLnTx/>
                <a:uFillTx/>
                <a:latin typeface="#9Slide05 ViceroyJF" panose="02040603050506020204" pitchFamily="18" charset="0"/>
                <a:ea typeface="+mj-ea"/>
                <a:cs typeface="+mj-cs"/>
              </a:rPr>
              <a:t>Măng</a:t>
            </a:r>
            <a:r>
              <a:rPr kumimoji="0" lang="en-US" sz="2400" b="0" i="0" u="none" strike="noStrike" kern="1200" cap="none" spc="0" normalizeH="0" baseline="0" noProof="0" dirty="0">
                <a:ln>
                  <a:noFill/>
                </a:ln>
                <a:solidFill>
                  <a:srgbClr val="319C28">
                    <a:lumMod val="40000"/>
                    <a:lumOff val="60000"/>
                  </a:srgbClr>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200913761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15_1">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AA1E96-D133-4F18-B9E9-605FE640463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2022/7/25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FCE0B362-273A-4C83-B65C-B2C870E8C7D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33FCD18E-01E1-4C4D-8784-18AA6DE9F24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9982200" y="-524935"/>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srgbClr val="319C28">
                    <a:lumMod val="40000"/>
                    <a:lumOff val="60000"/>
                  </a:srgbClr>
                </a:solidFill>
                <a:effectLst/>
                <a:uLnTx/>
                <a:uFillTx/>
                <a:latin typeface="#9Slide05 ViceroyJF" panose="02040603050506020204" pitchFamily="18" charset="0"/>
                <a:ea typeface="+mj-ea"/>
                <a:cs typeface="+mj-cs"/>
              </a:rPr>
              <a:t>Măng</a:t>
            </a:r>
            <a:r>
              <a:rPr kumimoji="0" lang="en-US" sz="2400" b="0" i="0" u="none" strike="noStrike" kern="1200" cap="none" spc="0" normalizeH="0" baseline="0" noProof="0" dirty="0">
                <a:ln>
                  <a:noFill/>
                </a:ln>
                <a:solidFill>
                  <a:srgbClr val="319C28">
                    <a:lumMod val="40000"/>
                    <a:lumOff val="60000"/>
                  </a:srgbClr>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275981396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64E68B1-73EE-412E-9CCD-BF5AEC52CEDF}" type="datetimeFigureOut">
              <a:rPr lang="en-US" smtClean="0"/>
              <a:t>7/25/2022</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46B62F1-30BB-4C33-BE59-EE84C050C7D5}" type="slidenum">
              <a:rPr lang="en-US" smtClean="0"/>
              <a:t>‹#›</a:t>
            </a:fld>
            <a:endParaRPr lang="en-US"/>
          </a:p>
        </p:txBody>
      </p:sp>
    </p:spTree>
    <p:extLst>
      <p:ext uri="{BB962C8B-B14F-4D97-AF65-F5344CB8AC3E}">
        <p14:creationId xmlns:p14="http://schemas.microsoft.com/office/powerpoint/2010/main" val="191265737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14_1">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AA1E96-D133-4F18-B9E9-605FE640463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2022/7/25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FCE0B362-273A-4C83-B65C-B2C870E8C7D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33FCD18E-01E1-4C4D-8784-18AA6DE9F24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9982200" y="-524935"/>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srgbClr val="319C28">
                    <a:lumMod val="40000"/>
                    <a:lumOff val="60000"/>
                  </a:srgbClr>
                </a:solidFill>
                <a:effectLst/>
                <a:uLnTx/>
                <a:uFillTx/>
                <a:latin typeface="#9Slide05 ViceroyJF" panose="02040603050506020204" pitchFamily="18" charset="0"/>
                <a:ea typeface="+mj-ea"/>
                <a:cs typeface="+mj-cs"/>
              </a:rPr>
              <a:t>Măng</a:t>
            </a:r>
            <a:r>
              <a:rPr kumimoji="0" lang="en-US" sz="2400" b="0" i="0" u="none" strike="noStrike" kern="1200" cap="none" spc="0" normalizeH="0" baseline="0" noProof="0" dirty="0">
                <a:ln>
                  <a:noFill/>
                </a:ln>
                <a:solidFill>
                  <a:srgbClr val="319C28">
                    <a:lumMod val="40000"/>
                    <a:lumOff val="60000"/>
                  </a:srgbClr>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168078298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13_1">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AA1E96-D133-4F18-B9E9-605FE640463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2022/7/25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FCE0B362-273A-4C83-B65C-B2C870E8C7D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33FCD18E-01E1-4C4D-8784-18AA6DE9F24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9982200" y="-524935"/>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srgbClr val="319C28">
                    <a:lumMod val="40000"/>
                    <a:lumOff val="60000"/>
                  </a:srgbClr>
                </a:solidFill>
                <a:effectLst/>
                <a:uLnTx/>
                <a:uFillTx/>
                <a:latin typeface="#9Slide05 ViceroyJF" panose="02040603050506020204" pitchFamily="18" charset="0"/>
                <a:ea typeface="+mj-ea"/>
                <a:cs typeface="+mj-cs"/>
              </a:rPr>
              <a:t>Măng</a:t>
            </a:r>
            <a:r>
              <a:rPr kumimoji="0" lang="en-US" sz="2400" b="0" i="0" u="none" strike="noStrike" kern="1200" cap="none" spc="0" normalizeH="0" baseline="0" noProof="0" dirty="0">
                <a:ln>
                  <a:noFill/>
                </a:ln>
                <a:solidFill>
                  <a:srgbClr val="319C28">
                    <a:lumMod val="40000"/>
                    <a:lumOff val="60000"/>
                  </a:srgbClr>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340665152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12_1">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AA1E96-D133-4F18-B9E9-605FE640463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2022/7/25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FCE0B362-273A-4C83-B65C-B2C870E8C7D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33FCD18E-01E1-4C4D-8784-18AA6DE9F24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9982200" y="-524935"/>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9Slide05 ViceroyJF" panose="02040603050506020204" pitchFamily="18" charset="0"/>
                <a:ea typeface="+mj-ea"/>
                <a:cs typeface="+mj-cs"/>
              </a:rPr>
              <a:t>Măng</a:t>
            </a:r>
            <a:r>
              <a:rPr kumimoji="0" lang="en-US" sz="3200" b="0" i="0" u="none" strike="noStrike" kern="1200" cap="none" spc="0" normalizeH="0" baseline="0" noProof="0" dirty="0">
                <a:ln>
                  <a:noFill/>
                </a:ln>
                <a:solidFill>
                  <a:prstClr val="white"/>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205305972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11_1">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AA1E96-D133-4F18-B9E9-605FE640463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2022/7/25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FCE0B362-273A-4C83-B65C-B2C870E8C7D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33FCD18E-01E1-4C4D-8784-18AA6DE9F24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9982200" y="-524935"/>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9Slide05 ViceroyJF" panose="02040603050506020204" pitchFamily="18" charset="0"/>
                <a:ea typeface="+mj-ea"/>
                <a:cs typeface="+mj-cs"/>
              </a:rPr>
              <a:t>Măng</a:t>
            </a:r>
            <a:r>
              <a:rPr kumimoji="0" lang="en-US" sz="3200" b="0" i="0" u="none" strike="noStrike" kern="1200" cap="none" spc="0" normalizeH="0" baseline="0" noProof="0" dirty="0">
                <a:ln>
                  <a:noFill/>
                </a:ln>
                <a:solidFill>
                  <a:prstClr val="white"/>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173533179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10_1">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AA1E96-D133-4F18-B9E9-605FE640463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2022/7/25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FCE0B362-273A-4C83-B65C-B2C870E8C7D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33FCD18E-01E1-4C4D-8784-18AA6DE9F24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9982200" y="-524935"/>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9Slide05 ViceroyJF" panose="02040603050506020204" pitchFamily="18" charset="0"/>
                <a:ea typeface="+mj-ea"/>
                <a:cs typeface="+mj-cs"/>
              </a:rPr>
              <a:t>Măng</a:t>
            </a:r>
            <a:r>
              <a:rPr kumimoji="0" lang="en-US" sz="3200" b="0" i="0" u="none" strike="noStrike" kern="1200" cap="none" spc="0" normalizeH="0" baseline="0" noProof="0" dirty="0">
                <a:ln>
                  <a:noFill/>
                </a:ln>
                <a:solidFill>
                  <a:prstClr val="white"/>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82428439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9_1">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AA1E96-D133-4F18-B9E9-605FE640463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2022/7/25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FCE0B362-273A-4C83-B65C-B2C870E8C7D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33FCD18E-01E1-4C4D-8784-18AA6DE9F24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9982200" y="-524935"/>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9Slide05 ViceroyJF" panose="02040603050506020204" pitchFamily="18" charset="0"/>
                <a:ea typeface="+mj-ea"/>
                <a:cs typeface="+mj-cs"/>
              </a:rPr>
              <a:t>Măng</a:t>
            </a:r>
            <a:r>
              <a:rPr kumimoji="0" lang="en-US" sz="3200" b="0" i="0" u="none" strike="noStrike" kern="1200" cap="none" spc="0" normalizeH="0" baseline="0" noProof="0" dirty="0">
                <a:ln>
                  <a:noFill/>
                </a:ln>
                <a:solidFill>
                  <a:prstClr val="white"/>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369840934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8_1">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AA1E96-D133-4F18-B9E9-605FE640463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2022/7/25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FCE0B362-273A-4C83-B65C-B2C870E8C7D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33FCD18E-01E1-4C4D-8784-18AA6DE9F24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9982200" y="-524935"/>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9Slide05 ViceroyJF" panose="02040603050506020204" pitchFamily="18" charset="0"/>
                <a:ea typeface="+mj-ea"/>
                <a:cs typeface="+mj-cs"/>
              </a:rPr>
              <a:t>Măng</a:t>
            </a:r>
            <a:r>
              <a:rPr kumimoji="0" lang="en-US" sz="3200" b="0" i="0" u="none" strike="noStrike" kern="1200" cap="none" spc="0" normalizeH="0" baseline="0" noProof="0" dirty="0">
                <a:ln>
                  <a:noFill/>
                </a:ln>
                <a:solidFill>
                  <a:prstClr val="white"/>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53735342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7_1">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AA1E96-D133-4F18-B9E9-605FE640463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2022/7/25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FCE0B362-273A-4C83-B65C-B2C870E8C7D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33FCD18E-01E1-4C4D-8784-18AA6DE9F24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9982200" y="-524935"/>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9Slide05 ViceroyJF" panose="02040603050506020204" pitchFamily="18" charset="0"/>
                <a:ea typeface="+mj-ea"/>
                <a:cs typeface="+mj-cs"/>
              </a:rPr>
              <a:t>Măng</a:t>
            </a:r>
            <a:r>
              <a:rPr kumimoji="0" lang="en-US" sz="3200" b="0" i="0" u="none" strike="noStrike" kern="1200" cap="none" spc="0" normalizeH="0" baseline="0" noProof="0" dirty="0">
                <a:ln>
                  <a:noFill/>
                </a:ln>
                <a:solidFill>
                  <a:prstClr val="white"/>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194433687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6_1">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AA1E96-D133-4F18-B9E9-605FE640463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2022/7/25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FCE0B362-273A-4C83-B65C-B2C870E8C7D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33FCD18E-01E1-4C4D-8784-18AA6DE9F24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9982200" y="-524935"/>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9Slide05 ViceroyJF" panose="02040603050506020204" pitchFamily="18" charset="0"/>
                <a:ea typeface="+mj-ea"/>
                <a:cs typeface="+mj-cs"/>
              </a:rPr>
              <a:t>Măng</a:t>
            </a:r>
            <a:r>
              <a:rPr kumimoji="0" lang="en-US" sz="3200" b="0" i="0" u="none" strike="noStrike" kern="1200" cap="none" spc="0" normalizeH="0" baseline="0" noProof="0" dirty="0">
                <a:ln>
                  <a:noFill/>
                </a:ln>
                <a:solidFill>
                  <a:prstClr val="white"/>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36517349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5_1">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AA1E96-D133-4F18-B9E9-605FE640463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2022/7/25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FCE0B362-273A-4C83-B65C-B2C870E8C7D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33FCD18E-01E1-4C4D-8784-18AA6DE9F24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9982200" y="-524935"/>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9Slide05 ViceroyJF" panose="02040603050506020204" pitchFamily="18" charset="0"/>
                <a:ea typeface="+mj-ea"/>
                <a:cs typeface="+mj-cs"/>
              </a:rPr>
              <a:t>Măng</a:t>
            </a:r>
            <a:r>
              <a:rPr kumimoji="0" lang="en-US" sz="3200" b="0" i="0" u="none" strike="noStrike" kern="1200" cap="none" spc="0" normalizeH="0" baseline="0" noProof="0" dirty="0">
                <a:ln>
                  <a:noFill/>
                </a:ln>
                <a:solidFill>
                  <a:prstClr val="white"/>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273812493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64E68B1-73EE-412E-9CCD-BF5AEC52CEDF}" type="datetimeFigureOut">
              <a:rPr lang="en-US" smtClean="0"/>
              <a:t>7/25/2022</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46B62F1-30BB-4C33-BE59-EE84C050C7D5}" type="slidenum">
              <a:rPr lang="en-US" smtClean="0"/>
              <a:t>‹#›</a:t>
            </a:fld>
            <a:endParaRPr lang="en-US"/>
          </a:p>
        </p:txBody>
      </p:sp>
    </p:spTree>
    <p:extLst>
      <p:ext uri="{BB962C8B-B14F-4D97-AF65-F5344CB8AC3E}">
        <p14:creationId xmlns:p14="http://schemas.microsoft.com/office/powerpoint/2010/main" val="17236204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4_1">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AA1E96-D133-4F18-B9E9-605FE640463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2022/7/25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FCE0B362-273A-4C83-B65C-B2C870E8C7D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33FCD18E-01E1-4C4D-8784-18AA6DE9F24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9982200" y="-524935"/>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9Slide05 ViceroyJF" panose="02040603050506020204" pitchFamily="18" charset="0"/>
                <a:ea typeface="+mj-ea"/>
                <a:cs typeface="+mj-cs"/>
              </a:rPr>
              <a:t>Măng</a:t>
            </a:r>
            <a:r>
              <a:rPr kumimoji="0" lang="en-US" sz="3200" b="0" i="0" u="none" strike="noStrike" kern="1200" cap="none" spc="0" normalizeH="0" baseline="0" noProof="0" dirty="0">
                <a:ln>
                  <a:noFill/>
                </a:ln>
                <a:solidFill>
                  <a:prstClr val="white"/>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165609033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3_1">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AA1E96-D133-4F18-B9E9-605FE640463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2022/7/25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FCE0B362-273A-4C83-B65C-B2C870E8C7D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33FCD18E-01E1-4C4D-8784-18AA6DE9F24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9982200" y="-524935"/>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9Slide05 ViceroyJF" panose="02040603050506020204" pitchFamily="18" charset="0"/>
                <a:ea typeface="+mj-ea"/>
                <a:cs typeface="+mj-cs"/>
              </a:rPr>
              <a:t>Măng</a:t>
            </a:r>
            <a:r>
              <a:rPr kumimoji="0" lang="en-US" sz="3200" b="0" i="0" u="none" strike="noStrike" kern="1200" cap="none" spc="0" normalizeH="0" baseline="0" noProof="0" dirty="0">
                <a:ln>
                  <a:noFill/>
                </a:ln>
                <a:solidFill>
                  <a:prstClr val="white"/>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102329753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2_1">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AA1E96-D133-4F18-B9E9-605FE640463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2022/7/25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FCE0B362-273A-4C83-B65C-B2C870E8C7D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33FCD18E-01E1-4C4D-8784-18AA6DE9F24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9982200" y="-524935"/>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9Slide05 ViceroyJF" panose="02040603050506020204" pitchFamily="18" charset="0"/>
                <a:ea typeface="+mj-ea"/>
                <a:cs typeface="+mj-cs"/>
              </a:rPr>
              <a:t>Măng</a:t>
            </a:r>
            <a:r>
              <a:rPr kumimoji="0" lang="en-US" sz="3200" b="0" i="0" u="none" strike="noStrike" kern="1200" cap="none" spc="0" normalizeH="0" baseline="0" noProof="0" dirty="0">
                <a:ln>
                  <a:noFill/>
                </a:ln>
                <a:solidFill>
                  <a:prstClr val="white"/>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126393335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1_1">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AA1E96-D133-4F18-B9E9-605FE640463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2022/7/25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FCE0B362-273A-4C83-B65C-B2C870E8C7D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33FCD18E-01E1-4C4D-8784-18AA6DE9F24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9982200" y="-524935"/>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9Slide05 ViceroyJF" panose="02040603050506020204" pitchFamily="18" charset="0"/>
                <a:ea typeface="+mj-ea"/>
                <a:cs typeface="+mj-cs"/>
              </a:rPr>
              <a:t>Măng</a:t>
            </a:r>
            <a:r>
              <a:rPr kumimoji="0" lang="en-US" sz="3200" b="0" i="0" u="none" strike="noStrike" kern="1200" cap="none" spc="0" normalizeH="0" baseline="0" noProof="0" dirty="0">
                <a:ln>
                  <a:noFill/>
                </a:ln>
                <a:solidFill>
                  <a:prstClr val="white"/>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12467733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BE8D3E-1235-4D1B-B396-C02A2E103FB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374CF82D-D2A9-4183-9771-46DF965DB2E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17AB676-8D6C-4E40-B502-7671C9B5B8E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3FBB78A-98BD-4790-A9D4-8522F3C4B68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2022/7/25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206753FA-8AFD-4973-8DEB-CF1932D6D09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C2F4BEAF-5026-4888-9AEC-0413C6DB7D1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10"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12" name="Title 1">
            <a:extLst>
              <a:ext uri="{FF2B5EF4-FFF2-40B4-BE49-F238E27FC236}">
                <a16:creationId xmlns:a16="http://schemas.microsoft.com/office/drawing/2014/main" id="{134C9EFF-C59B-47AD-BC67-24488957F3EB}"/>
              </a:ext>
            </a:extLst>
          </p:cNvPr>
          <p:cNvSpPr txBox="1">
            <a:spLocks/>
          </p:cNvSpPr>
          <p:nvPr userDrawn="1"/>
        </p:nvSpPr>
        <p:spPr>
          <a:xfrm>
            <a:off x="9982200" y="-524934"/>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9Slide05 ViceroyJF" panose="02040603050506020204" pitchFamily="18" charset="0"/>
                <a:ea typeface="+mj-ea"/>
                <a:cs typeface="+mj-cs"/>
              </a:rPr>
              <a:t>Măng</a:t>
            </a:r>
            <a:r>
              <a:rPr kumimoji="0" lang="en-US" sz="3200" b="0" i="0" u="none" strike="noStrike" kern="1200" cap="none" spc="0" normalizeH="0" baseline="0" noProof="0" dirty="0">
                <a:ln>
                  <a:noFill/>
                </a:ln>
                <a:solidFill>
                  <a:prstClr val="white"/>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143367156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A6D870-5F0C-4FB3-BAEB-2F21DE4AC45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E7C6115-D9A1-45B3-BB61-639D52E7450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F48E45E3-635D-4F66-9B17-7D7693C07B7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1C4F6E1-59C0-4E99-92C2-B9FE8A4B8D2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2022/7/25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903AD742-09E8-4487-BE23-3032DCC9BC8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ABC9B033-E454-4750-B88E-C3B09FBB329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10"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12" name="Title 1">
            <a:extLst>
              <a:ext uri="{FF2B5EF4-FFF2-40B4-BE49-F238E27FC236}">
                <a16:creationId xmlns:a16="http://schemas.microsoft.com/office/drawing/2014/main" id="{134C9EFF-C59B-47AD-BC67-24488957F3EB}"/>
              </a:ext>
            </a:extLst>
          </p:cNvPr>
          <p:cNvSpPr txBox="1">
            <a:spLocks/>
          </p:cNvSpPr>
          <p:nvPr userDrawn="1"/>
        </p:nvSpPr>
        <p:spPr>
          <a:xfrm>
            <a:off x="9982200" y="-524934"/>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9Slide05 ViceroyJF" panose="02040603050506020204" pitchFamily="18" charset="0"/>
                <a:ea typeface="+mj-ea"/>
                <a:cs typeface="+mj-cs"/>
              </a:rPr>
              <a:t>Măng</a:t>
            </a:r>
            <a:r>
              <a:rPr kumimoji="0" lang="en-US" sz="3200" b="0" i="0" u="none" strike="noStrike" kern="1200" cap="none" spc="0" normalizeH="0" baseline="0" noProof="0" dirty="0">
                <a:ln>
                  <a:noFill/>
                </a:ln>
                <a:solidFill>
                  <a:prstClr val="white"/>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39871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584C4B-32CC-48FF-8C78-85FE633D3C9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9DE3FFF-EBF6-4A11-AC7B-29789876DFA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272901C-D47F-4509-A3E3-29C3F170BF4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2022/7/25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AB983945-CCE5-4648-AE64-22B4AE5493B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4EB29BA8-C80F-42C3-AA29-4A542E1724D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9"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11" name="Title 1">
            <a:extLst>
              <a:ext uri="{FF2B5EF4-FFF2-40B4-BE49-F238E27FC236}">
                <a16:creationId xmlns:a16="http://schemas.microsoft.com/office/drawing/2014/main" id="{134C9EFF-C59B-47AD-BC67-24488957F3EB}"/>
              </a:ext>
            </a:extLst>
          </p:cNvPr>
          <p:cNvSpPr txBox="1">
            <a:spLocks/>
          </p:cNvSpPr>
          <p:nvPr userDrawn="1"/>
        </p:nvSpPr>
        <p:spPr>
          <a:xfrm>
            <a:off x="9982200" y="-524934"/>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9Slide05 ViceroyJF" panose="02040603050506020204" pitchFamily="18" charset="0"/>
                <a:ea typeface="+mj-ea"/>
                <a:cs typeface="+mj-cs"/>
              </a:rPr>
              <a:t>Măng</a:t>
            </a:r>
            <a:r>
              <a:rPr kumimoji="0" lang="en-US" sz="3200" b="0" i="0" u="none" strike="noStrike" kern="1200" cap="none" spc="0" normalizeH="0" baseline="0" noProof="0" dirty="0">
                <a:ln>
                  <a:noFill/>
                </a:ln>
                <a:solidFill>
                  <a:prstClr val="white"/>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297421090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9C0E46E-FFB1-4708-AF90-FA2FCF92FFE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67F84C1-0390-4D68-91D2-53817C5C8DA7}"/>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8EA245D-6AAC-48A2-978E-ADD27A1F9A4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2022/7/25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DE3CECAE-C19E-4D89-A83D-1E3478567EA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0F1583DC-753A-4E09-ADC3-4DCA71AEC45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9"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11" name="Title 1">
            <a:extLst>
              <a:ext uri="{FF2B5EF4-FFF2-40B4-BE49-F238E27FC236}">
                <a16:creationId xmlns:a16="http://schemas.microsoft.com/office/drawing/2014/main" id="{134C9EFF-C59B-47AD-BC67-24488957F3EB}"/>
              </a:ext>
            </a:extLst>
          </p:cNvPr>
          <p:cNvSpPr txBox="1">
            <a:spLocks/>
          </p:cNvSpPr>
          <p:nvPr userDrawn="1"/>
        </p:nvSpPr>
        <p:spPr>
          <a:xfrm>
            <a:off x="9982200" y="-524934"/>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9Slide05 ViceroyJF" panose="02040603050506020204" pitchFamily="18" charset="0"/>
                <a:ea typeface="+mj-ea"/>
                <a:cs typeface="+mj-cs"/>
              </a:rPr>
              <a:t>Măng</a:t>
            </a:r>
            <a:r>
              <a:rPr kumimoji="0" lang="en-US" sz="3200" b="0" i="0" u="none" strike="noStrike" kern="1200" cap="none" spc="0" normalizeH="0" baseline="0" noProof="0" dirty="0">
                <a:ln>
                  <a:noFill/>
                </a:ln>
                <a:solidFill>
                  <a:prstClr val="white"/>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76147086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userDrawn="1">
  <p:cSld name="Title and Content">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388638">
            <a:off x="-63193" y="2390783"/>
            <a:ext cx="1963082" cy="2038429"/>
          </a:xfrm>
          <a:prstGeom prst="rect">
            <a:avLst/>
          </a:prstGeom>
        </p:spPr>
      </p:pic>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181837" y="582319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E7E6E6">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E7E6E6">
                    <a:lumMod val="75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356094164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userDrawn="1">
  <p:cSld name="1_Title and Content">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388638">
            <a:off x="-63193" y="2390783"/>
            <a:ext cx="1963082" cy="2038429"/>
          </a:xfrm>
          <a:prstGeom prst="rect">
            <a:avLst/>
          </a:prstGeom>
        </p:spPr>
      </p:pic>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181837" y="582319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E7E6E6">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E7E6E6">
                    <a:lumMod val="75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415004282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64E68B1-73EE-412E-9CCD-BF5AEC52CEDF}" type="datetimeFigureOut">
              <a:rPr lang="en-US" smtClean="0"/>
              <a:t>7/25/2022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46B62F1-30BB-4C33-BE59-EE84C050C7D5}" type="slidenum">
              <a:rPr lang="en-US" smtClean="0"/>
              <a:t>‹#›</a:t>
            </a:fld>
            <a:endParaRPr lang="en-US"/>
          </a:p>
        </p:txBody>
      </p:sp>
    </p:spTree>
    <p:extLst>
      <p:ext uri="{BB962C8B-B14F-4D97-AF65-F5344CB8AC3E}">
        <p14:creationId xmlns:p14="http://schemas.microsoft.com/office/powerpoint/2010/main" val="268348108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64E68B1-73EE-412E-9CCD-BF5AEC52CEDF}" type="datetimeFigureOut">
              <a:rPr lang="en-US" smtClean="0"/>
              <a:t>7/25/2022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46B62F1-30BB-4C33-BE59-EE84C050C7D5}" type="slidenum">
              <a:rPr lang="en-US" smtClean="0"/>
              <a:t>‹#›</a:t>
            </a:fld>
            <a:endParaRPr lang="en-US"/>
          </a:p>
        </p:txBody>
      </p:sp>
    </p:spTree>
    <p:extLst>
      <p:ext uri="{BB962C8B-B14F-4D97-AF65-F5344CB8AC3E}">
        <p14:creationId xmlns:p14="http://schemas.microsoft.com/office/powerpoint/2010/main" val="396310214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2022/7/25</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34078097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2022/7/25</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137844430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2022/7/25</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113776154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2022/7/25</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388707859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64E68B1-73EE-412E-9CCD-BF5AEC52CEDF}" type="datetimeFigureOut">
              <a:rPr lang="en-US" smtClean="0"/>
              <a:t>7/25/2022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46B62F1-30BB-4C33-BE59-EE84C050C7D5}" type="slidenum">
              <a:rPr lang="en-US" smtClean="0"/>
              <a:t>‹#›</a:t>
            </a:fld>
            <a:endParaRPr lang="en-US"/>
          </a:p>
        </p:txBody>
      </p:sp>
    </p:spTree>
    <p:extLst>
      <p:ext uri="{BB962C8B-B14F-4D97-AF65-F5344CB8AC3E}">
        <p14:creationId xmlns:p14="http://schemas.microsoft.com/office/powerpoint/2010/main" val="271362584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2022/7/25</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238602000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2022/7/25</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33483595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2022/7/25</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208887902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2022/7/25</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220559801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2022/7/25</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127825011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2022/7/25</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137142279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2022/7/25</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258350972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2022/7/25</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293472809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2022/7/25</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424202054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2022/7/25</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267693851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64E68B1-73EE-412E-9CCD-BF5AEC52CEDF}" type="datetimeFigureOut">
              <a:rPr lang="en-US" smtClean="0"/>
              <a:t>7/25/2022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46B62F1-30BB-4C33-BE59-EE84C050C7D5}" type="slidenum">
              <a:rPr lang="en-US" smtClean="0"/>
              <a:t>‹#›</a:t>
            </a:fld>
            <a:endParaRPr lang="en-US"/>
          </a:p>
        </p:txBody>
      </p:sp>
    </p:spTree>
    <p:extLst>
      <p:ext uri="{BB962C8B-B14F-4D97-AF65-F5344CB8AC3E}">
        <p14:creationId xmlns:p14="http://schemas.microsoft.com/office/powerpoint/2010/main" val="294880676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2022/7/25</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174260644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2022/7/25</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390898622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2022/7/25</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189190395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2022/7/25</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33977820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2022/7/25</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332186853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2022/7/25</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389797239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2022/7/25</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29072091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2022/7/25</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324735465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32">
    <p:spTree>
      <p:nvGrpSpPr>
        <p:cNvPr id="1" name=""/>
        <p:cNvGrpSpPr/>
        <p:nvPr/>
      </p:nvGrpSpPr>
      <p:grpSpPr>
        <a:xfrm>
          <a:off x="0" y="0"/>
          <a:ext cx="0" cy="0"/>
          <a:chOff x="0" y="0"/>
          <a:chExt cx="0" cy="0"/>
        </a:xfrm>
      </p:grpSpPr>
      <p:sp>
        <p:nvSpPr>
          <p:cNvPr id="19" name="图片占位符 18"/>
          <p:cNvSpPr>
            <a:spLocks noGrp="1"/>
          </p:cNvSpPr>
          <p:nvPr>
            <p:ph type="pic" sz="quarter" idx="15"/>
          </p:nvPr>
        </p:nvSpPr>
        <p:spPr>
          <a:xfrm>
            <a:off x="920666" y="3827606"/>
            <a:ext cx="4342995" cy="2001105"/>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extLst>
      <p:ext uri="{BB962C8B-B14F-4D97-AF65-F5344CB8AC3E}">
        <p14:creationId xmlns:p14="http://schemas.microsoft.com/office/powerpoint/2010/main" val="47725263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2">
    <p:spTree>
      <p:nvGrpSpPr>
        <p:cNvPr id="1" name=""/>
        <p:cNvGrpSpPr/>
        <p:nvPr/>
      </p:nvGrpSpPr>
      <p:grpSpPr>
        <a:xfrm>
          <a:off x="0" y="0"/>
          <a:ext cx="0" cy="0"/>
          <a:chOff x="0" y="0"/>
          <a:chExt cx="0" cy="0"/>
        </a:xfrm>
      </p:grpSpPr>
      <p:sp>
        <p:nvSpPr>
          <p:cNvPr id="19" name="图片占位符 18"/>
          <p:cNvSpPr>
            <a:spLocks noGrp="1"/>
          </p:cNvSpPr>
          <p:nvPr>
            <p:ph type="pic" sz="quarter" idx="15"/>
          </p:nvPr>
        </p:nvSpPr>
        <p:spPr>
          <a:xfrm>
            <a:off x="930228" y="3116634"/>
            <a:ext cx="4196228" cy="2231136"/>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extLst>
      <p:ext uri="{BB962C8B-B14F-4D97-AF65-F5344CB8AC3E}">
        <p14:creationId xmlns:p14="http://schemas.microsoft.com/office/powerpoint/2010/main" val="387880679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64E68B1-73EE-412E-9CCD-BF5AEC52CEDF}" type="datetimeFigureOut">
              <a:rPr lang="en-US" smtClean="0"/>
              <a:t>7/25/2022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46B62F1-30BB-4C33-BE59-EE84C050C7D5}" type="slidenum">
              <a:rPr lang="en-US" smtClean="0"/>
              <a:t>‹#›</a:t>
            </a:fld>
            <a:endParaRPr lang="en-US"/>
          </a:p>
        </p:txBody>
      </p:sp>
    </p:spTree>
    <p:extLst>
      <p:ext uri="{BB962C8B-B14F-4D97-AF65-F5344CB8AC3E}">
        <p14:creationId xmlns:p14="http://schemas.microsoft.com/office/powerpoint/2010/main" val="6894955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9_32">
    <p:spTree>
      <p:nvGrpSpPr>
        <p:cNvPr id="1" name=""/>
        <p:cNvGrpSpPr/>
        <p:nvPr/>
      </p:nvGrpSpPr>
      <p:grpSpPr>
        <a:xfrm>
          <a:off x="0" y="0"/>
          <a:ext cx="0" cy="0"/>
          <a:chOff x="0" y="0"/>
          <a:chExt cx="0" cy="0"/>
        </a:xfrm>
      </p:grpSpPr>
      <p:sp>
        <p:nvSpPr>
          <p:cNvPr id="19" name="图片占位符 18"/>
          <p:cNvSpPr>
            <a:spLocks noGrp="1"/>
          </p:cNvSpPr>
          <p:nvPr>
            <p:ph type="pic" sz="quarter" idx="15"/>
          </p:nvPr>
        </p:nvSpPr>
        <p:spPr>
          <a:xfrm>
            <a:off x="930228" y="3116634"/>
            <a:ext cx="4196228" cy="2231136"/>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extLst>
      <p:ext uri="{BB962C8B-B14F-4D97-AF65-F5344CB8AC3E}">
        <p14:creationId xmlns:p14="http://schemas.microsoft.com/office/powerpoint/2010/main" val="296694330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8_32">
    <p:spTree>
      <p:nvGrpSpPr>
        <p:cNvPr id="1" name=""/>
        <p:cNvGrpSpPr/>
        <p:nvPr/>
      </p:nvGrpSpPr>
      <p:grpSpPr>
        <a:xfrm>
          <a:off x="0" y="0"/>
          <a:ext cx="0" cy="0"/>
          <a:chOff x="0" y="0"/>
          <a:chExt cx="0" cy="0"/>
        </a:xfrm>
      </p:grpSpPr>
      <p:sp>
        <p:nvSpPr>
          <p:cNvPr id="19" name="图片占位符 18"/>
          <p:cNvSpPr>
            <a:spLocks noGrp="1"/>
          </p:cNvSpPr>
          <p:nvPr>
            <p:ph type="pic" sz="quarter" idx="15"/>
          </p:nvPr>
        </p:nvSpPr>
        <p:spPr>
          <a:xfrm>
            <a:off x="930228" y="3116634"/>
            <a:ext cx="4196228" cy="2231136"/>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extLst>
      <p:ext uri="{BB962C8B-B14F-4D97-AF65-F5344CB8AC3E}">
        <p14:creationId xmlns:p14="http://schemas.microsoft.com/office/powerpoint/2010/main" val="52353086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7_32">
    <p:spTree>
      <p:nvGrpSpPr>
        <p:cNvPr id="1" name=""/>
        <p:cNvGrpSpPr/>
        <p:nvPr/>
      </p:nvGrpSpPr>
      <p:grpSpPr>
        <a:xfrm>
          <a:off x="0" y="0"/>
          <a:ext cx="0" cy="0"/>
          <a:chOff x="0" y="0"/>
          <a:chExt cx="0" cy="0"/>
        </a:xfrm>
      </p:grpSpPr>
      <p:sp>
        <p:nvSpPr>
          <p:cNvPr id="19" name="图片占位符 18"/>
          <p:cNvSpPr>
            <a:spLocks noGrp="1"/>
          </p:cNvSpPr>
          <p:nvPr>
            <p:ph type="pic" sz="quarter" idx="15"/>
          </p:nvPr>
        </p:nvSpPr>
        <p:spPr>
          <a:xfrm>
            <a:off x="930228" y="3116634"/>
            <a:ext cx="4196228" cy="2231136"/>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extLst>
      <p:ext uri="{BB962C8B-B14F-4D97-AF65-F5344CB8AC3E}">
        <p14:creationId xmlns:p14="http://schemas.microsoft.com/office/powerpoint/2010/main" val="4485504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_32">
    <p:spTree>
      <p:nvGrpSpPr>
        <p:cNvPr id="1" name=""/>
        <p:cNvGrpSpPr/>
        <p:nvPr/>
      </p:nvGrpSpPr>
      <p:grpSpPr>
        <a:xfrm>
          <a:off x="0" y="0"/>
          <a:ext cx="0" cy="0"/>
          <a:chOff x="0" y="0"/>
          <a:chExt cx="0" cy="0"/>
        </a:xfrm>
      </p:grpSpPr>
      <p:sp>
        <p:nvSpPr>
          <p:cNvPr id="19" name="图片占位符 18"/>
          <p:cNvSpPr>
            <a:spLocks noGrp="1"/>
          </p:cNvSpPr>
          <p:nvPr>
            <p:ph type="pic" sz="quarter" idx="15"/>
          </p:nvPr>
        </p:nvSpPr>
        <p:spPr>
          <a:xfrm>
            <a:off x="930228" y="3116634"/>
            <a:ext cx="4196228" cy="2231136"/>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extLst>
      <p:ext uri="{BB962C8B-B14F-4D97-AF65-F5344CB8AC3E}">
        <p14:creationId xmlns:p14="http://schemas.microsoft.com/office/powerpoint/2010/main" val="198436755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32">
    <p:spTree>
      <p:nvGrpSpPr>
        <p:cNvPr id="1" name=""/>
        <p:cNvGrpSpPr/>
        <p:nvPr/>
      </p:nvGrpSpPr>
      <p:grpSpPr>
        <a:xfrm>
          <a:off x="0" y="0"/>
          <a:ext cx="0" cy="0"/>
          <a:chOff x="0" y="0"/>
          <a:chExt cx="0" cy="0"/>
        </a:xfrm>
      </p:grpSpPr>
      <p:sp>
        <p:nvSpPr>
          <p:cNvPr id="19" name="图片占位符 1"/>
          <p:cNvSpPr>
            <a:spLocks noGrp="1"/>
          </p:cNvSpPr>
          <p:nvPr>
            <p:ph type="pic" sz="quarter" idx="15"/>
          </p:nvPr>
        </p:nvSpPr>
        <p:spPr>
          <a:xfrm>
            <a:off x="789551" y="3692474"/>
            <a:ext cx="2912450" cy="1400811"/>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
        <p:nvSpPr>
          <p:cNvPr id="3" name="图片占位符 2"/>
          <p:cNvSpPr>
            <a:spLocks noGrp="1"/>
          </p:cNvSpPr>
          <p:nvPr>
            <p:ph type="pic" sz="quarter" idx="16"/>
          </p:nvPr>
        </p:nvSpPr>
        <p:spPr>
          <a:xfrm>
            <a:off x="789551" y="1905096"/>
            <a:ext cx="2912450" cy="1400811"/>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extLst>
      <p:ext uri="{BB962C8B-B14F-4D97-AF65-F5344CB8AC3E}">
        <p14:creationId xmlns:p14="http://schemas.microsoft.com/office/powerpoint/2010/main" val="216077292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32">
    <p:spTree>
      <p:nvGrpSpPr>
        <p:cNvPr id="1" name=""/>
        <p:cNvGrpSpPr/>
        <p:nvPr/>
      </p:nvGrpSpPr>
      <p:grpSpPr>
        <a:xfrm>
          <a:off x="0" y="0"/>
          <a:ext cx="0" cy="0"/>
          <a:chOff x="0" y="0"/>
          <a:chExt cx="0" cy="0"/>
        </a:xfrm>
      </p:grpSpPr>
      <p:sp>
        <p:nvSpPr>
          <p:cNvPr id="19" name="图片占位符 15"/>
          <p:cNvSpPr>
            <a:spLocks noGrp="1"/>
          </p:cNvSpPr>
          <p:nvPr>
            <p:ph type="pic" sz="quarter" idx="15"/>
          </p:nvPr>
        </p:nvSpPr>
        <p:spPr>
          <a:xfrm>
            <a:off x="6592473" y="2839100"/>
            <a:ext cx="4860387" cy="2403568"/>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extLst>
      <p:ext uri="{BB962C8B-B14F-4D97-AF65-F5344CB8AC3E}">
        <p14:creationId xmlns:p14="http://schemas.microsoft.com/office/powerpoint/2010/main" val="401348677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32">
    <p:spTree>
      <p:nvGrpSpPr>
        <p:cNvPr id="1" name=""/>
        <p:cNvGrpSpPr/>
        <p:nvPr/>
      </p:nvGrpSpPr>
      <p:grpSpPr>
        <a:xfrm>
          <a:off x="0" y="0"/>
          <a:ext cx="0" cy="0"/>
          <a:chOff x="0" y="0"/>
          <a:chExt cx="0" cy="0"/>
        </a:xfrm>
      </p:grpSpPr>
      <p:sp>
        <p:nvSpPr>
          <p:cNvPr id="19" name="图片占位符 16"/>
          <p:cNvSpPr>
            <a:spLocks noGrp="1"/>
          </p:cNvSpPr>
          <p:nvPr>
            <p:ph type="pic" sz="quarter" idx="15"/>
          </p:nvPr>
        </p:nvSpPr>
        <p:spPr>
          <a:xfrm>
            <a:off x="952156" y="1915603"/>
            <a:ext cx="5001650" cy="2403568"/>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extLst>
      <p:ext uri="{BB962C8B-B14F-4D97-AF65-F5344CB8AC3E}">
        <p14:creationId xmlns:p14="http://schemas.microsoft.com/office/powerpoint/2010/main" val="158070282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32">
    <p:spTree>
      <p:nvGrpSpPr>
        <p:cNvPr id="1" name=""/>
        <p:cNvGrpSpPr/>
        <p:nvPr/>
      </p:nvGrpSpPr>
      <p:grpSpPr>
        <a:xfrm>
          <a:off x="0" y="0"/>
          <a:ext cx="0" cy="0"/>
          <a:chOff x="0" y="0"/>
          <a:chExt cx="0" cy="0"/>
        </a:xfrm>
      </p:grpSpPr>
      <p:sp>
        <p:nvSpPr>
          <p:cNvPr id="19" name="图片占位符 17"/>
          <p:cNvSpPr>
            <a:spLocks noGrp="1"/>
          </p:cNvSpPr>
          <p:nvPr>
            <p:ph type="pic" sz="quarter" idx="15"/>
          </p:nvPr>
        </p:nvSpPr>
        <p:spPr>
          <a:xfrm>
            <a:off x="5887571" y="3262106"/>
            <a:ext cx="5011346" cy="2414225"/>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extLst>
      <p:ext uri="{BB962C8B-B14F-4D97-AF65-F5344CB8AC3E}">
        <p14:creationId xmlns:p14="http://schemas.microsoft.com/office/powerpoint/2010/main" val="408336210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p:cNvPicPr>
            <a:picLocks noChangeAspect="1"/>
          </p:cNvPicPr>
          <p:nvPr userDrawn="1"/>
        </p:nvPicPr>
        <p:blipFill>
          <a:blip r:embed="rId2"/>
          <a:stretch>
            <a:fillRect/>
          </a:stretch>
        </p:blipFill>
        <p:spPr>
          <a:xfrm>
            <a:off x="-2823283" y="-2039193"/>
            <a:ext cx="19091983" cy="9747960"/>
          </a:xfrm>
          <a:prstGeom prst="rect">
            <a:avLst/>
          </a:prstGeom>
        </p:spPr>
      </p:pic>
    </p:spTree>
    <p:extLst>
      <p:ext uri="{BB962C8B-B14F-4D97-AF65-F5344CB8AC3E}">
        <p14:creationId xmlns:p14="http://schemas.microsoft.com/office/powerpoint/2010/main" val="292594939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9990466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64E68B1-73EE-412E-9CCD-BF5AEC52CEDF}" type="datetimeFigureOut">
              <a:rPr lang="en-US" smtClean="0"/>
              <a:t>7/25/2022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46B62F1-30BB-4C33-BE59-EE84C050C7D5}" type="slidenum">
              <a:rPr lang="en-US" smtClean="0"/>
              <a:t>‹#›</a:t>
            </a:fld>
            <a:endParaRPr lang="en-US"/>
          </a:p>
        </p:txBody>
      </p:sp>
    </p:spTree>
    <p:extLst>
      <p:ext uri="{BB962C8B-B14F-4D97-AF65-F5344CB8AC3E}">
        <p14:creationId xmlns:p14="http://schemas.microsoft.com/office/powerpoint/2010/main" val="418668072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200052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3653154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132926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Date Placeholder 1"/>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C373C8E8-2AFA-4E27-BBD0-B93C7BA4E47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Slide Number Placeholder 3"/>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6E6BF59-1982-4B61-884C-5A727BE5BC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图片 33">
            <a:extLst>
              <a:ext uri="{FF2B5EF4-FFF2-40B4-BE49-F238E27FC236}">
                <a16:creationId xmlns:a16="http://schemas.microsoft.com/office/drawing/2014/main" id="{85237BD7-4051-4635-9843-F09952B3FC2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695192"/>
            <a:ext cx="12192000" cy="2162808"/>
          </a:xfrm>
          <a:prstGeom prst="rect">
            <a:avLst/>
          </a:prstGeom>
        </p:spPr>
      </p:pic>
    </p:spTree>
    <p:extLst>
      <p:ext uri="{BB962C8B-B14F-4D97-AF65-F5344CB8AC3E}">
        <p14:creationId xmlns:p14="http://schemas.microsoft.com/office/powerpoint/2010/main" val="39809414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786678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876726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941784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182756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03485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5015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64E68B1-73EE-412E-9CCD-BF5AEC52CEDF}" type="datetimeFigureOut">
              <a:rPr lang="en-US" smtClean="0"/>
              <a:t>7/25/2022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46B62F1-30BB-4C33-BE59-EE84C050C7D5}" type="slidenum">
              <a:rPr lang="en-US" smtClean="0"/>
              <a:t>‹#›</a:t>
            </a:fld>
            <a:endParaRPr lang="en-US"/>
          </a:p>
        </p:txBody>
      </p:sp>
    </p:spTree>
    <p:extLst>
      <p:ext uri="{BB962C8B-B14F-4D97-AF65-F5344CB8AC3E}">
        <p14:creationId xmlns:p14="http://schemas.microsoft.com/office/powerpoint/2010/main" val="365172609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729571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259116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pPr defTabSz="914377"/>
            <a:fld id="{5082C939-EDE6-40A2-BD7B-BC2EC79C6334}" type="datetimeFigureOut">
              <a:rPr lang="zh-CN" altLang="en-US" smtClean="0">
                <a:solidFill>
                  <a:prstClr val="black">
                    <a:tint val="75000"/>
                  </a:prstClr>
                </a:solidFill>
              </a:rPr>
              <a:pPr defTabSz="914377"/>
              <a:t>2022/7/25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fld id="{EEAC128E-BEC4-4249-A027-E49C7B36D3D6}"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296066758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pPr defTabSz="914377"/>
            <a:fld id="{5082C939-EDE6-40A2-BD7B-BC2EC79C6334}" type="datetimeFigureOut">
              <a:rPr lang="zh-CN" altLang="en-US" smtClean="0">
                <a:solidFill>
                  <a:prstClr val="black">
                    <a:tint val="75000"/>
                  </a:prstClr>
                </a:solidFill>
              </a:rPr>
              <a:pPr defTabSz="914377"/>
              <a:t>2022/7/25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fld id="{EEAC128E-BEC4-4249-A027-E49C7B36D3D6}"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380783251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defTabSz="914377"/>
            <a:fld id="{5082C939-EDE6-40A2-BD7B-BC2EC79C6334}" type="datetimeFigureOut">
              <a:rPr lang="zh-CN" altLang="en-US" smtClean="0">
                <a:solidFill>
                  <a:prstClr val="black">
                    <a:tint val="75000"/>
                  </a:prstClr>
                </a:solidFill>
              </a:rPr>
              <a:pPr defTabSz="914377"/>
              <a:t>2022/7/25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fld id="{EEAC128E-BEC4-4249-A027-E49C7B36D3D6}"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82010409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pPr defTabSz="914377"/>
            <a:fld id="{5082C939-EDE6-40A2-BD7B-BC2EC79C6334}" type="datetimeFigureOut">
              <a:rPr lang="zh-CN" altLang="en-US" smtClean="0">
                <a:solidFill>
                  <a:prstClr val="black">
                    <a:tint val="75000"/>
                  </a:prstClr>
                </a:solidFill>
              </a:rPr>
              <a:pPr defTabSz="914377"/>
              <a:t>2022/7/25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fld id="{EEAC128E-BEC4-4249-A027-E49C7B36D3D6}"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159758252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pPr defTabSz="914377"/>
            <a:fld id="{5082C939-EDE6-40A2-BD7B-BC2EC79C6334}" type="datetimeFigureOut">
              <a:rPr lang="zh-CN" altLang="en-US" smtClean="0">
                <a:solidFill>
                  <a:prstClr val="black">
                    <a:tint val="75000"/>
                  </a:prstClr>
                </a:solidFill>
              </a:rPr>
              <a:pPr defTabSz="914377"/>
              <a:t>2022/7/25</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fld id="{EEAC128E-BEC4-4249-A027-E49C7B36D3D6}"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65998376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pPr defTabSz="914377"/>
            <a:fld id="{5082C939-EDE6-40A2-BD7B-BC2EC79C6334}" type="datetimeFigureOut">
              <a:rPr lang="zh-CN" altLang="en-US" smtClean="0">
                <a:solidFill>
                  <a:prstClr val="black">
                    <a:tint val="75000"/>
                  </a:prstClr>
                </a:solidFill>
              </a:rPr>
              <a:pPr defTabSz="914377"/>
              <a:t>2022/7/25</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377"/>
            <a:fld id="{EEAC128E-BEC4-4249-A027-E49C7B36D3D6}"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399528970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rgbClr val="FFE52C"/>
        </a:solidFill>
        <a:effectLst/>
      </p:bgPr>
    </p:bg>
    <p:spTree>
      <p:nvGrpSpPr>
        <p:cNvPr id="1" name=""/>
        <p:cNvGrpSpPr/>
        <p:nvPr/>
      </p:nvGrpSpPr>
      <p:grpSpPr>
        <a:xfrm>
          <a:off x="0" y="0"/>
          <a:ext cx="0" cy="0"/>
          <a:chOff x="0" y="0"/>
          <a:chExt cx="0" cy="0"/>
        </a:xfrm>
      </p:grpSpPr>
      <p:sp>
        <p:nvSpPr>
          <p:cNvPr id="61" name="任意多边形 60"/>
          <p:cNvSpPr/>
          <p:nvPr userDrawn="1"/>
        </p:nvSpPr>
        <p:spPr>
          <a:xfrm>
            <a:off x="-443669" y="266685"/>
            <a:ext cx="12635671" cy="6591316"/>
          </a:xfrm>
          <a:custGeom>
            <a:avLst/>
            <a:gdLst>
              <a:gd name="connsiteX0" fmla="*/ 2980148 w 9476753"/>
              <a:gd name="connsiteY0" fmla="*/ 1785580 h 4943487"/>
              <a:gd name="connsiteX1" fmla="*/ 2983727 w 9476753"/>
              <a:gd name="connsiteY1" fmla="*/ 1818246 h 4943487"/>
              <a:gd name="connsiteX2" fmla="*/ 2995750 w 9476753"/>
              <a:gd name="connsiteY2" fmla="*/ 1812234 h 4943487"/>
              <a:gd name="connsiteX3" fmla="*/ 8358108 w 9476753"/>
              <a:gd name="connsiteY3" fmla="*/ 1492849 h 4943487"/>
              <a:gd name="connsiteX4" fmla="*/ 8370632 w 9476753"/>
              <a:gd name="connsiteY4" fmla="*/ 1501128 h 4943487"/>
              <a:gd name="connsiteX5" fmla="*/ 8371216 w 9476753"/>
              <a:gd name="connsiteY5" fmla="*/ 1496102 h 4943487"/>
              <a:gd name="connsiteX6" fmla="*/ 8370403 w 9476753"/>
              <a:gd name="connsiteY6" fmla="*/ 1496034 h 4943487"/>
              <a:gd name="connsiteX7" fmla="*/ 7281277 w 9476753"/>
              <a:gd name="connsiteY7" fmla="*/ 0 h 4943487"/>
              <a:gd name="connsiteX8" fmla="*/ 8314415 w 9476753"/>
              <a:gd name="connsiteY8" fmla="*/ 785430 h 4943487"/>
              <a:gd name="connsiteX9" fmla="*/ 8316560 w 9476753"/>
              <a:gd name="connsiteY9" fmla="*/ 805276 h 4943487"/>
              <a:gd name="connsiteX10" fmla="*/ 8370403 w 9476753"/>
              <a:gd name="connsiteY10" fmla="*/ 791326 h 4943487"/>
              <a:gd name="connsiteX11" fmla="*/ 8457249 w 9476753"/>
              <a:gd name="connsiteY11" fmla="*/ 784019 h 4943487"/>
              <a:gd name="connsiteX12" fmla="*/ 8814578 w 9476753"/>
              <a:gd name="connsiteY12" fmla="*/ 942590 h 4943487"/>
              <a:gd name="connsiteX13" fmla="*/ 8826180 w 9476753"/>
              <a:gd name="connsiteY13" fmla="*/ 960430 h 4943487"/>
              <a:gd name="connsiteX14" fmla="*/ 8899937 w 9476753"/>
              <a:gd name="connsiteY14" fmla="*/ 930555 h 4943487"/>
              <a:gd name="connsiteX15" fmla="*/ 9183502 w 9476753"/>
              <a:gd name="connsiteY15" fmla="*/ 887105 h 4943487"/>
              <a:gd name="connsiteX16" fmla="*/ 9349711 w 9476753"/>
              <a:gd name="connsiteY16" fmla="*/ 901653 h 4943487"/>
              <a:gd name="connsiteX17" fmla="*/ 9476753 w 9476753"/>
              <a:gd name="connsiteY17" fmla="*/ 935892 h 4943487"/>
              <a:gd name="connsiteX18" fmla="*/ 9476753 w 9476753"/>
              <a:gd name="connsiteY18" fmla="*/ 4266640 h 4943487"/>
              <a:gd name="connsiteX19" fmla="*/ 9476752 w 9476753"/>
              <a:gd name="connsiteY19" fmla="*/ 4266641 h 4943487"/>
              <a:gd name="connsiteX20" fmla="*/ 9476752 w 9476753"/>
              <a:gd name="connsiteY20" fmla="*/ 4943487 h 4943487"/>
              <a:gd name="connsiteX21" fmla="*/ 332753 w 9476753"/>
              <a:gd name="connsiteY21" fmla="*/ 4943487 h 4943487"/>
              <a:gd name="connsiteX22" fmla="*/ 332753 w 9476753"/>
              <a:gd name="connsiteY22" fmla="*/ 4220965 h 4943487"/>
              <a:gd name="connsiteX23" fmla="*/ 265374 w 9476753"/>
              <a:gd name="connsiteY23" fmla="*/ 4137625 h 4943487"/>
              <a:gd name="connsiteX24" fmla="*/ 103769 w 9476753"/>
              <a:gd name="connsiteY24" fmla="*/ 3597709 h 4943487"/>
              <a:gd name="connsiteX25" fmla="*/ 178130 w 9476753"/>
              <a:gd name="connsiteY25" fmla="*/ 3221827 h 4943487"/>
              <a:gd name="connsiteX26" fmla="*/ 219944 w 9476753"/>
              <a:gd name="connsiteY26" fmla="*/ 3143211 h 4943487"/>
              <a:gd name="connsiteX27" fmla="*/ 128668 w 9476753"/>
              <a:gd name="connsiteY27" fmla="*/ 3042223 h 4943487"/>
              <a:gd name="connsiteX28" fmla="*/ 0 w 9476753"/>
              <a:gd name="connsiteY28" fmla="*/ 2657697 h 4943487"/>
              <a:gd name="connsiteX29" fmla="*/ 753391 w 9476753"/>
              <a:gd name="connsiteY29" fmla="*/ 1969951 h 4943487"/>
              <a:gd name="connsiteX30" fmla="*/ 905226 w 9476753"/>
              <a:gd name="connsiteY30" fmla="*/ 1983924 h 4943487"/>
              <a:gd name="connsiteX31" fmla="*/ 933693 w 9476753"/>
              <a:gd name="connsiteY31" fmla="*/ 1991990 h 4943487"/>
              <a:gd name="connsiteX32" fmla="*/ 927404 w 9476753"/>
              <a:gd name="connsiteY32" fmla="*/ 1934587 h 4943487"/>
              <a:gd name="connsiteX33" fmla="*/ 1961938 w 9476753"/>
              <a:gd name="connsiteY33" fmla="*/ 982599 h 4943487"/>
              <a:gd name="connsiteX34" fmla="*/ 2846699 w 9476753"/>
              <a:gd name="connsiteY34" fmla="*/ 1440947 h 4943487"/>
              <a:gd name="connsiteX35" fmla="*/ 2875153 w 9476753"/>
              <a:gd name="connsiteY35" fmla="*/ 1493676 h 4943487"/>
              <a:gd name="connsiteX36" fmla="*/ 2859949 w 9476753"/>
              <a:gd name="connsiteY36" fmla="*/ 1353830 h 4943487"/>
              <a:gd name="connsiteX37" fmla="*/ 3858693 w 9476753"/>
              <a:gd name="connsiteY37" fmla="*/ 427706 h 4943487"/>
              <a:gd name="connsiteX38" fmla="*/ 4564911 w 9476753"/>
              <a:gd name="connsiteY38" fmla="*/ 698961 h 4943487"/>
              <a:gd name="connsiteX39" fmla="*/ 4625930 w 9476753"/>
              <a:gd name="connsiteY39" fmla="*/ 767540 h 4943487"/>
              <a:gd name="connsiteX40" fmla="*/ 4694265 w 9476753"/>
              <a:gd name="connsiteY40" fmla="*/ 740024 h 4943487"/>
              <a:gd name="connsiteX41" fmla="*/ 5429353 w 9476753"/>
              <a:gd name="connsiteY41" fmla="*/ 613039 h 4943487"/>
              <a:gd name="connsiteX42" fmla="*/ 6236485 w 9476753"/>
              <a:gd name="connsiteY42" fmla="*/ 767684 h 4943487"/>
              <a:gd name="connsiteX43" fmla="*/ 6251608 w 9476753"/>
              <a:gd name="connsiteY43" fmla="*/ 775006 h 4943487"/>
              <a:gd name="connsiteX44" fmla="*/ 6309587 w 9476753"/>
              <a:gd name="connsiteY44" fmla="*/ 600784 h 4943487"/>
              <a:gd name="connsiteX45" fmla="*/ 7281277 w 9476753"/>
              <a:gd name="connsiteY45" fmla="*/ 0 h 494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476753" h="4943487">
                <a:moveTo>
                  <a:pt x="2980148" y="1785580"/>
                </a:moveTo>
                <a:lnTo>
                  <a:pt x="2983727" y="1818246"/>
                </a:lnTo>
                <a:lnTo>
                  <a:pt x="2995750" y="1812234"/>
                </a:lnTo>
                <a:close/>
                <a:moveTo>
                  <a:pt x="8358108" y="1492849"/>
                </a:moveTo>
                <a:lnTo>
                  <a:pt x="8370632" y="1501128"/>
                </a:lnTo>
                <a:lnTo>
                  <a:pt x="8371216" y="1496102"/>
                </a:lnTo>
                <a:lnTo>
                  <a:pt x="8370403" y="1496034"/>
                </a:lnTo>
                <a:close/>
                <a:moveTo>
                  <a:pt x="7281277" y="0"/>
                </a:moveTo>
                <a:cubicBezTo>
                  <a:pt x="7790894" y="0"/>
                  <a:pt x="8216081" y="337186"/>
                  <a:pt x="8314415" y="785430"/>
                </a:cubicBezTo>
                <a:lnTo>
                  <a:pt x="8316560" y="805276"/>
                </a:lnTo>
                <a:lnTo>
                  <a:pt x="8370403" y="791326"/>
                </a:lnTo>
                <a:cubicBezTo>
                  <a:pt x="8398455" y="786535"/>
                  <a:pt x="8427500" y="784019"/>
                  <a:pt x="8457249" y="784019"/>
                </a:cubicBezTo>
                <a:cubicBezTo>
                  <a:pt x="8605994" y="784019"/>
                  <a:pt x="8737138" y="846920"/>
                  <a:pt x="8814578" y="942590"/>
                </a:cubicBezTo>
                <a:lnTo>
                  <a:pt x="8826180" y="960430"/>
                </a:lnTo>
                <a:lnTo>
                  <a:pt x="8899937" y="930555"/>
                </a:lnTo>
                <a:cubicBezTo>
                  <a:pt x="8988357" y="902446"/>
                  <a:pt x="9083866" y="887105"/>
                  <a:pt x="9183502" y="887105"/>
                </a:cubicBezTo>
                <a:cubicBezTo>
                  <a:pt x="9240437" y="887105"/>
                  <a:pt x="9296024" y="892114"/>
                  <a:pt x="9349711" y="901653"/>
                </a:cubicBezTo>
                <a:lnTo>
                  <a:pt x="9476753" y="935892"/>
                </a:lnTo>
                <a:lnTo>
                  <a:pt x="9476753" y="4266640"/>
                </a:lnTo>
                <a:lnTo>
                  <a:pt x="9476752" y="4266641"/>
                </a:lnTo>
                <a:lnTo>
                  <a:pt x="9476752" y="4943487"/>
                </a:lnTo>
                <a:lnTo>
                  <a:pt x="332753" y="4943487"/>
                </a:lnTo>
                <a:lnTo>
                  <a:pt x="332753" y="4220965"/>
                </a:lnTo>
                <a:lnTo>
                  <a:pt x="265374" y="4137625"/>
                </a:lnTo>
                <a:cubicBezTo>
                  <a:pt x="163345" y="3983503"/>
                  <a:pt x="103769" y="3797706"/>
                  <a:pt x="103769" y="3597709"/>
                </a:cubicBezTo>
                <a:cubicBezTo>
                  <a:pt x="103769" y="3464378"/>
                  <a:pt x="130248" y="3337358"/>
                  <a:pt x="178130" y="3221827"/>
                </a:cubicBezTo>
                <a:lnTo>
                  <a:pt x="219944" y="3143211"/>
                </a:lnTo>
                <a:lnTo>
                  <a:pt x="128668" y="3042223"/>
                </a:lnTo>
                <a:cubicBezTo>
                  <a:pt x="47434" y="2932458"/>
                  <a:pt x="0" y="2800134"/>
                  <a:pt x="0" y="2657697"/>
                </a:cubicBezTo>
                <a:cubicBezTo>
                  <a:pt x="0" y="2277865"/>
                  <a:pt x="337305" y="1969951"/>
                  <a:pt x="753391" y="1969951"/>
                </a:cubicBezTo>
                <a:cubicBezTo>
                  <a:pt x="805402" y="1969951"/>
                  <a:pt x="856182" y="1974762"/>
                  <a:pt x="905226" y="1983924"/>
                </a:cubicBezTo>
                <a:lnTo>
                  <a:pt x="933693" y="1991990"/>
                </a:lnTo>
                <a:lnTo>
                  <a:pt x="927404" y="1934587"/>
                </a:lnTo>
                <a:cubicBezTo>
                  <a:pt x="927404" y="1408819"/>
                  <a:pt x="1390581" y="982599"/>
                  <a:pt x="1961938" y="982599"/>
                </a:cubicBezTo>
                <a:cubicBezTo>
                  <a:pt x="2336891" y="982599"/>
                  <a:pt x="2665255" y="1166157"/>
                  <a:pt x="2846699" y="1440947"/>
                </a:cubicBezTo>
                <a:lnTo>
                  <a:pt x="2875153" y="1493676"/>
                </a:lnTo>
                <a:lnTo>
                  <a:pt x="2859949" y="1353830"/>
                </a:lnTo>
                <a:cubicBezTo>
                  <a:pt x="2859949" y="842345"/>
                  <a:pt x="3307102" y="427706"/>
                  <a:pt x="3858693" y="427706"/>
                </a:cubicBezTo>
                <a:cubicBezTo>
                  <a:pt x="4134488" y="427706"/>
                  <a:pt x="4384174" y="531366"/>
                  <a:pt x="4564911" y="698961"/>
                </a:cubicBezTo>
                <a:lnTo>
                  <a:pt x="4625930" y="767540"/>
                </a:lnTo>
                <a:lnTo>
                  <a:pt x="4694265" y="740024"/>
                </a:lnTo>
                <a:cubicBezTo>
                  <a:pt x="4919773" y="658304"/>
                  <a:pt x="5168288" y="613039"/>
                  <a:pt x="5429353" y="613039"/>
                </a:cubicBezTo>
                <a:cubicBezTo>
                  <a:pt x="5718534" y="613039"/>
                  <a:pt x="5992316" y="668578"/>
                  <a:pt x="6236485" y="767684"/>
                </a:cubicBezTo>
                <a:lnTo>
                  <a:pt x="6251608" y="775006"/>
                </a:lnTo>
                <a:lnTo>
                  <a:pt x="6309587" y="600784"/>
                </a:lnTo>
                <a:cubicBezTo>
                  <a:pt x="6469678" y="247729"/>
                  <a:pt x="6844463" y="0"/>
                  <a:pt x="728127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grpSp>
        <p:nvGrpSpPr>
          <p:cNvPr id="4" name="组合 3"/>
          <p:cNvGrpSpPr/>
          <p:nvPr userDrawn="1"/>
        </p:nvGrpSpPr>
        <p:grpSpPr>
          <a:xfrm>
            <a:off x="17848" y="2298769"/>
            <a:ext cx="12174152" cy="4389180"/>
            <a:chOff x="13386" y="1724076"/>
            <a:chExt cx="9130614" cy="3291885"/>
          </a:xfrm>
        </p:grpSpPr>
        <p:pic>
          <p:nvPicPr>
            <p:cNvPr id="23" name="图片 22"/>
            <p:cNvPicPr>
              <a:picLocks noChangeAspect="1"/>
            </p:cNvPicPr>
            <p:nvPr userDrawn="1"/>
          </p:nvPicPr>
          <p:blipFill rotWithShape="1">
            <a:blip r:embed="rId2"/>
            <a:srcRect r="3743" b="23983"/>
            <a:stretch/>
          </p:blipFill>
          <p:spPr>
            <a:xfrm>
              <a:off x="6409338" y="2033115"/>
              <a:ext cx="2734662" cy="2780624"/>
            </a:xfrm>
            <a:prstGeom prst="rect">
              <a:avLst/>
            </a:prstGeom>
          </p:spPr>
        </p:pic>
        <p:pic>
          <p:nvPicPr>
            <p:cNvPr id="24" name="图片 23"/>
            <p:cNvPicPr>
              <a:picLocks noChangeAspect="1"/>
            </p:cNvPicPr>
            <p:nvPr userDrawn="1"/>
          </p:nvPicPr>
          <p:blipFill rotWithShape="1">
            <a:blip r:embed="rId3">
              <a:extLst>
                <a:ext uri="{28A0092B-C50C-407E-A947-70E740481C1C}">
                  <a14:useLocalDpi xmlns:a14="http://schemas.microsoft.com/office/drawing/2010/main" val="0"/>
                </a:ext>
              </a:extLst>
            </a:blip>
            <a:srcRect l="58398" r="2616" b="12875"/>
            <a:stretch/>
          </p:blipFill>
          <p:spPr>
            <a:xfrm rot="21436782">
              <a:off x="661004" y="1724076"/>
              <a:ext cx="2198177" cy="3075120"/>
            </a:xfrm>
            <a:prstGeom prst="rect">
              <a:avLst/>
            </a:prstGeom>
          </p:spPr>
        </p:pic>
        <p:pic>
          <p:nvPicPr>
            <p:cNvPr id="25" name="图片 24"/>
            <p:cNvPicPr>
              <a:picLocks noChangeAspect="1"/>
            </p:cNvPicPr>
            <p:nvPr userDrawn="1"/>
          </p:nvPicPr>
          <p:blipFill rotWithShape="1">
            <a:blip r:embed="rId3">
              <a:extLst>
                <a:ext uri="{28A0092B-C50C-407E-A947-70E740481C1C}">
                  <a14:useLocalDpi xmlns:a14="http://schemas.microsoft.com/office/drawing/2010/main" val="0"/>
                </a:ext>
              </a:extLst>
            </a:blip>
            <a:srcRect r="52563" b="16940"/>
            <a:stretch/>
          </p:blipFill>
          <p:spPr>
            <a:xfrm rot="238753">
              <a:off x="2323424" y="2084321"/>
              <a:ext cx="2674680" cy="2931640"/>
            </a:xfrm>
            <a:prstGeom prst="rect">
              <a:avLst/>
            </a:prstGeom>
          </p:spPr>
        </p:pic>
        <p:pic>
          <p:nvPicPr>
            <p:cNvPr id="26" name="图片 25"/>
            <p:cNvPicPr>
              <a:picLocks noChangeAspect="1"/>
            </p:cNvPicPr>
            <p:nvPr userDrawn="1"/>
          </p:nvPicPr>
          <p:blipFill rotWithShape="1">
            <a:blip r:embed="rId3">
              <a:extLst>
                <a:ext uri="{28A0092B-C50C-407E-A947-70E740481C1C}">
                  <a14:useLocalDpi xmlns:a14="http://schemas.microsoft.com/office/drawing/2010/main" val="0"/>
                </a:ext>
              </a:extLst>
            </a:blip>
            <a:srcRect l="35260" r="52563" b="25968"/>
            <a:stretch/>
          </p:blipFill>
          <p:spPr>
            <a:xfrm rot="21436782">
              <a:off x="13386" y="2203299"/>
              <a:ext cx="686543" cy="2612993"/>
            </a:xfrm>
            <a:prstGeom prst="rect">
              <a:avLst/>
            </a:prstGeom>
          </p:spPr>
        </p:pic>
        <p:pic>
          <p:nvPicPr>
            <p:cNvPr id="27" name="图片 26"/>
            <p:cNvPicPr>
              <a:picLocks noChangeAspect="1"/>
            </p:cNvPicPr>
            <p:nvPr userDrawn="1"/>
          </p:nvPicPr>
          <p:blipFill rotWithShape="1">
            <a:blip r:embed="rId3">
              <a:extLst>
                <a:ext uri="{28A0092B-C50C-407E-A947-70E740481C1C}">
                  <a14:useLocalDpi xmlns:a14="http://schemas.microsoft.com/office/drawing/2010/main" val="0"/>
                </a:ext>
              </a:extLst>
            </a:blip>
            <a:srcRect l="58398" r="2616" b="19881"/>
            <a:stretch/>
          </p:blipFill>
          <p:spPr>
            <a:xfrm rot="21436782">
              <a:off x="4904544" y="1912115"/>
              <a:ext cx="2198177" cy="2827849"/>
            </a:xfrm>
            <a:prstGeom prst="rect">
              <a:avLst/>
            </a:prstGeom>
          </p:spPr>
        </p:pic>
      </p:grpSp>
      <p:sp>
        <p:nvSpPr>
          <p:cNvPr id="28" name="任意多边形 27"/>
          <p:cNvSpPr/>
          <p:nvPr userDrawn="1"/>
        </p:nvSpPr>
        <p:spPr>
          <a:xfrm>
            <a:off x="0" y="5266017"/>
            <a:ext cx="12192000" cy="1593147"/>
          </a:xfrm>
          <a:custGeom>
            <a:avLst/>
            <a:gdLst>
              <a:gd name="connsiteX0" fmla="*/ 2000250 w 9144000"/>
              <a:gd name="connsiteY0" fmla="*/ 204 h 1194860"/>
              <a:gd name="connsiteX1" fmla="*/ 9144000 w 9144000"/>
              <a:gd name="connsiteY1" fmla="*/ 207328 h 1194860"/>
              <a:gd name="connsiteX2" fmla="*/ 9144000 w 9144000"/>
              <a:gd name="connsiteY2" fmla="*/ 1194860 h 1194860"/>
              <a:gd name="connsiteX3" fmla="*/ 0 w 9144000"/>
              <a:gd name="connsiteY3" fmla="*/ 1194860 h 1194860"/>
              <a:gd name="connsiteX4" fmla="*/ 0 w 9144000"/>
              <a:gd name="connsiteY4" fmla="*/ 207328 h 1194860"/>
              <a:gd name="connsiteX5" fmla="*/ 2000250 w 9144000"/>
              <a:gd name="connsiteY5" fmla="*/ 204 h 1194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1194860">
                <a:moveTo>
                  <a:pt x="2000250" y="204"/>
                </a:moveTo>
                <a:cubicBezTo>
                  <a:pt x="4381500" y="14450"/>
                  <a:pt x="6762750" y="768428"/>
                  <a:pt x="9144000" y="207328"/>
                </a:cubicBezTo>
                <a:lnTo>
                  <a:pt x="9144000" y="1194860"/>
                </a:lnTo>
                <a:lnTo>
                  <a:pt x="0" y="1194860"/>
                </a:lnTo>
                <a:lnTo>
                  <a:pt x="0" y="207328"/>
                </a:lnTo>
                <a:cubicBezTo>
                  <a:pt x="666750" y="50220"/>
                  <a:pt x="1333500" y="-3785"/>
                  <a:pt x="2000250" y="20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ea"/>
              <a:sym typeface="+mn-lt"/>
            </a:endParaRPr>
          </a:p>
        </p:txBody>
      </p:sp>
      <p:sp>
        <p:nvSpPr>
          <p:cNvPr id="20" name="任意多边形 19"/>
          <p:cNvSpPr/>
          <p:nvPr userDrawn="1"/>
        </p:nvSpPr>
        <p:spPr>
          <a:xfrm rot="21435659">
            <a:off x="-13671" y="5438225"/>
            <a:ext cx="12256564" cy="1705940"/>
          </a:xfrm>
          <a:custGeom>
            <a:avLst/>
            <a:gdLst>
              <a:gd name="connsiteX0" fmla="*/ 9192423 w 9192423"/>
              <a:gd name="connsiteY0" fmla="*/ 215832 h 1279455"/>
              <a:gd name="connsiteX1" fmla="*/ 9141537 w 9192423"/>
              <a:gd name="connsiteY1" fmla="*/ 1279455 h 1279455"/>
              <a:gd name="connsiteX2" fmla="*/ 0 w 9192423"/>
              <a:gd name="connsiteY2" fmla="*/ 846306 h 1279455"/>
              <a:gd name="connsiteX3" fmla="*/ 0 w 9192423"/>
              <a:gd name="connsiteY3" fmla="*/ 207329 h 1279455"/>
              <a:gd name="connsiteX4" fmla="*/ 8944026 w 9192423"/>
              <a:gd name="connsiteY4" fmla="*/ 268480 h 1279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2423" h="1279455">
                <a:moveTo>
                  <a:pt x="9192423" y="215832"/>
                </a:moveTo>
                <a:lnTo>
                  <a:pt x="9141537" y="1279455"/>
                </a:lnTo>
                <a:lnTo>
                  <a:pt x="0" y="846306"/>
                </a:lnTo>
                <a:lnTo>
                  <a:pt x="0" y="207329"/>
                </a:lnTo>
                <a:cubicBezTo>
                  <a:pt x="2981342" y="-488434"/>
                  <a:pt x="5962684" y="837864"/>
                  <a:pt x="8944026" y="268480"/>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ea"/>
              <a:sym typeface="+mn-lt"/>
            </a:endParaRPr>
          </a:p>
        </p:txBody>
      </p:sp>
      <p:sp>
        <p:nvSpPr>
          <p:cNvPr id="18" name="任意多边形 17"/>
          <p:cNvSpPr/>
          <p:nvPr userDrawn="1"/>
        </p:nvSpPr>
        <p:spPr>
          <a:xfrm>
            <a:off x="0" y="5603313"/>
            <a:ext cx="12192000" cy="1255851"/>
          </a:xfrm>
          <a:custGeom>
            <a:avLst/>
            <a:gdLst>
              <a:gd name="connsiteX0" fmla="*/ 2037474 w 9144000"/>
              <a:gd name="connsiteY0" fmla="*/ 204 h 941888"/>
              <a:gd name="connsiteX1" fmla="*/ 9086770 w 9144000"/>
              <a:gd name="connsiteY1" fmla="*/ 256141 h 941888"/>
              <a:gd name="connsiteX2" fmla="*/ 9144000 w 9144000"/>
              <a:gd name="connsiteY2" fmla="*/ 243856 h 941888"/>
              <a:gd name="connsiteX3" fmla="*/ 9144000 w 9144000"/>
              <a:gd name="connsiteY3" fmla="*/ 941888 h 941888"/>
              <a:gd name="connsiteX4" fmla="*/ 0 w 9144000"/>
              <a:gd name="connsiteY4" fmla="*/ 941888 h 941888"/>
              <a:gd name="connsiteX5" fmla="*/ 0 w 9144000"/>
              <a:gd name="connsiteY5" fmla="*/ 207328 h 941888"/>
              <a:gd name="connsiteX6" fmla="*/ 2037474 w 9144000"/>
              <a:gd name="connsiteY6" fmla="*/ 204 h 94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941888">
                <a:moveTo>
                  <a:pt x="2037474" y="204"/>
                </a:moveTo>
                <a:cubicBezTo>
                  <a:pt x="4387240" y="14005"/>
                  <a:pt x="6737005" y="722026"/>
                  <a:pt x="9086770" y="256141"/>
                </a:cubicBezTo>
                <a:lnTo>
                  <a:pt x="9144000" y="243856"/>
                </a:lnTo>
                <a:lnTo>
                  <a:pt x="9144000" y="941888"/>
                </a:lnTo>
                <a:lnTo>
                  <a:pt x="0" y="941888"/>
                </a:lnTo>
                <a:lnTo>
                  <a:pt x="0" y="207328"/>
                </a:lnTo>
                <a:cubicBezTo>
                  <a:pt x="679158" y="50220"/>
                  <a:pt x="1358316" y="-3785"/>
                  <a:pt x="2037474" y="204"/>
                </a:cubicBezTo>
                <a:close/>
              </a:path>
            </a:pathLst>
          </a:custGeom>
          <a:solidFill>
            <a:srgbClr val="FD8D00">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ea"/>
              <a:sym typeface="+mn-lt"/>
            </a:endParaRPr>
          </a:p>
        </p:txBody>
      </p:sp>
      <p:sp>
        <p:nvSpPr>
          <p:cNvPr id="62" name="圆角矩形 61"/>
          <p:cNvSpPr/>
          <p:nvPr userDrawn="1"/>
        </p:nvSpPr>
        <p:spPr>
          <a:xfrm>
            <a:off x="785692" y="494541"/>
            <a:ext cx="912000" cy="16774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sp>
        <p:nvSpPr>
          <p:cNvPr id="63" name="圆角矩形 62"/>
          <p:cNvSpPr/>
          <p:nvPr userDrawn="1"/>
        </p:nvSpPr>
        <p:spPr>
          <a:xfrm>
            <a:off x="2139756" y="935985"/>
            <a:ext cx="912000" cy="16774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sp>
        <p:nvSpPr>
          <p:cNvPr id="64" name="圆角矩形 63"/>
          <p:cNvSpPr/>
          <p:nvPr userDrawn="1"/>
        </p:nvSpPr>
        <p:spPr>
          <a:xfrm>
            <a:off x="10716474" y="326215"/>
            <a:ext cx="826813" cy="16774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sp>
        <p:nvSpPr>
          <p:cNvPr id="65" name="圆角矩形 64"/>
          <p:cNvSpPr/>
          <p:nvPr userDrawn="1"/>
        </p:nvSpPr>
        <p:spPr>
          <a:xfrm>
            <a:off x="11195070" y="410669"/>
            <a:ext cx="826813" cy="16774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sp>
        <p:nvSpPr>
          <p:cNvPr id="68" name="任意多边形 67"/>
          <p:cNvSpPr/>
          <p:nvPr userDrawn="1"/>
        </p:nvSpPr>
        <p:spPr>
          <a:xfrm>
            <a:off x="0" y="1339480"/>
            <a:ext cx="560731" cy="167744"/>
          </a:xfrm>
          <a:custGeom>
            <a:avLst/>
            <a:gdLst>
              <a:gd name="connsiteX0" fmla="*/ 0 w 420548"/>
              <a:gd name="connsiteY0" fmla="*/ 0 h 125808"/>
              <a:gd name="connsiteX1" fmla="*/ 357644 w 420548"/>
              <a:gd name="connsiteY1" fmla="*/ 0 h 125808"/>
              <a:gd name="connsiteX2" fmla="*/ 420548 w 420548"/>
              <a:gd name="connsiteY2" fmla="*/ 62904 h 125808"/>
              <a:gd name="connsiteX3" fmla="*/ 420547 w 420548"/>
              <a:gd name="connsiteY3" fmla="*/ 62904 h 125808"/>
              <a:gd name="connsiteX4" fmla="*/ 357643 w 420548"/>
              <a:gd name="connsiteY4" fmla="*/ 125808 h 125808"/>
              <a:gd name="connsiteX5" fmla="*/ 0 w 420548"/>
              <a:gd name="connsiteY5" fmla="*/ 125807 h 12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0548" h="125808">
                <a:moveTo>
                  <a:pt x="0" y="0"/>
                </a:moveTo>
                <a:lnTo>
                  <a:pt x="357644" y="0"/>
                </a:lnTo>
                <a:cubicBezTo>
                  <a:pt x="392385" y="0"/>
                  <a:pt x="420548" y="28163"/>
                  <a:pt x="420548" y="62904"/>
                </a:cubicBezTo>
                <a:lnTo>
                  <a:pt x="420547" y="62904"/>
                </a:lnTo>
                <a:cubicBezTo>
                  <a:pt x="420547" y="97645"/>
                  <a:pt x="392384" y="125808"/>
                  <a:pt x="357643" y="125808"/>
                </a:cubicBezTo>
                <a:lnTo>
                  <a:pt x="0" y="1258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pic>
        <p:nvPicPr>
          <p:cNvPr id="2"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2539" y="-1254534"/>
            <a:ext cx="1526540" cy="2598705"/>
          </a:xfrm>
          <a:prstGeom prst="rect">
            <a:avLst/>
          </a:prstGeom>
        </p:spPr>
      </p:pic>
    </p:spTree>
    <p:extLst>
      <p:ext uri="{BB962C8B-B14F-4D97-AF65-F5344CB8AC3E}">
        <p14:creationId xmlns:p14="http://schemas.microsoft.com/office/powerpoint/2010/main" val="9371525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4000" autoRev="1" fill="hold" nodeType="afterEffect">
                                  <p:stCondLst>
                                    <p:cond delay="0"/>
                                  </p:stCondLst>
                                  <p:childTnLst>
                                    <p:animScale>
                                      <p:cBhvr>
                                        <p:cTn id="6" dur="500" fill="hold"/>
                                        <p:tgtEl>
                                          <p:spTgt spid="4"/>
                                        </p:tgtEl>
                                      </p:cBhvr>
                                      <p:by x="10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6_仅标题">
    <p:bg>
      <p:bgPr>
        <a:solidFill>
          <a:srgbClr val="FFE52C"/>
        </a:solidFill>
        <a:effectLst/>
      </p:bgPr>
    </p:bg>
    <p:spTree>
      <p:nvGrpSpPr>
        <p:cNvPr id="1" name=""/>
        <p:cNvGrpSpPr/>
        <p:nvPr/>
      </p:nvGrpSpPr>
      <p:grpSpPr>
        <a:xfrm>
          <a:off x="0" y="0"/>
          <a:ext cx="0" cy="0"/>
          <a:chOff x="0" y="0"/>
          <a:chExt cx="0" cy="0"/>
        </a:xfrm>
      </p:grpSpPr>
      <p:sp>
        <p:nvSpPr>
          <p:cNvPr id="61" name="任意多边形 60"/>
          <p:cNvSpPr/>
          <p:nvPr userDrawn="1"/>
        </p:nvSpPr>
        <p:spPr>
          <a:xfrm>
            <a:off x="-443669" y="266685"/>
            <a:ext cx="12635671" cy="6591316"/>
          </a:xfrm>
          <a:custGeom>
            <a:avLst/>
            <a:gdLst>
              <a:gd name="connsiteX0" fmla="*/ 2980148 w 9476753"/>
              <a:gd name="connsiteY0" fmla="*/ 1785580 h 4943487"/>
              <a:gd name="connsiteX1" fmla="*/ 2983727 w 9476753"/>
              <a:gd name="connsiteY1" fmla="*/ 1818246 h 4943487"/>
              <a:gd name="connsiteX2" fmla="*/ 2995750 w 9476753"/>
              <a:gd name="connsiteY2" fmla="*/ 1812234 h 4943487"/>
              <a:gd name="connsiteX3" fmla="*/ 8358108 w 9476753"/>
              <a:gd name="connsiteY3" fmla="*/ 1492849 h 4943487"/>
              <a:gd name="connsiteX4" fmla="*/ 8370632 w 9476753"/>
              <a:gd name="connsiteY4" fmla="*/ 1501128 h 4943487"/>
              <a:gd name="connsiteX5" fmla="*/ 8371216 w 9476753"/>
              <a:gd name="connsiteY5" fmla="*/ 1496102 h 4943487"/>
              <a:gd name="connsiteX6" fmla="*/ 8370403 w 9476753"/>
              <a:gd name="connsiteY6" fmla="*/ 1496034 h 4943487"/>
              <a:gd name="connsiteX7" fmla="*/ 7281277 w 9476753"/>
              <a:gd name="connsiteY7" fmla="*/ 0 h 4943487"/>
              <a:gd name="connsiteX8" fmla="*/ 8314415 w 9476753"/>
              <a:gd name="connsiteY8" fmla="*/ 785430 h 4943487"/>
              <a:gd name="connsiteX9" fmla="*/ 8316560 w 9476753"/>
              <a:gd name="connsiteY9" fmla="*/ 805276 h 4943487"/>
              <a:gd name="connsiteX10" fmla="*/ 8370403 w 9476753"/>
              <a:gd name="connsiteY10" fmla="*/ 791326 h 4943487"/>
              <a:gd name="connsiteX11" fmla="*/ 8457249 w 9476753"/>
              <a:gd name="connsiteY11" fmla="*/ 784019 h 4943487"/>
              <a:gd name="connsiteX12" fmla="*/ 8814578 w 9476753"/>
              <a:gd name="connsiteY12" fmla="*/ 942590 h 4943487"/>
              <a:gd name="connsiteX13" fmla="*/ 8826180 w 9476753"/>
              <a:gd name="connsiteY13" fmla="*/ 960430 h 4943487"/>
              <a:gd name="connsiteX14" fmla="*/ 8899937 w 9476753"/>
              <a:gd name="connsiteY14" fmla="*/ 930555 h 4943487"/>
              <a:gd name="connsiteX15" fmla="*/ 9183502 w 9476753"/>
              <a:gd name="connsiteY15" fmla="*/ 887105 h 4943487"/>
              <a:gd name="connsiteX16" fmla="*/ 9349711 w 9476753"/>
              <a:gd name="connsiteY16" fmla="*/ 901653 h 4943487"/>
              <a:gd name="connsiteX17" fmla="*/ 9476753 w 9476753"/>
              <a:gd name="connsiteY17" fmla="*/ 935892 h 4943487"/>
              <a:gd name="connsiteX18" fmla="*/ 9476753 w 9476753"/>
              <a:gd name="connsiteY18" fmla="*/ 4266640 h 4943487"/>
              <a:gd name="connsiteX19" fmla="*/ 9476752 w 9476753"/>
              <a:gd name="connsiteY19" fmla="*/ 4266641 h 4943487"/>
              <a:gd name="connsiteX20" fmla="*/ 9476752 w 9476753"/>
              <a:gd name="connsiteY20" fmla="*/ 4943487 h 4943487"/>
              <a:gd name="connsiteX21" fmla="*/ 332753 w 9476753"/>
              <a:gd name="connsiteY21" fmla="*/ 4943487 h 4943487"/>
              <a:gd name="connsiteX22" fmla="*/ 332753 w 9476753"/>
              <a:gd name="connsiteY22" fmla="*/ 4220965 h 4943487"/>
              <a:gd name="connsiteX23" fmla="*/ 265374 w 9476753"/>
              <a:gd name="connsiteY23" fmla="*/ 4137625 h 4943487"/>
              <a:gd name="connsiteX24" fmla="*/ 103769 w 9476753"/>
              <a:gd name="connsiteY24" fmla="*/ 3597709 h 4943487"/>
              <a:gd name="connsiteX25" fmla="*/ 178130 w 9476753"/>
              <a:gd name="connsiteY25" fmla="*/ 3221827 h 4943487"/>
              <a:gd name="connsiteX26" fmla="*/ 219944 w 9476753"/>
              <a:gd name="connsiteY26" fmla="*/ 3143211 h 4943487"/>
              <a:gd name="connsiteX27" fmla="*/ 128668 w 9476753"/>
              <a:gd name="connsiteY27" fmla="*/ 3042223 h 4943487"/>
              <a:gd name="connsiteX28" fmla="*/ 0 w 9476753"/>
              <a:gd name="connsiteY28" fmla="*/ 2657697 h 4943487"/>
              <a:gd name="connsiteX29" fmla="*/ 753391 w 9476753"/>
              <a:gd name="connsiteY29" fmla="*/ 1969951 h 4943487"/>
              <a:gd name="connsiteX30" fmla="*/ 905226 w 9476753"/>
              <a:gd name="connsiteY30" fmla="*/ 1983924 h 4943487"/>
              <a:gd name="connsiteX31" fmla="*/ 933693 w 9476753"/>
              <a:gd name="connsiteY31" fmla="*/ 1991990 h 4943487"/>
              <a:gd name="connsiteX32" fmla="*/ 927404 w 9476753"/>
              <a:gd name="connsiteY32" fmla="*/ 1934587 h 4943487"/>
              <a:gd name="connsiteX33" fmla="*/ 1961938 w 9476753"/>
              <a:gd name="connsiteY33" fmla="*/ 982599 h 4943487"/>
              <a:gd name="connsiteX34" fmla="*/ 2846699 w 9476753"/>
              <a:gd name="connsiteY34" fmla="*/ 1440947 h 4943487"/>
              <a:gd name="connsiteX35" fmla="*/ 2875153 w 9476753"/>
              <a:gd name="connsiteY35" fmla="*/ 1493676 h 4943487"/>
              <a:gd name="connsiteX36" fmla="*/ 2859949 w 9476753"/>
              <a:gd name="connsiteY36" fmla="*/ 1353830 h 4943487"/>
              <a:gd name="connsiteX37" fmla="*/ 3858693 w 9476753"/>
              <a:gd name="connsiteY37" fmla="*/ 427706 h 4943487"/>
              <a:gd name="connsiteX38" fmla="*/ 4564911 w 9476753"/>
              <a:gd name="connsiteY38" fmla="*/ 698961 h 4943487"/>
              <a:gd name="connsiteX39" fmla="*/ 4625930 w 9476753"/>
              <a:gd name="connsiteY39" fmla="*/ 767540 h 4943487"/>
              <a:gd name="connsiteX40" fmla="*/ 4694265 w 9476753"/>
              <a:gd name="connsiteY40" fmla="*/ 740024 h 4943487"/>
              <a:gd name="connsiteX41" fmla="*/ 5429353 w 9476753"/>
              <a:gd name="connsiteY41" fmla="*/ 613039 h 4943487"/>
              <a:gd name="connsiteX42" fmla="*/ 6236485 w 9476753"/>
              <a:gd name="connsiteY42" fmla="*/ 767684 h 4943487"/>
              <a:gd name="connsiteX43" fmla="*/ 6251608 w 9476753"/>
              <a:gd name="connsiteY43" fmla="*/ 775006 h 4943487"/>
              <a:gd name="connsiteX44" fmla="*/ 6309587 w 9476753"/>
              <a:gd name="connsiteY44" fmla="*/ 600784 h 4943487"/>
              <a:gd name="connsiteX45" fmla="*/ 7281277 w 9476753"/>
              <a:gd name="connsiteY45" fmla="*/ 0 h 494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476753" h="4943487">
                <a:moveTo>
                  <a:pt x="2980148" y="1785580"/>
                </a:moveTo>
                <a:lnTo>
                  <a:pt x="2983727" y="1818246"/>
                </a:lnTo>
                <a:lnTo>
                  <a:pt x="2995750" y="1812234"/>
                </a:lnTo>
                <a:close/>
                <a:moveTo>
                  <a:pt x="8358108" y="1492849"/>
                </a:moveTo>
                <a:lnTo>
                  <a:pt x="8370632" y="1501128"/>
                </a:lnTo>
                <a:lnTo>
                  <a:pt x="8371216" y="1496102"/>
                </a:lnTo>
                <a:lnTo>
                  <a:pt x="8370403" y="1496034"/>
                </a:lnTo>
                <a:close/>
                <a:moveTo>
                  <a:pt x="7281277" y="0"/>
                </a:moveTo>
                <a:cubicBezTo>
                  <a:pt x="7790894" y="0"/>
                  <a:pt x="8216081" y="337186"/>
                  <a:pt x="8314415" y="785430"/>
                </a:cubicBezTo>
                <a:lnTo>
                  <a:pt x="8316560" y="805276"/>
                </a:lnTo>
                <a:lnTo>
                  <a:pt x="8370403" y="791326"/>
                </a:lnTo>
                <a:cubicBezTo>
                  <a:pt x="8398455" y="786535"/>
                  <a:pt x="8427500" y="784019"/>
                  <a:pt x="8457249" y="784019"/>
                </a:cubicBezTo>
                <a:cubicBezTo>
                  <a:pt x="8605994" y="784019"/>
                  <a:pt x="8737138" y="846920"/>
                  <a:pt x="8814578" y="942590"/>
                </a:cubicBezTo>
                <a:lnTo>
                  <a:pt x="8826180" y="960430"/>
                </a:lnTo>
                <a:lnTo>
                  <a:pt x="8899937" y="930555"/>
                </a:lnTo>
                <a:cubicBezTo>
                  <a:pt x="8988357" y="902446"/>
                  <a:pt x="9083866" y="887105"/>
                  <a:pt x="9183502" y="887105"/>
                </a:cubicBezTo>
                <a:cubicBezTo>
                  <a:pt x="9240437" y="887105"/>
                  <a:pt x="9296024" y="892114"/>
                  <a:pt x="9349711" y="901653"/>
                </a:cubicBezTo>
                <a:lnTo>
                  <a:pt x="9476753" y="935892"/>
                </a:lnTo>
                <a:lnTo>
                  <a:pt x="9476753" y="4266640"/>
                </a:lnTo>
                <a:lnTo>
                  <a:pt x="9476752" y="4266641"/>
                </a:lnTo>
                <a:lnTo>
                  <a:pt x="9476752" y="4943487"/>
                </a:lnTo>
                <a:lnTo>
                  <a:pt x="332753" y="4943487"/>
                </a:lnTo>
                <a:lnTo>
                  <a:pt x="332753" y="4220965"/>
                </a:lnTo>
                <a:lnTo>
                  <a:pt x="265374" y="4137625"/>
                </a:lnTo>
                <a:cubicBezTo>
                  <a:pt x="163345" y="3983503"/>
                  <a:pt x="103769" y="3797706"/>
                  <a:pt x="103769" y="3597709"/>
                </a:cubicBezTo>
                <a:cubicBezTo>
                  <a:pt x="103769" y="3464378"/>
                  <a:pt x="130248" y="3337358"/>
                  <a:pt x="178130" y="3221827"/>
                </a:cubicBezTo>
                <a:lnTo>
                  <a:pt x="219944" y="3143211"/>
                </a:lnTo>
                <a:lnTo>
                  <a:pt x="128668" y="3042223"/>
                </a:lnTo>
                <a:cubicBezTo>
                  <a:pt x="47434" y="2932458"/>
                  <a:pt x="0" y="2800134"/>
                  <a:pt x="0" y="2657697"/>
                </a:cubicBezTo>
                <a:cubicBezTo>
                  <a:pt x="0" y="2277865"/>
                  <a:pt x="337305" y="1969951"/>
                  <a:pt x="753391" y="1969951"/>
                </a:cubicBezTo>
                <a:cubicBezTo>
                  <a:pt x="805402" y="1969951"/>
                  <a:pt x="856182" y="1974762"/>
                  <a:pt x="905226" y="1983924"/>
                </a:cubicBezTo>
                <a:lnTo>
                  <a:pt x="933693" y="1991990"/>
                </a:lnTo>
                <a:lnTo>
                  <a:pt x="927404" y="1934587"/>
                </a:lnTo>
                <a:cubicBezTo>
                  <a:pt x="927404" y="1408819"/>
                  <a:pt x="1390581" y="982599"/>
                  <a:pt x="1961938" y="982599"/>
                </a:cubicBezTo>
                <a:cubicBezTo>
                  <a:pt x="2336891" y="982599"/>
                  <a:pt x="2665255" y="1166157"/>
                  <a:pt x="2846699" y="1440947"/>
                </a:cubicBezTo>
                <a:lnTo>
                  <a:pt x="2875153" y="1493676"/>
                </a:lnTo>
                <a:lnTo>
                  <a:pt x="2859949" y="1353830"/>
                </a:lnTo>
                <a:cubicBezTo>
                  <a:pt x="2859949" y="842345"/>
                  <a:pt x="3307102" y="427706"/>
                  <a:pt x="3858693" y="427706"/>
                </a:cubicBezTo>
                <a:cubicBezTo>
                  <a:pt x="4134488" y="427706"/>
                  <a:pt x="4384174" y="531366"/>
                  <a:pt x="4564911" y="698961"/>
                </a:cubicBezTo>
                <a:lnTo>
                  <a:pt x="4625930" y="767540"/>
                </a:lnTo>
                <a:lnTo>
                  <a:pt x="4694265" y="740024"/>
                </a:lnTo>
                <a:cubicBezTo>
                  <a:pt x="4919773" y="658304"/>
                  <a:pt x="5168288" y="613039"/>
                  <a:pt x="5429353" y="613039"/>
                </a:cubicBezTo>
                <a:cubicBezTo>
                  <a:pt x="5718534" y="613039"/>
                  <a:pt x="5992316" y="668578"/>
                  <a:pt x="6236485" y="767684"/>
                </a:cubicBezTo>
                <a:lnTo>
                  <a:pt x="6251608" y="775006"/>
                </a:lnTo>
                <a:lnTo>
                  <a:pt x="6309587" y="600784"/>
                </a:lnTo>
                <a:cubicBezTo>
                  <a:pt x="6469678" y="247729"/>
                  <a:pt x="6844463" y="0"/>
                  <a:pt x="728127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grpSp>
        <p:nvGrpSpPr>
          <p:cNvPr id="4" name="组合 3"/>
          <p:cNvGrpSpPr>
            <a:grpSpLocks/>
          </p:cNvGrpSpPr>
          <p:nvPr userDrawn="1"/>
        </p:nvGrpSpPr>
        <p:grpSpPr>
          <a:xfrm>
            <a:off x="17848" y="2079310"/>
            <a:ext cx="12174152" cy="4828098"/>
            <a:chOff x="13386" y="1724076"/>
            <a:chExt cx="9130614" cy="3291885"/>
          </a:xfrm>
        </p:grpSpPr>
        <p:pic>
          <p:nvPicPr>
            <p:cNvPr id="23" name="图片 22"/>
            <p:cNvPicPr>
              <a:picLocks noChangeAspect="1"/>
            </p:cNvPicPr>
            <p:nvPr userDrawn="1"/>
          </p:nvPicPr>
          <p:blipFill rotWithShape="1">
            <a:blip r:embed="rId2"/>
            <a:srcRect r="3743" b="23983"/>
            <a:stretch/>
          </p:blipFill>
          <p:spPr>
            <a:xfrm>
              <a:off x="6409338" y="2033115"/>
              <a:ext cx="2734662" cy="2780624"/>
            </a:xfrm>
            <a:prstGeom prst="rect">
              <a:avLst/>
            </a:prstGeom>
          </p:spPr>
        </p:pic>
        <p:pic>
          <p:nvPicPr>
            <p:cNvPr id="24" name="图片 23"/>
            <p:cNvPicPr>
              <a:picLocks noChangeAspect="1"/>
            </p:cNvPicPr>
            <p:nvPr userDrawn="1"/>
          </p:nvPicPr>
          <p:blipFill rotWithShape="1">
            <a:blip r:embed="rId3">
              <a:extLst>
                <a:ext uri="{28A0092B-C50C-407E-A947-70E740481C1C}">
                  <a14:useLocalDpi xmlns:a14="http://schemas.microsoft.com/office/drawing/2010/main" val="0"/>
                </a:ext>
              </a:extLst>
            </a:blip>
            <a:srcRect l="58398" r="2616" b="12875"/>
            <a:stretch/>
          </p:blipFill>
          <p:spPr>
            <a:xfrm rot="21436782">
              <a:off x="661004" y="1724076"/>
              <a:ext cx="2198177" cy="3075120"/>
            </a:xfrm>
            <a:prstGeom prst="rect">
              <a:avLst/>
            </a:prstGeom>
          </p:spPr>
        </p:pic>
        <p:pic>
          <p:nvPicPr>
            <p:cNvPr id="25" name="图片 24"/>
            <p:cNvPicPr>
              <a:picLocks noChangeAspect="1"/>
            </p:cNvPicPr>
            <p:nvPr userDrawn="1"/>
          </p:nvPicPr>
          <p:blipFill rotWithShape="1">
            <a:blip r:embed="rId3">
              <a:extLst>
                <a:ext uri="{28A0092B-C50C-407E-A947-70E740481C1C}">
                  <a14:useLocalDpi xmlns:a14="http://schemas.microsoft.com/office/drawing/2010/main" val="0"/>
                </a:ext>
              </a:extLst>
            </a:blip>
            <a:srcRect r="52563" b="16940"/>
            <a:stretch/>
          </p:blipFill>
          <p:spPr>
            <a:xfrm rot="238753">
              <a:off x="2323424" y="2084321"/>
              <a:ext cx="2674680" cy="2931640"/>
            </a:xfrm>
            <a:prstGeom prst="rect">
              <a:avLst/>
            </a:prstGeom>
          </p:spPr>
        </p:pic>
        <p:pic>
          <p:nvPicPr>
            <p:cNvPr id="26" name="图片 25"/>
            <p:cNvPicPr>
              <a:picLocks noChangeAspect="1"/>
            </p:cNvPicPr>
            <p:nvPr userDrawn="1"/>
          </p:nvPicPr>
          <p:blipFill rotWithShape="1">
            <a:blip r:embed="rId3">
              <a:extLst>
                <a:ext uri="{28A0092B-C50C-407E-A947-70E740481C1C}">
                  <a14:useLocalDpi xmlns:a14="http://schemas.microsoft.com/office/drawing/2010/main" val="0"/>
                </a:ext>
              </a:extLst>
            </a:blip>
            <a:srcRect l="35260" r="52563" b="25968"/>
            <a:stretch/>
          </p:blipFill>
          <p:spPr>
            <a:xfrm rot="21436782">
              <a:off x="13386" y="2203299"/>
              <a:ext cx="686543" cy="2612993"/>
            </a:xfrm>
            <a:prstGeom prst="rect">
              <a:avLst/>
            </a:prstGeom>
          </p:spPr>
        </p:pic>
        <p:pic>
          <p:nvPicPr>
            <p:cNvPr id="27" name="图片 26"/>
            <p:cNvPicPr>
              <a:picLocks noChangeAspect="1"/>
            </p:cNvPicPr>
            <p:nvPr userDrawn="1"/>
          </p:nvPicPr>
          <p:blipFill rotWithShape="1">
            <a:blip r:embed="rId3">
              <a:extLst>
                <a:ext uri="{28A0092B-C50C-407E-A947-70E740481C1C}">
                  <a14:useLocalDpi xmlns:a14="http://schemas.microsoft.com/office/drawing/2010/main" val="0"/>
                </a:ext>
              </a:extLst>
            </a:blip>
            <a:srcRect l="58398" r="2616" b="19881"/>
            <a:stretch/>
          </p:blipFill>
          <p:spPr>
            <a:xfrm rot="21436782">
              <a:off x="4904544" y="1912115"/>
              <a:ext cx="2198177" cy="2827849"/>
            </a:xfrm>
            <a:prstGeom prst="rect">
              <a:avLst/>
            </a:prstGeom>
          </p:spPr>
        </p:pic>
      </p:grpSp>
      <p:sp>
        <p:nvSpPr>
          <p:cNvPr id="28" name="任意多边形 27"/>
          <p:cNvSpPr/>
          <p:nvPr userDrawn="1"/>
        </p:nvSpPr>
        <p:spPr>
          <a:xfrm>
            <a:off x="0" y="5266017"/>
            <a:ext cx="12192000" cy="1593147"/>
          </a:xfrm>
          <a:custGeom>
            <a:avLst/>
            <a:gdLst>
              <a:gd name="connsiteX0" fmla="*/ 2000250 w 9144000"/>
              <a:gd name="connsiteY0" fmla="*/ 204 h 1194860"/>
              <a:gd name="connsiteX1" fmla="*/ 9144000 w 9144000"/>
              <a:gd name="connsiteY1" fmla="*/ 207328 h 1194860"/>
              <a:gd name="connsiteX2" fmla="*/ 9144000 w 9144000"/>
              <a:gd name="connsiteY2" fmla="*/ 1194860 h 1194860"/>
              <a:gd name="connsiteX3" fmla="*/ 0 w 9144000"/>
              <a:gd name="connsiteY3" fmla="*/ 1194860 h 1194860"/>
              <a:gd name="connsiteX4" fmla="*/ 0 w 9144000"/>
              <a:gd name="connsiteY4" fmla="*/ 207328 h 1194860"/>
              <a:gd name="connsiteX5" fmla="*/ 2000250 w 9144000"/>
              <a:gd name="connsiteY5" fmla="*/ 204 h 1194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1194860">
                <a:moveTo>
                  <a:pt x="2000250" y="204"/>
                </a:moveTo>
                <a:cubicBezTo>
                  <a:pt x="4381500" y="14450"/>
                  <a:pt x="6762750" y="768428"/>
                  <a:pt x="9144000" y="207328"/>
                </a:cubicBezTo>
                <a:lnTo>
                  <a:pt x="9144000" y="1194860"/>
                </a:lnTo>
                <a:lnTo>
                  <a:pt x="0" y="1194860"/>
                </a:lnTo>
                <a:lnTo>
                  <a:pt x="0" y="207328"/>
                </a:lnTo>
                <a:cubicBezTo>
                  <a:pt x="666750" y="50220"/>
                  <a:pt x="1333500" y="-3785"/>
                  <a:pt x="2000250" y="20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ea"/>
              <a:sym typeface="+mn-lt"/>
            </a:endParaRPr>
          </a:p>
        </p:txBody>
      </p:sp>
      <p:sp>
        <p:nvSpPr>
          <p:cNvPr id="20" name="任意多边形 19"/>
          <p:cNvSpPr/>
          <p:nvPr userDrawn="1"/>
        </p:nvSpPr>
        <p:spPr>
          <a:xfrm rot="21435659">
            <a:off x="-13671" y="5438225"/>
            <a:ext cx="12256564" cy="1705940"/>
          </a:xfrm>
          <a:custGeom>
            <a:avLst/>
            <a:gdLst>
              <a:gd name="connsiteX0" fmla="*/ 9192423 w 9192423"/>
              <a:gd name="connsiteY0" fmla="*/ 215832 h 1279455"/>
              <a:gd name="connsiteX1" fmla="*/ 9141537 w 9192423"/>
              <a:gd name="connsiteY1" fmla="*/ 1279455 h 1279455"/>
              <a:gd name="connsiteX2" fmla="*/ 0 w 9192423"/>
              <a:gd name="connsiteY2" fmla="*/ 846306 h 1279455"/>
              <a:gd name="connsiteX3" fmla="*/ 0 w 9192423"/>
              <a:gd name="connsiteY3" fmla="*/ 207329 h 1279455"/>
              <a:gd name="connsiteX4" fmla="*/ 8944026 w 9192423"/>
              <a:gd name="connsiteY4" fmla="*/ 268480 h 1279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2423" h="1279455">
                <a:moveTo>
                  <a:pt x="9192423" y="215832"/>
                </a:moveTo>
                <a:lnTo>
                  <a:pt x="9141537" y="1279455"/>
                </a:lnTo>
                <a:lnTo>
                  <a:pt x="0" y="846306"/>
                </a:lnTo>
                <a:lnTo>
                  <a:pt x="0" y="207329"/>
                </a:lnTo>
                <a:cubicBezTo>
                  <a:pt x="2981342" y="-488434"/>
                  <a:pt x="5962684" y="837864"/>
                  <a:pt x="8944026" y="268480"/>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ea"/>
              <a:sym typeface="+mn-lt"/>
            </a:endParaRPr>
          </a:p>
        </p:txBody>
      </p:sp>
      <p:sp>
        <p:nvSpPr>
          <p:cNvPr id="18" name="任意多边形 17"/>
          <p:cNvSpPr/>
          <p:nvPr userDrawn="1"/>
        </p:nvSpPr>
        <p:spPr>
          <a:xfrm>
            <a:off x="0" y="5603313"/>
            <a:ext cx="12192000" cy="1255851"/>
          </a:xfrm>
          <a:custGeom>
            <a:avLst/>
            <a:gdLst>
              <a:gd name="connsiteX0" fmla="*/ 2037474 w 9144000"/>
              <a:gd name="connsiteY0" fmla="*/ 204 h 941888"/>
              <a:gd name="connsiteX1" fmla="*/ 9086770 w 9144000"/>
              <a:gd name="connsiteY1" fmla="*/ 256141 h 941888"/>
              <a:gd name="connsiteX2" fmla="*/ 9144000 w 9144000"/>
              <a:gd name="connsiteY2" fmla="*/ 243856 h 941888"/>
              <a:gd name="connsiteX3" fmla="*/ 9144000 w 9144000"/>
              <a:gd name="connsiteY3" fmla="*/ 941888 h 941888"/>
              <a:gd name="connsiteX4" fmla="*/ 0 w 9144000"/>
              <a:gd name="connsiteY4" fmla="*/ 941888 h 941888"/>
              <a:gd name="connsiteX5" fmla="*/ 0 w 9144000"/>
              <a:gd name="connsiteY5" fmla="*/ 207328 h 941888"/>
              <a:gd name="connsiteX6" fmla="*/ 2037474 w 9144000"/>
              <a:gd name="connsiteY6" fmla="*/ 204 h 94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941888">
                <a:moveTo>
                  <a:pt x="2037474" y="204"/>
                </a:moveTo>
                <a:cubicBezTo>
                  <a:pt x="4387240" y="14005"/>
                  <a:pt x="6737005" y="722026"/>
                  <a:pt x="9086770" y="256141"/>
                </a:cubicBezTo>
                <a:lnTo>
                  <a:pt x="9144000" y="243856"/>
                </a:lnTo>
                <a:lnTo>
                  <a:pt x="9144000" y="941888"/>
                </a:lnTo>
                <a:lnTo>
                  <a:pt x="0" y="941888"/>
                </a:lnTo>
                <a:lnTo>
                  <a:pt x="0" y="207328"/>
                </a:lnTo>
                <a:cubicBezTo>
                  <a:pt x="679158" y="50220"/>
                  <a:pt x="1358316" y="-3785"/>
                  <a:pt x="2037474" y="204"/>
                </a:cubicBezTo>
                <a:close/>
              </a:path>
            </a:pathLst>
          </a:custGeom>
          <a:solidFill>
            <a:srgbClr val="FD8D00">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ea"/>
              <a:sym typeface="+mn-lt"/>
            </a:endParaRPr>
          </a:p>
        </p:txBody>
      </p:sp>
      <p:sp>
        <p:nvSpPr>
          <p:cNvPr id="62" name="圆角矩形 61"/>
          <p:cNvSpPr/>
          <p:nvPr userDrawn="1"/>
        </p:nvSpPr>
        <p:spPr>
          <a:xfrm>
            <a:off x="785692" y="494541"/>
            <a:ext cx="912000" cy="16774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sp>
        <p:nvSpPr>
          <p:cNvPr id="63" name="圆角矩形 62"/>
          <p:cNvSpPr/>
          <p:nvPr userDrawn="1"/>
        </p:nvSpPr>
        <p:spPr>
          <a:xfrm>
            <a:off x="2139756" y="935985"/>
            <a:ext cx="912000" cy="16774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sp>
        <p:nvSpPr>
          <p:cNvPr id="64" name="圆角矩形 63"/>
          <p:cNvSpPr/>
          <p:nvPr userDrawn="1"/>
        </p:nvSpPr>
        <p:spPr>
          <a:xfrm>
            <a:off x="10716474" y="326215"/>
            <a:ext cx="826813" cy="16774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sp>
        <p:nvSpPr>
          <p:cNvPr id="65" name="圆角矩形 64"/>
          <p:cNvSpPr/>
          <p:nvPr userDrawn="1"/>
        </p:nvSpPr>
        <p:spPr>
          <a:xfrm>
            <a:off x="11195070" y="410669"/>
            <a:ext cx="826813" cy="16774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sp>
        <p:nvSpPr>
          <p:cNvPr id="68" name="任意多边形 67"/>
          <p:cNvSpPr/>
          <p:nvPr userDrawn="1"/>
        </p:nvSpPr>
        <p:spPr>
          <a:xfrm>
            <a:off x="0" y="1339480"/>
            <a:ext cx="560731" cy="167744"/>
          </a:xfrm>
          <a:custGeom>
            <a:avLst/>
            <a:gdLst>
              <a:gd name="connsiteX0" fmla="*/ 0 w 420548"/>
              <a:gd name="connsiteY0" fmla="*/ 0 h 125808"/>
              <a:gd name="connsiteX1" fmla="*/ 357644 w 420548"/>
              <a:gd name="connsiteY1" fmla="*/ 0 h 125808"/>
              <a:gd name="connsiteX2" fmla="*/ 420548 w 420548"/>
              <a:gd name="connsiteY2" fmla="*/ 62904 h 125808"/>
              <a:gd name="connsiteX3" fmla="*/ 420547 w 420548"/>
              <a:gd name="connsiteY3" fmla="*/ 62904 h 125808"/>
              <a:gd name="connsiteX4" fmla="*/ 357643 w 420548"/>
              <a:gd name="connsiteY4" fmla="*/ 125808 h 125808"/>
              <a:gd name="connsiteX5" fmla="*/ 0 w 420548"/>
              <a:gd name="connsiteY5" fmla="*/ 125807 h 12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0548" h="125808">
                <a:moveTo>
                  <a:pt x="0" y="0"/>
                </a:moveTo>
                <a:lnTo>
                  <a:pt x="357644" y="0"/>
                </a:lnTo>
                <a:cubicBezTo>
                  <a:pt x="392385" y="0"/>
                  <a:pt x="420548" y="28163"/>
                  <a:pt x="420548" y="62904"/>
                </a:cubicBezTo>
                <a:lnTo>
                  <a:pt x="420547" y="62904"/>
                </a:lnTo>
                <a:cubicBezTo>
                  <a:pt x="420547" y="97645"/>
                  <a:pt x="392384" y="125808"/>
                  <a:pt x="357643" y="125808"/>
                </a:cubicBezTo>
                <a:lnTo>
                  <a:pt x="0" y="1258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pic>
        <p:nvPicPr>
          <p:cNvPr id="2"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2539" y="-1254534"/>
            <a:ext cx="1526540" cy="2598705"/>
          </a:xfrm>
          <a:prstGeom prst="rect">
            <a:avLst/>
          </a:prstGeom>
        </p:spPr>
      </p:pic>
    </p:spTree>
    <p:extLst>
      <p:ext uri="{BB962C8B-B14F-4D97-AF65-F5344CB8AC3E}">
        <p14:creationId xmlns:p14="http://schemas.microsoft.com/office/powerpoint/2010/main" val="348381901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4000" autoRev="1" fill="hold" nodeType="afterEffect">
                                  <p:stCondLst>
                                    <p:cond delay="0"/>
                                  </p:stCondLst>
                                  <p:childTnLst>
                                    <p:animScale>
                                      <p:cBhvr>
                                        <p:cTn id="6" dur="500" fill="hold"/>
                                        <p:tgtEl>
                                          <p:spTgt spid="4"/>
                                        </p:tgtEl>
                                      </p:cBhvr>
                                      <p:by x="10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64E68B1-73EE-412E-9CCD-BF5AEC52CEDF}" type="datetimeFigureOut">
              <a:rPr lang="en-US" smtClean="0"/>
              <a:t>7/25/2022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46B62F1-30BB-4C33-BE59-EE84C050C7D5}" type="slidenum">
              <a:rPr lang="en-US" smtClean="0"/>
              <a:t>‹#›</a:t>
            </a:fld>
            <a:endParaRPr lang="en-US"/>
          </a:p>
        </p:txBody>
      </p:sp>
    </p:spTree>
    <p:extLst>
      <p:ext uri="{BB962C8B-B14F-4D97-AF65-F5344CB8AC3E}">
        <p14:creationId xmlns:p14="http://schemas.microsoft.com/office/powerpoint/2010/main" val="257776320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5_仅标题">
    <p:bg>
      <p:bgPr>
        <a:solidFill>
          <a:srgbClr val="FFE52C"/>
        </a:solidFill>
        <a:effectLst/>
      </p:bgPr>
    </p:bg>
    <p:spTree>
      <p:nvGrpSpPr>
        <p:cNvPr id="1" name=""/>
        <p:cNvGrpSpPr/>
        <p:nvPr/>
      </p:nvGrpSpPr>
      <p:grpSpPr>
        <a:xfrm>
          <a:off x="0" y="0"/>
          <a:ext cx="0" cy="0"/>
          <a:chOff x="0" y="0"/>
          <a:chExt cx="0" cy="0"/>
        </a:xfrm>
      </p:grpSpPr>
      <p:sp>
        <p:nvSpPr>
          <p:cNvPr id="61" name="任意多边形 60"/>
          <p:cNvSpPr/>
          <p:nvPr userDrawn="1"/>
        </p:nvSpPr>
        <p:spPr>
          <a:xfrm>
            <a:off x="-443669" y="266685"/>
            <a:ext cx="12635671" cy="6591316"/>
          </a:xfrm>
          <a:custGeom>
            <a:avLst/>
            <a:gdLst>
              <a:gd name="connsiteX0" fmla="*/ 2980148 w 9476753"/>
              <a:gd name="connsiteY0" fmla="*/ 1785580 h 4943487"/>
              <a:gd name="connsiteX1" fmla="*/ 2983727 w 9476753"/>
              <a:gd name="connsiteY1" fmla="*/ 1818246 h 4943487"/>
              <a:gd name="connsiteX2" fmla="*/ 2995750 w 9476753"/>
              <a:gd name="connsiteY2" fmla="*/ 1812234 h 4943487"/>
              <a:gd name="connsiteX3" fmla="*/ 8358108 w 9476753"/>
              <a:gd name="connsiteY3" fmla="*/ 1492849 h 4943487"/>
              <a:gd name="connsiteX4" fmla="*/ 8370632 w 9476753"/>
              <a:gd name="connsiteY4" fmla="*/ 1501128 h 4943487"/>
              <a:gd name="connsiteX5" fmla="*/ 8371216 w 9476753"/>
              <a:gd name="connsiteY5" fmla="*/ 1496102 h 4943487"/>
              <a:gd name="connsiteX6" fmla="*/ 8370403 w 9476753"/>
              <a:gd name="connsiteY6" fmla="*/ 1496034 h 4943487"/>
              <a:gd name="connsiteX7" fmla="*/ 7281277 w 9476753"/>
              <a:gd name="connsiteY7" fmla="*/ 0 h 4943487"/>
              <a:gd name="connsiteX8" fmla="*/ 8314415 w 9476753"/>
              <a:gd name="connsiteY8" fmla="*/ 785430 h 4943487"/>
              <a:gd name="connsiteX9" fmla="*/ 8316560 w 9476753"/>
              <a:gd name="connsiteY9" fmla="*/ 805276 h 4943487"/>
              <a:gd name="connsiteX10" fmla="*/ 8370403 w 9476753"/>
              <a:gd name="connsiteY10" fmla="*/ 791326 h 4943487"/>
              <a:gd name="connsiteX11" fmla="*/ 8457249 w 9476753"/>
              <a:gd name="connsiteY11" fmla="*/ 784019 h 4943487"/>
              <a:gd name="connsiteX12" fmla="*/ 8814578 w 9476753"/>
              <a:gd name="connsiteY12" fmla="*/ 942590 h 4943487"/>
              <a:gd name="connsiteX13" fmla="*/ 8826180 w 9476753"/>
              <a:gd name="connsiteY13" fmla="*/ 960430 h 4943487"/>
              <a:gd name="connsiteX14" fmla="*/ 8899937 w 9476753"/>
              <a:gd name="connsiteY14" fmla="*/ 930555 h 4943487"/>
              <a:gd name="connsiteX15" fmla="*/ 9183502 w 9476753"/>
              <a:gd name="connsiteY15" fmla="*/ 887105 h 4943487"/>
              <a:gd name="connsiteX16" fmla="*/ 9349711 w 9476753"/>
              <a:gd name="connsiteY16" fmla="*/ 901653 h 4943487"/>
              <a:gd name="connsiteX17" fmla="*/ 9476753 w 9476753"/>
              <a:gd name="connsiteY17" fmla="*/ 935892 h 4943487"/>
              <a:gd name="connsiteX18" fmla="*/ 9476753 w 9476753"/>
              <a:gd name="connsiteY18" fmla="*/ 4266640 h 4943487"/>
              <a:gd name="connsiteX19" fmla="*/ 9476752 w 9476753"/>
              <a:gd name="connsiteY19" fmla="*/ 4266641 h 4943487"/>
              <a:gd name="connsiteX20" fmla="*/ 9476752 w 9476753"/>
              <a:gd name="connsiteY20" fmla="*/ 4943487 h 4943487"/>
              <a:gd name="connsiteX21" fmla="*/ 332753 w 9476753"/>
              <a:gd name="connsiteY21" fmla="*/ 4943487 h 4943487"/>
              <a:gd name="connsiteX22" fmla="*/ 332753 w 9476753"/>
              <a:gd name="connsiteY22" fmla="*/ 4220965 h 4943487"/>
              <a:gd name="connsiteX23" fmla="*/ 265374 w 9476753"/>
              <a:gd name="connsiteY23" fmla="*/ 4137625 h 4943487"/>
              <a:gd name="connsiteX24" fmla="*/ 103769 w 9476753"/>
              <a:gd name="connsiteY24" fmla="*/ 3597709 h 4943487"/>
              <a:gd name="connsiteX25" fmla="*/ 178130 w 9476753"/>
              <a:gd name="connsiteY25" fmla="*/ 3221827 h 4943487"/>
              <a:gd name="connsiteX26" fmla="*/ 219944 w 9476753"/>
              <a:gd name="connsiteY26" fmla="*/ 3143211 h 4943487"/>
              <a:gd name="connsiteX27" fmla="*/ 128668 w 9476753"/>
              <a:gd name="connsiteY27" fmla="*/ 3042223 h 4943487"/>
              <a:gd name="connsiteX28" fmla="*/ 0 w 9476753"/>
              <a:gd name="connsiteY28" fmla="*/ 2657697 h 4943487"/>
              <a:gd name="connsiteX29" fmla="*/ 753391 w 9476753"/>
              <a:gd name="connsiteY29" fmla="*/ 1969951 h 4943487"/>
              <a:gd name="connsiteX30" fmla="*/ 905226 w 9476753"/>
              <a:gd name="connsiteY30" fmla="*/ 1983924 h 4943487"/>
              <a:gd name="connsiteX31" fmla="*/ 933693 w 9476753"/>
              <a:gd name="connsiteY31" fmla="*/ 1991990 h 4943487"/>
              <a:gd name="connsiteX32" fmla="*/ 927404 w 9476753"/>
              <a:gd name="connsiteY32" fmla="*/ 1934587 h 4943487"/>
              <a:gd name="connsiteX33" fmla="*/ 1961938 w 9476753"/>
              <a:gd name="connsiteY33" fmla="*/ 982599 h 4943487"/>
              <a:gd name="connsiteX34" fmla="*/ 2846699 w 9476753"/>
              <a:gd name="connsiteY34" fmla="*/ 1440947 h 4943487"/>
              <a:gd name="connsiteX35" fmla="*/ 2875153 w 9476753"/>
              <a:gd name="connsiteY35" fmla="*/ 1493676 h 4943487"/>
              <a:gd name="connsiteX36" fmla="*/ 2859949 w 9476753"/>
              <a:gd name="connsiteY36" fmla="*/ 1353830 h 4943487"/>
              <a:gd name="connsiteX37" fmla="*/ 3858693 w 9476753"/>
              <a:gd name="connsiteY37" fmla="*/ 427706 h 4943487"/>
              <a:gd name="connsiteX38" fmla="*/ 4564911 w 9476753"/>
              <a:gd name="connsiteY38" fmla="*/ 698961 h 4943487"/>
              <a:gd name="connsiteX39" fmla="*/ 4625930 w 9476753"/>
              <a:gd name="connsiteY39" fmla="*/ 767540 h 4943487"/>
              <a:gd name="connsiteX40" fmla="*/ 4694265 w 9476753"/>
              <a:gd name="connsiteY40" fmla="*/ 740024 h 4943487"/>
              <a:gd name="connsiteX41" fmla="*/ 5429353 w 9476753"/>
              <a:gd name="connsiteY41" fmla="*/ 613039 h 4943487"/>
              <a:gd name="connsiteX42" fmla="*/ 6236485 w 9476753"/>
              <a:gd name="connsiteY42" fmla="*/ 767684 h 4943487"/>
              <a:gd name="connsiteX43" fmla="*/ 6251608 w 9476753"/>
              <a:gd name="connsiteY43" fmla="*/ 775006 h 4943487"/>
              <a:gd name="connsiteX44" fmla="*/ 6309587 w 9476753"/>
              <a:gd name="connsiteY44" fmla="*/ 600784 h 4943487"/>
              <a:gd name="connsiteX45" fmla="*/ 7281277 w 9476753"/>
              <a:gd name="connsiteY45" fmla="*/ 0 h 494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476753" h="4943487">
                <a:moveTo>
                  <a:pt x="2980148" y="1785580"/>
                </a:moveTo>
                <a:lnTo>
                  <a:pt x="2983727" y="1818246"/>
                </a:lnTo>
                <a:lnTo>
                  <a:pt x="2995750" y="1812234"/>
                </a:lnTo>
                <a:close/>
                <a:moveTo>
                  <a:pt x="8358108" y="1492849"/>
                </a:moveTo>
                <a:lnTo>
                  <a:pt x="8370632" y="1501128"/>
                </a:lnTo>
                <a:lnTo>
                  <a:pt x="8371216" y="1496102"/>
                </a:lnTo>
                <a:lnTo>
                  <a:pt x="8370403" y="1496034"/>
                </a:lnTo>
                <a:close/>
                <a:moveTo>
                  <a:pt x="7281277" y="0"/>
                </a:moveTo>
                <a:cubicBezTo>
                  <a:pt x="7790894" y="0"/>
                  <a:pt x="8216081" y="337186"/>
                  <a:pt x="8314415" y="785430"/>
                </a:cubicBezTo>
                <a:lnTo>
                  <a:pt x="8316560" y="805276"/>
                </a:lnTo>
                <a:lnTo>
                  <a:pt x="8370403" y="791326"/>
                </a:lnTo>
                <a:cubicBezTo>
                  <a:pt x="8398455" y="786535"/>
                  <a:pt x="8427500" y="784019"/>
                  <a:pt x="8457249" y="784019"/>
                </a:cubicBezTo>
                <a:cubicBezTo>
                  <a:pt x="8605994" y="784019"/>
                  <a:pt x="8737138" y="846920"/>
                  <a:pt x="8814578" y="942590"/>
                </a:cubicBezTo>
                <a:lnTo>
                  <a:pt x="8826180" y="960430"/>
                </a:lnTo>
                <a:lnTo>
                  <a:pt x="8899937" y="930555"/>
                </a:lnTo>
                <a:cubicBezTo>
                  <a:pt x="8988357" y="902446"/>
                  <a:pt x="9083866" y="887105"/>
                  <a:pt x="9183502" y="887105"/>
                </a:cubicBezTo>
                <a:cubicBezTo>
                  <a:pt x="9240437" y="887105"/>
                  <a:pt x="9296024" y="892114"/>
                  <a:pt x="9349711" y="901653"/>
                </a:cubicBezTo>
                <a:lnTo>
                  <a:pt x="9476753" y="935892"/>
                </a:lnTo>
                <a:lnTo>
                  <a:pt x="9476753" y="4266640"/>
                </a:lnTo>
                <a:lnTo>
                  <a:pt x="9476752" y="4266641"/>
                </a:lnTo>
                <a:lnTo>
                  <a:pt x="9476752" y="4943487"/>
                </a:lnTo>
                <a:lnTo>
                  <a:pt x="332753" y="4943487"/>
                </a:lnTo>
                <a:lnTo>
                  <a:pt x="332753" y="4220965"/>
                </a:lnTo>
                <a:lnTo>
                  <a:pt x="265374" y="4137625"/>
                </a:lnTo>
                <a:cubicBezTo>
                  <a:pt x="163345" y="3983503"/>
                  <a:pt x="103769" y="3797706"/>
                  <a:pt x="103769" y="3597709"/>
                </a:cubicBezTo>
                <a:cubicBezTo>
                  <a:pt x="103769" y="3464378"/>
                  <a:pt x="130248" y="3337358"/>
                  <a:pt x="178130" y="3221827"/>
                </a:cubicBezTo>
                <a:lnTo>
                  <a:pt x="219944" y="3143211"/>
                </a:lnTo>
                <a:lnTo>
                  <a:pt x="128668" y="3042223"/>
                </a:lnTo>
                <a:cubicBezTo>
                  <a:pt x="47434" y="2932458"/>
                  <a:pt x="0" y="2800134"/>
                  <a:pt x="0" y="2657697"/>
                </a:cubicBezTo>
                <a:cubicBezTo>
                  <a:pt x="0" y="2277865"/>
                  <a:pt x="337305" y="1969951"/>
                  <a:pt x="753391" y="1969951"/>
                </a:cubicBezTo>
                <a:cubicBezTo>
                  <a:pt x="805402" y="1969951"/>
                  <a:pt x="856182" y="1974762"/>
                  <a:pt x="905226" y="1983924"/>
                </a:cubicBezTo>
                <a:lnTo>
                  <a:pt x="933693" y="1991990"/>
                </a:lnTo>
                <a:lnTo>
                  <a:pt x="927404" y="1934587"/>
                </a:lnTo>
                <a:cubicBezTo>
                  <a:pt x="927404" y="1408819"/>
                  <a:pt x="1390581" y="982599"/>
                  <a:pt x="1961938" y="982599"/>
                </a:cubicBezTo>
                <a:cubicBezTo>
                  <a:pt x="2336891" y="982599"/>
                  <a:pt x="2665255" y="1166157"/>
                  <a:pt x="2846699" y="1440947"/>
                </a:cubicBezTo>
                <a:lnTo>
                  <a:pt x="2875153" y="1493676"/>
                </a:lnTo>
                <a:lnTo>
                  <a:pt x="2859949" y="1353830"/>
                </a:lnTo>
                <a:cubicBezTo>
                  <a:pt x="2859949" y="842345"/>
                  <a:pt x="3307102" y="427706"/>
                  <a:pt x="3858693" y="427706"/>
                </a:cubicBezTo>
                <a:cubicBezTo>
                  <a:pt x="4134488" y="427706"/>
                  <a:pt x="4384174" y="531366"/>
                  <a:pt x="4564911" y="698961"/>
                </a:cubicBezTo>
                <a:lnTo>
                  <a:pt x="4625930" y="767540"/>
                </a:lnTo>
                <a:lnTo>
                  <a:pt x="4694265" y="740024"/>
                </a:lnTo>
                <a:cubicBezTo>
                  <a:pt x="4919773" y="658304"/>
                  <a:pt x="5168288" y="613039"/>
                  <a:pt x="5429353" y="613039"/>
                </a:cubicBezTo>
                <a:cubicBezTo>
                  <a:pt x="5718534" y="613039"/>
                  <a:pt x="5992316" y="668578"/>
                  <a:pt x="6236485" y="767684"/>
                </a:cubicBezTo>
                <a:lnTo>
                  <a:pt x="6251608" y="775006"/>
                </a:lnTo>
                <a:lnTo>
                  <a:pt x="6309587" y="600784"/>
                </a:lnTo>
                <a:cubicBezTo>
                  <a:pt x="6469678" y="247729"/>
                  <a:pt x="6844463" y="0"/>
                  <a:pt x="728127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grpSp>
        <p:nvGrpSpPr>
          <p:cNvPr id="4" name="组合 3"/>
          <p:cNvGrpSpPr>
            <a:grpSpLocks/>
          </p:cNvGrpSpPr>
          <p:nvPr userDrawn="1"/>
        </p:nvGrpSpPr>
        <p:grpSpPr>
          <a:xfrm>
            <a:off x="17848" y="2079310"/>
            <a:ext cx="12174152" cy="4828098"/>
            <a:chOff x="13386" y="1724076"/>
            <a:chExt cx="9130614" cy="3291885"/>
          </a:xfrm>
        </p:grpSpPr>
        <p:pic>
          <p:nvPicPr>
            <p:cNvPr id="23" name="图片 22"/>
            <p:cNvPicPr>
              <a:picLocks noChangeAspect="1"/>
            </p:cNvPicPr>
            <p:nvPr userDrawn="1"/>
          </p:nvPicPr>
          <p:blipFill rotWithShape="1">
            <a:blip r:embed="rId2"/>
            <a:srcRect r="3743" b="23983"/>
            <a:stretch/>
          </p:blipFill>
          <p:spPr>
            <a:xfrm>
              <a:off x="6409338" y="2033115"/>
              <a:ext cx="2734662" cy="2780624"/>
            </a:xfrm>
            <a:prstGeom prst="rect">
              <a:avLst/>
            </a:prstGeom>
          </p:spPr>
        </p:pic>
        <p:pic>
          <p:nvPicPr>
            <p:cNvPr id="24" name="图片 23"/>
            <p:cNvPicPr>
              <a:picLocks noChangeAspect="1"/>
            </p:cNvPicPr>
            <p:nvPr userDrawn="1"/>
          </p:nvPicPr>
          <p:blipFill rotWithShape="1">
            <a:blip r:embed="rId3">
              <a:extLst>
                <a:ext uri="{28A0092B-C50C-407E-A947-70E740481C1C}">
                  <a14:useLocalDpi xmlns:a14="http://schemas.microsoft.com/office/drawing/2010/main" val="0"/>
                </a:ext>
              </a:extLst>
            </a:blip>
            <a:srcRect l="58398" r="2616" b="12875"/>
            <a:stretch/>
          </p:blipFill>
          <p:spPr>
            <a:xfrm rot="21436782">
              <a:off x="661004" y="1724076"/>
              <a:ext cx="2198177" cy="3075120"/>
            </a:xfrm>
            <a:prstGeom prst="rect">
              <a:avLst/>
            </a:prstGeom>
          </p:spPr>
        </p:pic>
        <p:pic>
          <p:nvPicPr>
            <p:cNvPr id="25" name="图片 24"/>
            <p:cNvPicPr>
              <a:picLocks noChangeAspect="1"/>
            </p:cNvPicPr>
            <p:nvPr userDrawn="1"/>
          </p:nvPicPr>
          <p:blipFill rotWithShape="1">
            <a:blip r:embed="rId3">
              <a:extLst>
                <a:ext uri="{28A0092B-C50C-407E-A947-70E740481C1C}">
                  <a14:useLocalDpi xmlns:a14="http://schemas.microsoft.com/office/drawing/2010/main" val="0"/>
                </a:ext>
              </a:extLst>
            </a:blip>
            <a:srcRect r="52563" b="16940"/>
            <a:stretch/>
          </p:blipFill>
          <p:spPr>
            <a:xfrm rot="238753">
              <a:off x="2323424" y="2084321"/>
              <a:ext cx="2674680" cy="2931640"/>
            </a:xfrm>
            <a:prstGeom prst="rect">
              <a:avLst/>
            </a:prstGeom>
          </p:spPr>
        </p:pic>
        <p:pic>
          <p:nvPicPr>
            <p:cNvPr id="26" name="图片 25"/>
            <p:cNvPicPr>
              <a:picLocks noChangeAspect="1"/>
            </p:cNvPicPr>
            <p:nvPr userDrawn="1"/>
          </p:nvPicPr>
          <p:blipFill rotWithShape="1">
            <a:blip r:embed="rId3">
              <a:extLst>
                <a:ext uri="{28A0092B-C50C-407E-A947-70E740481C1C}">
                  <a14:useLocalDpi xmlns:a14="http://schemas.microsoft.com/office/drawing/2010/main" val="0"/>
                </a:ext>
              </a:extLst>
            </a:blip>
            <a:srcRect l="35260" r="52563" b="25968"/>
            <a:stretch/>
          </p:blipFill>
          <p:spPr>
            <a:xfrm rot="21436782">
              <a:off x="13386" y="2203299"/>
              <a:ext cx="686543" cy="2612993"/>
            </a:xfrm>
            <a:prstGeom prst="rect">
              <a:avLst/>
            </a:prstGeom>
          </p:spPr>
        </p:pic>
        <p:pic>
          <p:nvPicPr>
            <p:cNvPr id="27" name="图片 26"/>
            <p:cNvPicPr>
              <a:picLocks noChangeAspect="1"/>
            </p:cNvPicPr>
            <p:nvPr userDrawn="1"/>
          </p:nvPicPr>
          <p:blipFill rotWithShape="1">
            <a:blip r:embed="rId3">
              <a:extLst>
                <a:ext uri="{28A0092B-C50C-407E-A947-70E740481C1C}">
                  <a14:useLocalDpi xmlns:a14="http://schemas.microsoft.com/office/drawing/2010/main" val="0"/>
                </a:ext>
              </a:extLst>
            </a:blip>
            <a:srcRect l="58398" r="2616" b="19881"/>
            <a:stretch/>
          </p:blipFill>
          <p:spPr>
            <a:xfrm rot="21436782">
              <a:off x="4904544" y="1912115"/>
              <a:ext cx="2198177" cy="2827849"/>
            </a:xfrm>
            <a:prstGeom prst="rect">
              <a:avLst/>
            </a:prstGeom>
          </p:spPr>
        </p:pic>
      </p:grpSp>
      <p:sp>
        <p:nvSpPr>
          <p:cNvPr id="28" name="任意多边形 27"/>
          <p:cNvSpPr/>
          <p:nvPr userDrawn="1"/>
        </p:nvSpPr>
        <p:spPr>
          <a:xfrm>
            <a:off x="0" y="5266017"/>
            <a:ext cx="12192000" cy="1593147"/>
          </a:xfrm>
          <a:custGeom>
            <a:avLst/>
            <a:gdLst>
              <a:gd name="connsiteX0" fmla="*/ 2000250 w 9144000"/>
              <a:gd name="connsiteY0" fmla="*/ 204 h 1194860"/>
              <a:gd name="connsiteX1" fmla="*/ 9144000 w 9144000"/>
              <a:gd name="connsiteY1" fmla="*/ 207328 h 1194860"/>
              <a:gd name="connsiteX2" fmla="*/ 9144000 w 9144000"/>
              <a:gd name="connsiteY2" fmla="*/ 1194860 h 1194860"/>
              <a:gd name="connsiteX3" fmla="*/ 0 w 9144000"/>
              <a:gd name="connsiteY3" fmla="*/ 1194860 h 1194860"/>
              <a:gd name="connsiteX4" fmla="*/ 0 w 9144000"/>
              <a:gd name="connsiteY4" fmla="*/ 207328 h 1194860"/>
              <a:gd name="connsiteX5" fmla="*/ 2000250 w 9144000"/>
              <a:gd name="connsiteY5" fmla="*/ 204 h 1194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1194860">
                <a:moveTo>
                  <a:pt x="2000250" y="204"/>
                </a:moveTo>
                <a:cubicBezTo>
                  <a:pt x="4381500" y="14450"/>
                  <a:pt x="6762750" y="768428"/>
                  <a:pt x="9144000" y="207328"/>
                </a:cubicBezTo>
                <a:lnTo>
                  <a:pt x="9144000" y="1194860"/>
                </a:lnTo>
                <a:lnTo>
                  <a:pt x="0" y="1194860"/>
                </a:lnTo>
                <a:lnTo>
                  <a:pt x="0" y="207328"/>
                </a:lnTo>
                <a:cubicBezTo>
                  <a:pt x="666750" y="50220"/>
                  <a:pt x="1333500" y="-3785"/>
                  <a:pt x="2000250" y="20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ea"/>
              <a:sym typeface="+mn-lt"/>
            </a:endParaRPr>
          </a:p>
        </p:txBody>
      </p:sp>
      <p:sp>
        <p:nvSpPr>
          <p:cNvPr id="20" name="任意多边形 19"/>
          <p:cNvSpPr/>
          <p:nvPr userDrawn="1"/>
        </p:nvSpPr>
        <p:spPr>
          <a:xfrm rot="21435659">
            <a:off x="-13671" y="5438225"/>
            <a:ext cx="12256564" cy="1705940"/>
          </a:xfrm>
          <a:custGeom>
            <a:avLst/>
            <a:gdLst>
              <a:gd name="connsiteX0" fmla="*/ 9192423 w 9192423"/>
              <a:gd name="connsiteY0" fmla="*/ 215832 h 1279455"/>
              <a:gd name="connsiteX1" fmla="*/ 9141537 w 9192423"/>
              <a:gd name="connsiteY1" fmla="*/ 1279455 h 1279455"/>
              <a:gd name="connsiteX2" fmla="*/ 0 w 9192423"/>
              <a:gd name="connsiteY2" fmla="*/ 846306 h 1279455"/>
              <a:gd name="connsiteX3" fmla="*/ 0 w 9192423"/>
              <a:gd name="connsiteY3" fmla="*/ 207329 h 1279455"/>
              <a:gd name="connsiteX4" fmla="*/ 8944026 w 9192423"/>
              <a:gd name="connsiteY4" fmla="*/ 268480 h 1279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2423" h="1279455">
                <a:moveTo>
                  <a:pt x="9192423" y="215832"/>
                </a:moveTo>
                <a:lnTo>
                  <a:pt x="9141537" y="1279455"/>
                </a:lnTo>
                <a:lnTo>
                  <a:pt x="0" y="846306"/>
                </a:lnTo>
                <a:lnTo>
                  <a:pt x="0" y="207329"/>
                </a:lnTo>
                <a:cubicBezTo>
                  <a:pt x="2981342" y="-488434"/>
                  <a:pt x="5962684" y="837864"/>
                  <a:pt x="8944026" y="268480"/>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ea"/>
              <a:sym typeface="+mn-lt"/>
            </a:endParaRPr>
          </a:p>
        </p:txBody>
      </p:sp>
      <p:sp>
        <p:nvSpPr>
          <p:cNvPr id="18" name="任意多边形 17"/>
          <p:cNvSpPr/>
          <p:nvPr userDrawn="1"/>
        </p:nvSpPr>
        <p:spPr>
          <a:xfrm>
            <a:off x="0" y="5603313"/>
            <a:ext cx="12192000" cy="1255851"/>
          </a:xfrm>
          <a:custGeom>
            <a:avLst/>
            <a:gdLst>
              <a:gd name="connsiteX0" fmla="*/ 2037474 w 9144000"/>
              <a:gd name="connsiteY0" fmla="*/ 204 h 941888"/>
              <a:gd name="connsiteX1" fmla="*/ 9086770 w 9144000"/>
              <a:gd name="connsiteY1" fmla="*/ 256141 h 941888"/>
              <a:gd name="connsiteX2" fmla="*/ 9144000 w 9144000"/>
              <a:gd name="connsiteY2" fmla="*/ 243856 h 941888"/>
              <a:gd name="connsiteX3" fmla="*/ 9144000 w 9144000"/>
              <a:gd name="connsiteY3" fmla="*/ 941888 h 941888"/>
              <a:gd name="connsiteX4" fmla="*/ 0 w 9144000"/>
              <a:gd name="connsiteY4" fmla="*/ 941888 h 941888"/>
              <a:gd name="connsiteX5" fmla="*/ 0 w 9144000"/>
              <a:gd name="connsiteY5" fmla="*/ 207328 h 941888"/>
              <a:gd name="connsiteX6" fmla="*/ 2037474 w 9144000"/>
              <a:gd name="connsiteY6" fmla="*/ 204 h 94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941888">
                <a:moveTo>
                  <a:pt x="2037474" y="204"/>
                </a:moveTo>
                <a:cubicBezTo>
                  <a:pt x="4387240" y="14005"/>
                  <a:pt x="6737005" y="722026"/>
                  <a:pt x="9086770" y="256141"/>
                </a:cubicBezTo>
                <a:lnTo>
                  <a:pt x="9144000" y="243856"/>
                </a:lnTo>
                <a:lnTo>
                  <a:pt x="9144000" y="941888"/>
                </a:lnTo>
                <a:lnTo>
                  <a:pt x="0" y="941888"/>
                </a:lnTo>
                <a:lnTo>
                  <a:pt x="0" y="207328"/>
                </a:lnTo>
                <a:cubicBezTo>
                  <a:pt x="679158" y="50220"/>
                  <a:pt x="1358316" y="-3785"/>
                  <a:pt x="2037474" y="204"/>
                </a:cubicBezTo>
                <a:close/>
              </a:path>
            </a:pathLst>
          </a:custGeom>
          <a:solidFill>
            <a:srgbClr val="FD8D00">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ea"/>
              <a:sym typeface="+mn-lt"/>
            </a:endParaRPr>
          </a:p>
        </p:txBody>
      </p:sp>
      <p:sp>
        <p:nvSpPr>
          <p:cNvPr id="62" name="圆角矩形 61"/>
          <p:cNvSpPr/>
          <p:nvPr userDrawn="1"/>
        </p:nvSpPr>
        <p:spPr>
          <a:xfrm>
            <a:off x="785692" y="494541"/>
            <a:ext cx="912000" cy="16774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sp>
        <p:nvSpPr>
          <p:cNvPr id="63" name="圆角矩形 62"/>
          <p:cNvSpPr/>
          <p:nvPr userDrawn="1"/>
        </p:nvSpPr>
        <p:spPr>
          <a:xfrm>
            <a:off x="2139756" y="935985"/>
            <a:ext cx="912000" cy="16774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sp>
        <p:nvSpPr>
          <p:cNvPr id="64" name="圆角矩形 63"/>
          <p:cNvSpPr/>
          <p:nvPr userDrawn="1"/>
        </p:nvSpPr>
        <p:spPr>
          <a:xfrm>
            <a:off x="10716474" y="326215"/>
            <a:ext cx="826813" cy="16774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sp>
        <p:nvSpPr>
          <p:cNvPr id="65" name="圆角矩形 64"/>
          <p:cNvSpPr/>
          <p:nvPr userDrawn="1"/>
        </p:nvSpPr>
        <p:spPr>
          <a:xfrm>
            <a:off x="11195070" y="410669"/>
            <a:ext cx="826813" cy="16774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sp>
        <p:nvSpPr>
          <p:cNvPr id="68" name="任意多边形 67"/>
          <p:cNvSpPr/>
          <p:nvPr userDrawn="1"/>
        </p:nvSpPr>
        <p:spPr>
          <a:xfrm>
            <a:off x="0" y="1339480"/>
            <a:ext cx="560731" cy="167744"/>
          </a:xfrm>
          <a:custGeom>
            <a:avLst/>
            <a:gdLst>
              <a:gd name="connsiteX0" fmla="*/ 0 w 420548"/>
              <a:gd name="connsiteY0" fmla="*/ 0 h 125808"/>
              <a:gd name="connsiteX1" fmla="*/ 357644 w 420548"/>
              <a:gd name="connsiteY1" fmla="*/ 0 h 125808"/>
              <a:gd name="connsiteX2" fmla="*/ 420548 w 420548"/>
              <a:gd name="connsiteY2" fmla="*/ 62904 h 125808"/>
              <a:gd name="connsiteX3" fmla="*/ 420547 w 420548"/>
              <a:gd name="connsiteY3" fmla="*/ 62904 h 125808"/>
              <a:gd name="connsiteX4" fmla="*/ 357643 w 420548"/>
              <a:gd name="connsiteY4" fmla="*/ 125808 h 125808"/>
              <a:gd name="connsiteX5" fmla="*/ 0 w 420548"/>
              <a:gd name="connsiteY5" fmla="*/ 125807 h 12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0548" h="125808">
                <a:moveTo>
                  <a:pt x="0" y="0"/>
                </a:moveTo>
                <a:lnTo>
                  <a:pt x="357644" y="0"/>
                </a:lnTo>
                <a:cubicBezTo>
                  <a:pt x="392385" y="0"/>
                  <a:pt x="420548" y="28163"/>
                  <a:pt x="420548" y="62904"/>
                </a:cubicBezTo>
                <a:lnTo>
                  <a:pt x="420547" y="62904"/>
                </a:lnTo>
                <a:cubicBezTo>
                  <a:pt x="420547" y="97645"/>
                  <a:pt x="392384" y="125808"/>
                  <a:pt x="357643" y="125808"/>
                </a:cubicBezTo>
                <a:lnTo>
                  <a:pt x="0" y="1258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pic>
        <p:nvPicPr>
          <p:cNvPr id="2"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2539" y="-1254534"/>
            <a:ext cx="1526540" cy="2598705"/>
          </a:xfrm>
          <a:prstGeom prst="rect">
            <a:avLst/>
          </a:prstGeom>
        </p:spPr>
      </p:pic>
    </p:spTree>
    <p:extLst>
      <p:ext uri="{BB962C8B-B14F-4D97-AF65-F5344CB8AC3E}">
        <p14:creationId xmlns:p14="http://schemas.microsoft.com/office/powerpoint/2010/main" val="381221947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4000" autoRev="1" fill="hold" nodeType="afterEffect">
                                  <p:stCondLst>
                                    <p:cond delay="0"/>
                                  </p:stCondLst>
                                  <p:childTnLst>
                                    <p:animScale>
                                      <p:cBhvr>
                                        <p:cTn id="6" dur="500" fill="hold"/>
                                        <p:tgtEl>
                                          <p:spTgt spid="4"/>
                                        </p:tgtEl>
                                      </p:cBhvr>
                                      <p:by x="10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_仅标题">
    <p:bg>
      <p:bgPr>
        <a:solidFill>
          <a:srgbClr val="FFE52C"/>
        </a:solidFill>
        <a:effectLst/>
      </p:bgPr>
    </p:bg>
    <p:spTree>
      <p:nvGrpSpPr>
        <p:cNvPr id="1" name=""/>
        <p:cNvGrpSpPr/>
        <p:nvPr/>
      </p:nvGrpSpPr>
      <p:grpSpPr>
        <a:xfrm>
          <a:off x="0" y="0"/>
          <a:ext cx="0" cy="0"/>
          <a:chOff x="0" y="0"/>
          <a:chExt cx="0" cy="0"/>
        </a:xfrm>
      </p:grpSpPr>
      <p:sp>
        <p:nvSpPr>
          <p:cNvPr id="61" name="任意多边形 60"/>
          <p:cNvSpPr/>
          <p:nvPr userDrawn="1"/>
        </p:nvSpPr>
        <p:spPr>
          <a:xfrm>
            <a:off x="-443669" y="266685"/>
            <a:ext cx="12635671" cy="6591316"/>
          </a:xfrm>
          <a:custGeom>
            <a:avLst/>
            <a:gdLst>
              <a:gd name="connsiteX0" fmla="*/ 2980148 w 9476753"/>
              <a:gd name="connsiteY0" fmla="*/ 1785580 h 4943487"/>
              <a:gd name="connsiteX1" fmla="*/ 2983727 w 9476753"/>
              <a:gd name="connsiteY1" fmla="*/ 1818246 h 4943487"/>
              <a:gd name="connsiteX2" fmla="*/ 2995750 w 9476753"/>
              <a:gd name="connsiteY2" fmla="*/ 1812234 h 4943487"/>
              <a:gd name="connsiteX3" fmla="*/ 8358108 w 9476753"/>
              <a:gd name="connsiteY3" fmla="*/ 1492849 h 4943487"/>
              <a:gd name="connsiteX4" fmla="*/ 8370632 w 9476753"/>
              <a:gd name="connsiteY4" fmla="*/ 1501128 h 4943487"/>
              <a:gd name="connsiteX5" fmla="*/ 8371216 w 9476753"/>
              <a:gd name="connsiteY5" fmla="*/ 1496102 h 4943487"/>
              <a:gd name="connsiteX6" fmla="*/ 8370403 w 9476753"/>
              <a:gd name="connsiteY6" fmla="*/ 1496034 h 4943487"/>
              <a:gd name="connsiteX7" fmla="*/ 7281277 w 9476753"/>
              <a:gd name="connsiteY7" fmla="*/ 0 h 4943487"/>
              <a:gd name="connsiteX8" fmla="*/ 8314415 w 9476753"/>
              <a:gd name="connsiteY8" fmla="*/ 785430 h 4943487"/>
              <a:gd name="connsiteX9" fmla="*/ 8316560 w 9476753"/>
              <a:gd name="connsiteY9" fmla="*/ 805276 h 4943487"/>
              <a:gd name="connsiteX10" fmla="*/ 8370403 w 9476753"/>
              <a:gd name="connsiteY10" fmla="*/ 791326 h 4943487"/>
              <a:gd name="connsiteX11" fmla="*/ 8457249 w 9476753"/>
              <a:gd name="connsiteY11" fmla="*/ 784019 h 4943487"/>
              <a:gd name="connsiteX12" fmla="*/ 8814578 w 9476753"/>
              <a:gd name="connsiteY12" fmla="*/ 942590 h 4943487"/>
              <a:gd name="connsiteX13" fmla="*/ 8826180 w 9476753"/>
              <a:gd name="connsiteY13" fmla="*/ 960430 h 4943487"/>
              <a:gd name="connsiteX14" fmla="*/ 8899937 w 9476753"/>
              <a:gd name="connsiteY14" fmla="*/ 930555 h 4943487"/>
              <a:gd name="connsiteX15" fmla="*/ 9183502 w 9476753"/>
              <a:gd name="connsiteY15" fmla="*/ 887105 h 4943487"/>
              <a:gd name="connsiteX16" fmla="*/ 9349711 w 9476753"/>
              <a:gd name="connsiteY16" fmla="*/ 901653 h 4943487"/>
              <a:gd name="connsiteX17" fmla="*/ 9476753 w 9476753"/>
              <a:gd name="connsiteY17" fmla="*/ 935892 h 4943487"/>
              <a:gd name="connsiteX18" fmla="*/ 9476753 w 9476753"/>
              <a:gd name="connsiteY18" fmla="*/ 4266640 h 4943487"/>
              <a:gd name="connsiteX19" fmla="*/ 9476752 w 9476753"/>
              <a:gd name="connsiteY19" fmla="*/ 4266641 h 4943487"/>
              <a:gd name="connsiteX20" fmla="*/ 9476752 w 9476753"/>
              <a:gd name="connsiteY20" fmla="*/ 4943487 h 4943487"/>
              <a:gd name="connsiteX21" fmla="*/ 332753 w 9476753"/>
              <a:gd name="connsiteY21" fmla="*/ 4943487 h 4943487"/>
              <a:gd name="connsiteX22" fmla="*/ 332753 w 9476753"/>
              <a:gd name="connsiteY22" fmla="*/ 4220965 h 4943487"/>
              <a:gd name="connsiteX23" fmla="*/ 265374 w 9476753"/>
              <a:gd name="connsiteY23" fmla="*/ 4137625 h 4943487"/>
              <a:gd name="connsiteX24" fmla="*/ 103769 w 9476753"/>
              <a:gd name="connsiteY24" fmla="*/ 3597709 h 4943487"/>
              <a:gd name="connsiteX25" fmla="*/ 178130 w 9476753"/>
              <a:gd name="connsiteY25" fmla="*/ 3221827 h 4943487"/>
              <a:gd name="connsiteX26" fmla="*/ 219944 w 9476753"/>
              <a:gd name="connsiteY26" fmla="*/ 3143211 h 4943487"/>
              <a:gd name="connsiteX27" fmla="*/ 128668 w 9476753"/>
              <a:gd name="connsiteY27" fmla="*/ 3042223 h 4943487"/>
              <a:gd name="connsiteX28" fmla="*/ 0 w 9476753"/>
              <a:gd name="connsiteY28" fmla="*/ 2657697 h 4943487"/>
              <a:gd name="connsiteX29" fmla="*/ 753391 w 9476753"/>
              <a:gd name="connsiteY29" fmla="*/ 1969951 h 4943487"/>
              <a:gd name="connsiteX30" fmla="*/ 905226 w 9476753"/>
              <a:gd name="connsiteY30" fmla="*/ 1983924 h 4943487"/>
              <a:gd name="connsiteX31" fmla="*/ 933693 w 9476753"/>
              <a:gd name="connsiteY31" fmla="*/ 1991990 h 4943487"/>
              <a:gd name="connsiteX32" fmla="*/ 927404 w 9476753"/>
              <a:gd name="connsiteY32" fmla="*/ 1934587 h 4943487"/>
              <a:gd name="connsiteX33" fmla="*/ 1961938 w 9476753"/>
              <a:gd name="connsiteY33" fmla="*/ 982599 h 4943487"/>
              <a:gd name="connsiteX34" fmla="*/ 2846699 w 9476753"/>
              <a:gd name="connsiteY34" fmla="*/ 1440947 h 4943487"/>
              <a:gd name="connsiteX35" fmla="*/ 2875153 w 9476753"/>
              <a:gd name="connsiteY35" fmla="*/ 1493676 h 4943487"/>
              <a:gd name="connsiteX36" fmla="*/ 2859949 w 9476753"/>
              <a:gd name="connsiteY36" fmla="*/ 1353830 h 4943487"/>
              <a:gd name="connsiteX37" fmla="*/ 3858693 w 9476753"/>
              <a:gd name="connsiteY37" fmla="*/ 427706 h 4943487"/>
              <a:gd name="connsiteX38" fmla="*/ 4564911 w 9476753"/>
              <a:gd name="connsiteY38" fmla="*/ 698961 h 4943487"/>
              <a:gd name="connsiteX39" fmla="*/ 4625930 w 9476753"/>
              <a:gd name="connsiteY39" fmla="*/ 767540 h 4943487"/>
              <a:gd name="connsiteX40" fmla="*/ 4694265 w 9476753"/>
              <a:gd name="connsiteY40" fmla="*/ 740024 h 4943487"/>
              <a:gd name="connsiteX41" fmla="*/ 5429353 w 9476753"/>
              <a:gd name="connsiteY41" fmla="*/ 613039 h 4943487"/>
              <a:gd name="connsiteX42" fmla="*/ 6236485 w 9476753"/>
              <a:gd name="connsiteY42" fmla="*/ 767684 h 4943487"/>
              <a:gd name="connsiteX43" fmla="*/ 6251608 w 9476753"/>
              <a:gd name="connsiteY43" fmla="*/ 775006 h 4943487"/>
              <a:gd name="connsiteX44" fmla="*/ 6309587 w 9476753"/>
              <a:gd name="connsiteY44" fmla="*/ 600784 h 4943487"/>
              <a:gd name="connsiteX45" fmla="*/ 7281277 w 9476753"/>
              <a:gd name="connsiteY45" fmla="*/ 0 h 494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476753" h="4943487">
                <a:moveTo>
                  <a:pt x="2980148" y="1785580"/>
                </a:moveTo>
                <a:lnTo>
                  <a:pt x="2983727" y="1818246"/>
                </a:lnTo>
                <a:lnTo>
                  <a:pt x="2995750" y="1812234"/>
                </a:lnTo>
                <a:close/>
                <a:moveTo>
                  <a:pt x="8358108" y="1492849"/>
                </a:moveTo>
                <a:lnTo>
                  <a:pt x="8370632" y="1501128"/>
                </a:lnTo>
                <a:lnTo>
                  <a:pt x="8371216" y="1496102"/>
                </a:lnTo>
                <a:lnTo>
                  <a:pt x="8370403" y="1496034"/>
                </a:lnTo>
                <a:close/>
                <a:moveTo>
                  <a:pt x="7281277" y="0"/>
                </a:moveTo>
                <a:cubicBezTo>
                  <a:pt x="7790894" y="0"/>
                  <a:pt x="8216081" y="337186"/>
                  <a:pt x="8314415" y="785430"/>
                </a:cubicBezTo>
                <a:lnTo>
                  <a:pt x="8316560" y="805276"/>
                </a:lnTo>
                <a:lnTo>
                  <a:pt x="8370403" y="791326"/>
                </a:lnTo>
                <a:cubicBezTo>
                  <a:pt x="8398455" y="786535"/>
                  <a:pt x="8427500" y="784019"/>
                  <a:pt x="8457249" y="784019"/>
                </a:cubicBezTo>
                <a:cubicBezTo>
                  <a:pt x="8605994" y="784019"/>
                  <a:pt x="8737138" y="846920"/>
                  <a:pt x="8814578" y="942590"/>
                </a:cubicBezTo>
                <a:lnTo>
                  <a:pt x="8826180" y="960430"/>
                </a:lnTo>
                <a:lnTo>
                  <a:pt x="8899937" y="930555"/>
                </a:lnTo>
                <a:cubicBezTo>
                  <a:pt x="8988357" y="902446"/>
                  <a:pt x="9083866" y="887105"/>
                  <a:pt x="9183502" y="887105"/>
                </a:cubicBezTo>
                <a:cubicBezTo>
                  <a:pt x="9240437" y="887105"/>
                  <a:pt x="9296024" y="892114"/>
                  <a:pt x="9349711" y="901653"/>
                </a:cubicBezTo>
                <a:lnTo>
                  <a:pt x="9476753" y="935892"/>
                </a:lnTo>
                <a:lnTo>
                  <a:pt x="9476753" y="4266640"/>
                </a:lnTo>
                <a:lnTo>
                  <a:pt x="9476752" y="4266641"/>
                </a:lnTo>
                <a:lnTo>
                  <a:pt x="9476752" y="4943487"/>
                </a:lnTo>
                <a:lnTo>
                  <a:pt x="332753" y="4943487"/>
                </a:lnTo>
                <a:lnTo>
                  <a:pt x="332753" y="4220965"/>
                </a:lnTo>
                <a:lnTo>
                  <a:pt x="265374" y="4137625"/>
                </a:lnTo>
                <a:cubicBezTo>
                  <a:pt x="163345" y="3983503"/>
                  <a:pt x="103769" y="3797706"/>
                  <a:pt x="103769" y="3597709"/>
                </a:cubicBezTo>
                <a:cubicBezTo>
                  <a:pt x="103769" y="3464378"/>
                  <a:pt x="130248" y="3337358"/>
                  <a:pt x="178130" y="3221827"/>
                </a:cubicBezTo>
                <a:lnTo>
                  <a:pt x="219944" y="3143211"/>
                </a:lnTo>
                <a:lnTo>
                  <a:pt x="128668" y="3042223"/>
                </a:lnTo>
                <a:cubicBezTo>
                  <a:pt x="47434" y="2932458"/>
                  <a:pt x="0" y="2800134"/>
                  <a:pt x="0" y="2657697"/>
                </a:cubicBezTo>
                <a:cubicBezTo>
                  <a:pt x="0" y="2277865"/>
                  <a:pt x="337305" y="1969951"/>
                  <a:pt x="753391" y="1969951"/>
                </a:cubicBezTo>
                <a:cubicBezTo>
                  <a:pt x="805402" y="1969951"/>
                  <a:pt x="856182" y="1974762"/>
                  <a:pt x="905226" y="1983924"/>
                </a:cubicBezTo>
                <a:lnTo>
                  <a:pt x="933693" y="1991990"/>
                </a:lnTo>
                <a:lnTo>
                  <a:pt x="927404" y="1934587"/>
                </a:lnTo>
                <a:cubicBezTo>
                  <a:pt x="927404" y="1408819"/>
                  <a:pt x="1390581" y="982599"/>
                  <a:pt x="1961938" y="982599"/>
                </a:cubicBezTo>
                <a:cubicBezTo>
                  <a:pt x="2336891" y="982599"/>
                  <a:pt x="2665255" y="1166157"/>
                  <a:pt x="2846699" y="1440947"/>
                </a:cubicBezTo>
                <a:lnTo>
                  <a:pt x="2875153" y="1493676"/>
                </a:lnTo>
                <a:lnTo>
                  <a:pt x="2859949" y="1353830"/>
                </a:lnTo>
                <a:cubicBezTo>
                  <a:pt x="2859949" y="842345"/>
                  <a:pt x="3307102" y="427706"/>
                  <a:pt x="3858693" y="427706"/>
                </a:cubicBezTo>
                <a:cubicBezTo>
                  <a:pt x="4134488" y="427706"/>
                  <a:pt x="4384174" y="531366"/>
                  <a:pt x="4564911" y="698961"/>
                </a:cubicBezTo>
                <a:lnTo>
                  <a:pt x="4625930" y="767540"/>
                </a:lnTo>
                <a:lnTo>
                  <a:pt x="4694265" y="740024"/>
                </a:lnTo>
                <a:cubicBezTo>
                  <a:pt x="4919773" y="658304"/>
                  <a:pt x="5168288" y="613039"/>
                  <a:pt x="5429353" y="613039"/>
                </a:cubicBezTo>
                <a:cubicBezTo>
                  <a:pt x="5718534" y="613039"/>
                  <a:pt x="5992316" y="668578"/>
                  <a:pt x="6236485" y="767684"/>
                </a:cubicBezTo>
                <a:lnTo>
                  <a:pt x="6251608" y="775006"/>
                </a:lnTo>
                <a:lnTo>
                  <a:pt x="6309587" y="600784"/>
                </a:lnTo>
                <a:cubicBezTo>
                  <a:pt x="6469678" y="247729"/>
                  <a:pt x="6844463" y="0"/>
                  <a:pt x="728127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grpSp>
        <p:nvGrpSpPr>
          <p:cNvPr id="4" name="组合 3"/>
          <p:cNvGrpSpPr>
            <a:grpSpLocks/>
          </p:cNvGrpSpPr>
          <p:nvPr userDrawn="1"/>
        </p:nvGrpSpPr>
        <p:grpSpPr>
          <a:xfrm>
            <a:off x="17848" y="2079310"/>
            <a:ext cx="12174152" cy="4828098"/>
            <a:chOff x="13386" y="1724076"/>
            <a:chExt cx="9130614" cy="3291885"/>
          </a:xfrm>
        </p:grpSpPr>
        <p:pic>
          <p:nvPicPr>
            <p:cNvPr id="23" name="图片 22"/>
            <p:cNvPicPr>
              <a:picLocks noChangeAspect="1"/>
            </p:cNvPicPr>
            <p:nvPr userDrawn="1"/>
          </p:nvPicPr>
          <p:blipFill rotWithShape="1">
            <a:blip r:embed="rId2"/>
            <a:srcRect r="3743" b="23983"/>
            <a:stretch/>
          </p:blipFill>
          <p:spPr>
            <a:xfrm>
              <a:off x="6409338" y="2033115"/>
              <a:ext cx="2734662" cy="2780624"/>
            </a:xfrm>
            <a:prstGeom prst="rect">
              <a:avLst/>
            </a:prstGeom>
          </p:spPr>
        </p:pic>
        <p:pic>
          <p:nvPicPr>
            <p:cNvPr id="24" name="图片 23"/>
            <p:cNvPicPr>
              <a:picLocks noChangeAspect="1"/>
            </p:cNvPicPr>
            <p:nvPr userDrawn="1"/>
          </p:nvPicPr>
          <p:blipFill rotWithShape="1">
            <a:blip r:embed="rId3">
              <a:extLst>
                <a:ext uri="{28A0092B-C50C-407E-A947-70E740481C1C}">
                  <a14:useLocalDpi xmlns:a14="http://schemas.microsoft.com/office/drawing/2010/main" val="0"/>
                </a:ext>
              </a:extLst>
            </a:blip>
            <a:srcRect l="58398" r="2616" b="12875"/>
            <a:stretch/>
          </p:blipFill>
          <p:spPr>
            <a:xfrm rot="21436782">
              <a:off x="661004" y="1724076"/>
              <a:ext cx="2198177" cy="3075120"/>
            </a:xfrm>
            <a:prstGeom prst="rect">
              <a:avLst/>
            </a:prstGeom>
          </p:spPr>
        </p:pic>
        <p:pic>
          <p:nvPicPr>
            <p:cNvPr id="25" name="图片 24"/>
            <p:cNvPicPr>
              <a:picLocks noChangeAspect="1"/>
            </p:cNvPicPr>
            <p:nvPr userDrawn="1"/>
          </p:nvPicPr>
          <p:blipFill rotWithShape="1">
            <a:blip r:embed="rId3">
              <a:extLst>
                <a:ext uri="{28A0092B-C50C-407E-A947-70E740481C1C}">
                  <a14:useLocalDpi xmlns:a14="http://schemas.microsoft.com/office/drawing/2010/main" val="0"/>
                </a:ext>
              </a:extLst>
            </a:blip>
            <a:srcRect r="52563" b="16940"/>
            <a:stretch/>
          </p:blipFill>
          <p:spPr>
            <a:xfrm rot="238753">
              <a:off x="2323424" y="2084321"/>
              <a:ext cx="2674680" cy="2931640"/>
            </a:xfrm>
            <a:prstGeom prst="rect">
              <a:avLst/>
            </a:prstGeom>
          </p:spPr>
        </p:pic>
        <p:pic>
          <p:nvPicPr>
            <p:cNvPr id="26" name="图片 25"/>
            <p:cNvPicPr>
              <a:picLocks noChangeAspect="1"/>
            </p:cNvPicPr>
            <p:nvPr userDrawn="1"/>
          </p:nvPicPr>
          <p:blipFill rotWithShape="1">
            <a:blip r:embed="rId3">
              <a:extLst>
                <a:ext uri="{28A0092B-C50C-407E-A947-70E740481C1C}">
                  <a14:useLocalDpi xmlns:a14="http://schemas.microsoft.com/office/drawing/2010/main" val="0"/>
                </a:ext>
              </a:extLst>
            </a:blip>
            <a:srcRect l="35260" r="52563" b="25968"/>
            <a:stretch/>
          </p:blipFill>
          <p:spPr>
            <a:xfrm rot="21436782">
              <a:off x="13386" y="2203299"/>
              <a:ext cx="686543" cy="2612993"/>
            </a:xfrm>
            <a:prstGeom prst="rect">
              <a:avLst/>
            </a:prstGeom>
          </p:spPr>
        </p:pic>
        <p:pic>
          <p:nvPicPr>
            <p:cNvPr id="27" name="图片 26"/>
            <p:cNvPicPr>
              <a:picLocks noChangeAspect="1"/>
            </p:cNvPicPr>
            <p:nvPr userDrawn="1"/>
          </p:nvPicPr>
          <p:blipFill rotWithShape="1">
            <a:blip r:embed="rId3">
              <a:extLst>
                <a:ext uri="{28A0092B-C50C-407E-A947-70E740481C1C}">
                  <a14:useLocalDpi xmlns:a14="http://schemas.microsoft.com/office/drawing/2010/main" val="0"/>
                </a:ext>
              </a:extLst>
            </a:blip>
            <a:srcRect l="58398" r="2616" b="19881"/>
            <a:stretch/>
          </p:blipFill>
          <p:spPr>
            <a:xfrm rot="21436782">
              <a:off x="4904544" y="1912115"/>
              <a:ext cx="2198177" cy="2827849"/>
            </a:xfrm>
            <a:prstGeom prst="rect">
              <a:avLst/>
            </a:prstGeom>
          </p:spPr>
        </p:pic>
      </p:grpSp>
      <p:sp>
        <p:nvSpPr>
          <p:cNvPr id="28" name="任意多边形 27"/>
          <p:cNvSpPr/>
          <p:nvPr userDrawn="1"/>
        </p:nvSpPr>
        <p:spPr>
          <a:xfrm>
            <a:off x="0" y="5266017"/>
            <a:ext cx="12192000" cy="1593147"/>
          </a:xfrm>
          <a:custGeom>
            <a:avLst/>
            <a:gdLst>
              <a:gd name="connsiteX0" fmla="*/ 2000250 w 9144000"/>
              <a:gd name="connsiteY0" fmla="*/ 204 h 1194860"/>
              <a:gd name="connsiteX1" fmla="*/ 9144000 w 9144000"/>
              <a:gd name="connsiteY1" fmla="*/ 207328 h 1194860"/>
              <a:gd name="connsiteX2" fmla="*/ 9144000 w 9144000"/>
              <a:gd name="connsiteY2" fmla="*/ 1194860 h 1194860"/>
              <a:gd name="connsiteX3" fmla="*/ 0 w 9144000"/>
              <a:gd name="connsiteY3" fmla="*/ 1194860 h 1194860"/>
              <a:gd name="connsiteX4" fmla="*/ 0 w 9144000"/>
              <a:gd name="connsiteY4" fmla="*/ 207328 h 1194860"/>
              <a:gd name="connsiteX5" fmla="*/ 2000250 w 9144000"/>
              <a:gd name="connsiteY5" fmla="*/ 204 h 1194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1194860">
                <a:moveTo>
                  <a:pt x="2000250" y="204"/>
                </a:moveTo>
                <a:cubicBezTo>
                  <a:pt x="4381500" y="14450"/>
                  <a:pt x="6762750" y="768428"/>
                  <a:pt x="9144000" y="207328"/>
                </a:cubicBezTo>
                <a:lnTo>
                  <a:pt x="9144000" y="1194860"/>
                </a:lnTo>
                <a:lnTo>
                  <a:pt x="0" y="1194860"/>
                </a:lnTo>
                <a:lnTo>
                  <a:pt x="0" y="207328"/>
                </a:lnTo>
                <a:cubicBezTo>
                  <a:pt x="666750" y="50220"/>
                  <a:pt x="1333500" y="-3785"/>
                  <a:pt x="2000250" y="20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ea"/>
              <a:sym typeface="+mn-lt"/>
            </a:endParaRPr>
          </a:p>
        </p:txBody>
      </p:sp>
      <p:sp>
        <p:nvSpPr>
          <p:cNvPr id="20" name="任意多边形 19"/>
          <p:cNvSpPr/>
          <p:nvPr userDrawn="1"/>
        </p:nvSpPr>
        <p:spPr>
          <a:xfrm rot="21435659">
            <a:off x="-13671" y="5438225"/>
            <a:ext cx="12256564" cy="1705940"/>
          </a:xfrm>
          <a:custGeom>
            <a:avLst/>
            <a:gdLst>
              <a:gd name="connsiteX0" fmla="*/ 9192423 w 9192423"/>
              <a:gd name="connsiteY0" fmla="*/ 215832 h 1279455"/>
              <a:gd name="connsiteX1" fmla="*/ 9141537 w 9192423"/>
              <a:gd name="connsiteY1" fmla="*/ 1279455 h 1279455"/>
              <a:gd name="connsiteX2" fmla="*/ 0 w 9192423"/>
              <a:gd name="connsiteY2" fmla="*/ 846306 h 1279455"/>
              <a:gd name="connsiteX3" fmla="*/ 0 w 9192423"/>
              <a:gd name="connsiteY3" fmla="*/ 207329 h 1279455"/>
              <a:gd name="connsiteX4" fmla="*/ 8944026 w 9192423"/>
              <a:gd name="connsiteY4" fmla="*/ 268480 h 1279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2423" h="1279455">
                <a:moveTo>
                  <a:pt x="9192423" y="215832"/>
                </a:moveTo>
                <a:lnTo>
                  <a:pt x="9141537" y="1279455"/>
                </a:lnTo>
                <a:lnTo>
                  <a:pt x="0" y="846306"/>
                </a:lnTo>
                <a:lnTo>
                  <a:pt x="0" y="207329"/>
                </a:lnTo>
                <a:cubicBezTo>
                  <a:pt x="2981342" y="-488434"/>
                  <a:pt x="5962684" y="837864"/>
                  <a:pt x="8944026" y="268480"/>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ea"/>
              <a:sym typeface="+mn-lt"/>
            </a:endParaRPr>
          </a:p>
        </p:txBody>
      </p:sp>
      <p:sp>
        <p:nvSpPr>
          <p:cNvPr id="18" name="任意多边形 17"/>
          <p:cNvSpPr/>
          <p:nvPr userDrawn="1"/>
        </p:nvSpPr>
        <p:spPr>
          <a:xfrm>
            <a:off x="0" y="5603313"/>
            <a:ext cx="12192000" cy="1255851"/>
          </a:xfrm>
          <a:custGeom>
            <a:avLst/>
            <a:gdLst>
              <a:gd name="connsiteX0" fmla="*/ 2037474 w 9144000"/>
              <a:gd name="connsiteY0" fmla="*/ 204 h 941888"/>
              <a:gd name="connsiteX1" fmla="*/ 9086770 w 9144000"/>
              <a:gd name="connsiteY1" fmla="*/ 256141 h 941888"/>
              <a:gd name="connsiteX2" fmla="*/ 9144000 w 9144000"/>
              <a:gd name="connsiteY2" fmla="*/ 243856 h 941888"/>
              <a:gd name="connsiteX3" fmla="*/ 9144000 w 9144000"/>
              <a:gd name="connsiteY3" fmla="*/ 941888 h 941888"/>
              <a:gd name="connsiteX4" fmla="*/ 0 w 9144000"/>
              <a:gd name="connsiteY4" fmla="*/ 941888 h 941888"/>
              <a:gd name="connsiteX5" fmla="*/ 0 w 9144000"/>
              <a:gd name="connsiteY5" fmla="*/ 207328 h 941888"/>
              <a:gd name="connsiteX6" fmla="*/ 2037474 w 9144000"/>
              <a:gd name="connsiteY6" fmla="*/ 204 h 94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941888">
                <a:moveTo>
                  <a:pt x="2037474" y="204"/>
                </a:moveTo>
                <a:cubicBezTo>
                  <a:pt x="4387240" y="14005"/>
                  <a:pt x="6737005" y="722026"/>
                  <a:pt x="9086770" y="256141"/>
                </a:cubicBezTo>
                <a:lnTo>
                  <a:pt x="9144000" y="243856"/>
                </a:lnTo>
                <a:lnTo>
                  <a:pt x="9144000" y="941888"/>
                </a:lnTo>
                <a:lnTo>
                  <a:pt x="0" y="941888"/>
                </a:lnTo>
                <a:lnTo>
                  <a:pt x="0" y="207328"/>
                </a:lnTo>
                <a:cubicBezTo>
                  <a:pt x="679158" y="50220"/>
                  <a:pt x="1358316" y="-3785"/>
                  <a:pt x="2037474" y="204"/>
                </a:cubicBezTo>
                <a:close/>
              </a:path>
            </a:pathLst>
          </a:custGeom>
          <a:solidFill>
            <a:srgbClr val="FD8D00">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ea"/>
              <a:sym typeface="+mn-lt"/>
            </a:endParaRPr>
          </a:p>
        </p:txBody>
      </p:sp>
      <p:sp>
        <p:nvSpPr>
          <p:cNvPr id="62" name="圆角矩形 61"/>
          <p:cNvSpPr/>
          <p:nvPr userDrawn="1"/>
        </p:nvSpPr>
        <p:spPr>
          <a:xfrm>
            <a:off x="785692" y="494541"/>
            <a:ext cx="912000" cy="16774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sp>
        <p:nvSpPr>
          <p:cNvPr id="63" name="圆角矩形 62"/>
          <p:cNvSpPr/>
          <p:nvPr userDrawn="1"/>
        </p:nvSpPr>
        <p:spPr>
          <a:xfrm>
            <a:off x="2139756" y="935985"/>
            <a:ext cx="912000" cy="16774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sp>
        <p:nvSpPr>
          <p:cNvPr id="64" name="圆角矩形 63"/>
          <p:cNvSpPr/>
          <p:nvPr userDrawn="1"/>
        </p:nvSpPr>
        <p:spPr>
          <a:xfrm>
            <a:off x="10716474" y="326215"/>
            <a:ext cx="826813" cy="16774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sp>
        <p:nvSpPr>
          <p:cNvPr id="65" name="圆角矩形 64"/>
          <p:cNvSpPr/>
          <p:nvPr userDrawn="1"/>
        </p:nvSpPr>
        <p:spPr>
          <a:xfrm>
            <a:off x="11195070" y="410669"/>
            <a:ext cx="826813" cy="16774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sp>
        <p:nvSpPr>
          <p:cNvPr id="68" name="任意多边形 67"/>
          <p:cNvSpPr/>
          <p:nvPr userDrawn="1"/>
        </p:nvSpPr>
        <p:spPr>
          <a:xfrm>
            <a:off x="0" y="1339480"/>
            <a:ext cx="560731" cy="167744"/>
          </a:xfrm>
          <a:custGeom>
            <a:avLst/>
            <a:gdLst>
              <a:gd name="connsiteX0" fmla="*/ 0 w 420548"/>
              <a:gd name="connsiteY0" fmla="*/ 0 h 125808"/>
              <a:gd name="connsiteX1" fmla="*/ 357644 w 420548"/>
              <a:gd name="connsiteY1" fmla="*/ 0 h 125808"/>
              <a:gd name="connsiteX2" fmla="*/ 420548 w 420548"/>
              <a:gd name="connsiteY2" fmla="*/ 62904 h 125808"/>
              <a:gd name="connsiteX3" fmla="*/ 420547 w 420548"/>
              <a:gd name="connsiteY3" fmla="*/ 62904 h 125808"/>
              <a:gd name="connsiteX4" fmla="*/ 357643 w 420548"/>
              <a:gd name="connsiteY4" fmla="*/ 125808 h 125808"/>
              <a:gd name="connsiteX5" fmla="*/ 0 w 420548"/>
              <a:gd name="connsiteY5" fmla="*/ 125807 h 12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0548" h="125808">
                <a:moveTo>
                  <a:pt x="0" y="0"/>
                </a:moveTo>
                <a:lnTo>
                  <a:pt x="357644" y="0"/>
                </a:lnTo>
                <a:cubicBezTo>
                  <a:pt x="392385" y="0"/>
                  <a:pt x="420548" y="28163"/>
                  <a:pt x="420548" y="62904"/>
                </a:cubicBezTo>
                <a:lnTo>
                  <a:pt x="420547" y="62904"/>
                </a:lnTo>
                <a:cubicBezTo>
                  <a:pt x="420547" y="97645"/>
                  <a:pt x="392384" y="125808"/>
                  <a:pt x="357643" y="125808"/>
                </a:cubicBezTo>
                <a:lnTo>
                  <a:pt x="0" y="1258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pic>
        <p:nvPicPr>
          <p:cNvPr id="2"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2539" y="-1254534"/>
            <a:ext cx="1526540" cy="2598705"/>
          </a:xfrm>
          <a:prstGeom prst="rect">
            <a:avLst/>
          </a:prstGeom>
        </p:spPr>
      </p:pic>
    </p:spTree>
    <p:extLst>
      <p:ext uri="{BB962C8B-B14F-4D97-AF65-F5344CB8AC3E}">
        <p14:creationId xmlns:p14="http://schemas.microsoft.com/office/powerpoint/2010/main" val="366002457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4000" autoRev="1" fill="hold" nodeType="afterEffect">
                                  <p:stCondLst>
                                    <p:cond delay="0"/>
                                  </p:stCondLst>
                                  <p:childTnLst>
                                    <p:animScale>
                                      <p:cBhvr>
                                        <p:cTn id="6" dur="500" fill="hold"/>
                                        <p:tgtEl>
                                          <p:spTgt spid="4"/>
                                        </p:tgtEl>
                                      </p:cBhvr>
                                      <p:by x="10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_仅标题">
    <p:bg>
      <p:bgPr>
        <a:solidFill>
          <a:srgbClr val="FFE52C"/>
        </a:solidFill>
        <a:effectLst/>
      </p:bgPr>
    </p:bg>
    <p:spTree>
      <p:nvGrpSpPr>
        <p:cNvPr id="1" name=""/>
        <p:cNvGrpSpPr/>
        <p:nvPr/>
      </p:nvGrpSpPr>
      <p:grpSpPr>
        <a:xfrm>
          <a:off x="0" y="0"/>
          <a:ext cx="0" cy="0"/>
          <a:chOff x="0" y="0"/>
          <a:chExt cx="0" cy="0"/>
        </a:xfrm>
      </p:grpSpPr>
      <p:sp>
        <p:nvSpPr>
          <p:cNvPr id="61" name="任意多边形 60"/>
          <p:cNvSpPr/>
          <p:nvPr userDrawn="1"/>
        </p:nvSpPr>
        <p:spPr>
          <a:xfrm>
            <a:off x="-443669" y="266685"/>
            <a:ext cx="12635671" cy="6591316"/>
          </a:xfrm>
          <a:custGeom>
            <a:avLst/>
            <a:gdLst>
              <a:gd name="connsiteX0" fmla="*/ 2980148 w 9476753"/>
              <a:gd name="connsiteY0" fmla="*/ 1785580 h 4943487"/>
              <a:gd name="connsiteX1" fmla="*/ 2983727 w 9476753"/>
              <a:gd name="connsiteY1" fmla="*/ 1818246 h 4943487"/>
              <a:gd name="connsiteX2" fmla="*/ 2995750 w 9476753"/>
              <a:gd name="connsiteY2" fmla="*/ 1812234 h 4943487"/>
              <a:gd name="connsiteX3" fmla="*/ 8358108 w 9476753"/>
              <a:gd name="connsiteY3" fmla="*/ 1492849 h 4943487"/>
              <a:gd name="connsiteX4" fmla="*/ 8370632 w 9476753"/>
              <a:gd name="connsiteY4" fmla="*/ 1501128 h 4943487"/>
              <a:gd name="connsiteX5" fmla="*/ 8371216 w 9476753"/>
              <a:gd name="connsiteY5" fmla="*/ 1496102 h 4943487"/>
              <a:gd name="connsiteX6" fmla="*/ 8370403 w 9476753"/>
              <a:gd name="connsiteY6" fmla="*/ 1496034 h 4943487"/>
              <a:gd name="connsiteX7" fmla="*/ 7281277 w 9476753"/>
              <a:gd name="connsiteY7" fmla="*/ 0 h 4943487"/>
              <a:gd name="connsiteX8" fmla="*/ 8314415 w 9476753"/>
              <a:gd name="connsiteY8" fmla="*/ 785430 h 4943487"/>
              <a:gd name="connsiteX9" fmla="*/ 8316560 w 9476753"/>
              <a:gd name="connsiteY9" fmla="*/ 805276 h 4943487"/>
              <a:gd name="connsiteX10" fmla="*/ 8370403 w 9476753"/>
              <a:gd name="connsiteY10" fmla="*/ 791326 h 4943487"/>
              <a:gd name="connsiteX11" fmla="*/ 8457249 w 9476753"/>
              <a:gd name="connsiteY11" fmla="*/ 784019 h 4943487"/>
              <a:gd name="connsiteX12" fmla="*/ 8814578 w 9476753"/>
              <a:gd name="connsiteY12" fmla="*/ 942590 h 4943487"/>
              <a:gd name="connsiteX13" fmla="*/ 8826180 w 9476753"/>
              <a:gd name="connsiteY13" fmla="*/ 960430 h 4943487"/>
              <a:gd name="connsiteX14" fmla="*/ 8899937 w 9476753"/>
              <a:gd name="connsiteY14" fmla="*/ 930555 h 4943487"/>
              <a:gd name="connsiteX15" fmla="*/ 9183502 w 9476753"/>
              <a:gd name="connsiteY15" fmla="*/ 887105 h 4943487"/>
              <a:gd name="connsiteX16" fmla="*/ 9349711 w 9476753"/>
              <a:gd name="connsiteY16" fmla="*/ 901653 h 4943487"/>
              <a:gd name="connsiteX17" fmla="*/ 9476753 w 9476753"/>
              <a:gd name="connsiteY17" fmla="*/ 935892 h 4943487"/>
              <a:gd name="connsiteX18" fmla="*/ 9476753 w 9476753"/>
              <a:gd name="connsiteY18" fmla="*/ 4266640 h 4943487"/>
              <a:gd name="connsiteX19" fmla="*/ 9476752 w 9476753"/>
              <a:gd name="connsiteY19" fmla="*/ 4266641 h 4943487"/>
              <a:gd name="connsiteX20" fmla="*/ 9476752 w 9476753"/>
              <a:gd name="connsiteY20" fmla="*/ 4943487 h 4943487"/>
              <a:gd name="connsiteX21" fmla="*/ 332753 w 9476753"/>
              <a:gd name="connsiteY21" fmla="*/ 4943487 h 4943487"/>
              <a:gd name="connsiteX22" fmla="*/ 332753 w 9476753"/>
              <a:gd name="connsiteY22" fmla="*/ 4220965 h 4943487"/>
              <a:gd name="connsiteX23" fmla="*/ 265374 w 9476753"/>
              <a:gd name="connsiteY23" fmla="*/ 4137625 h 4943487"/>
              <a:gd name="connsiteX24" fmla="*/ 103769 w 9476753"/>
              <a:gd name="connsiteY24" fmla="*/ 3597709 h 4943487"/>
              <a:gd name="connsiteX25" fmla="*/ 178130 w 9476753"/>
              <a:gd name="connsiteY25" fmla="*/ 3221827 h 4943487"/>
              <a:gd name="connsiteX26" fmla="*/ 219944 w 9476753"/>
              <a:gd name="connsiteY26" fmla="*/ 3143211 h 4943487"/>
              <a:gd name="connsiteX27" fmla="*/ 128668 w 9476753"/>
              <a:gd name="connsiteY27" fmla="*/ 3042223 h 4943487"/>
              <a:gd name="connsiteX28" fmla="*/ 0 w 9476753"/>
              <a:gd name="connsiteY28" fmla="*/ 2657697 h 4943487"/>
              <a:gd name="connsiteX29" fmla="*/ 753391 w 9476753"/>
              <a:gd name="connsiteY29" fmla="*/ 1969951 h 4943487"/>
              <a:gd name="connsiteX30" fmla="*/ 905226 w 9476753"/>
              <a:gd name="connsiteY30" fmla="*/ 1983924 h 4943487"/>
              <a:gd name="connsiteX31" fmla="*/ 933693 w 9476753"/>
              <a:gd name="connsiteY31" fmla="*/ 1991990 h 4943487"/>
              <a:gd name="connsiteX32" fmla="*/ 927404 w 9476753"/>
              <a:gd name="connsiteY32" fmla="*/ 1934587 h 4943487"/>
              <a:gd name="connsiteX33" fmla="*/ 1961938 w 9476753"/>
              <a:gd name="connsiteY33" fmla="*/ 982599 h 4943487"/>
              <a:gd name="connsiteX34" fmla="*/ 2846699 w 9476753"/>
              <a:gd name="connsiteY34" fmla="*/ 1440947 h 4943487"/>
              <a:gd name="connsiteX35" fmla="*/ 2875153 w 9476753"/>
              <a:gd name="connsiteY35" fmla="*/ 1493676 h 4943487"/>
              <a:gd name="connsiteX36" fmla="*/ 2859949 w 9476753"/>
              <a:gd name="connsiteY36" fmla="*/ 1353830 h 4943487"/>
              <a:gd name="connsiteX37" fmla="*/ 3858693 w 9476753"/>
              <a:gd name="connsiteY37" fmla="*/ 427706 h 4943487"/>
              <a:gd name="connsiteX38" fmla="*/ 4564911 w 9476753"/>
              <a:gd name="connsiteY38" fmla="*/ 698961 h 4943487"/>
              <a:gd name="connsiteX39" fmla="*/ 4625930 w 9476753"/>
              <a:gd name="connsiteY39" fmla="*/ 767540 h 4943487"/>
              <a:gd name="connsiteX40" fmla="*/ 4694265 w 9476753"/>
              <a:gd name="connsiteY40" fmla="*/ 740024 h 4943487"/>
              <a:gd name="connsiteX41" fmla="*/ 5429353 w 9476753"/>
              <a:gd name="connsiteY41" fmla="*/ 613039 h 4943487"/>
              <a:gd name="connsiteX42" fmla="*/ 6236485 w 9476753"/>
              <a:gd name="connsiteY42" fmla="*/ 767684 h 4943487"/>
              <a:gd name="connsiteX43" fmla="*/ 6251608 w 9476753"/>
              <a:gd name="connsiteY43" fmla="*/ 775006 h 4943487"/>
              <a:gd name="connsiteX44" fmla="*/ 6309587 w 9476753"/>
              <a:gd name="connsiteY44" fmla="*/ 600784 h 4943487"/>
              <a:gd name="connsiteX45" fmla="*/ 7281277 w 9476753"/>
              <a:gd name="connsiteY45" fmla="*/ 0 h 494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476753" h="4943487">
                <a:moveTo>
                  <a:pt x="2980148" y="1785580"/>
                </a:moveTo>
                <a:lnTo>
                  <a:pt x="2983727" y="1818246"/>
                </a:lnTo>
                <a:lnTo>
                  <a:pt x="2995750" y="1812234"/>
                </a:lnTo>
                <a:close/>
                <a:moveTo>
                  <a:pt x="8358108" y="1492849"/>
                </a:moveTo>
                <a:lnTo>
                  <a:pt x="8370632" y="1501128"/>
                </a:lnTo>
                <a:lnTo>
                  <a:pt x="8371216" y="1496102"/>
                </a:lnTo>
                <a:lnTo>
                  <a:pt x="8370403" y="1496034"/>
                </a:lnTo>
                <a:close/>
                <a:moveTo>
                  <a:pt x="7281277" y="0"/>
                </a:moveTo>
                <a:cubicBezTo>
                  <a:pt x="7790894" y="0"/>
                  <a:pt x="8216081" y="337186"/>
                  <a:pt x="8314415" y="785430"/>
                </a:cubicBezTo>
                <a:lnTo>
                  <a:pt x="8316560" y="805276"/>
                </a:lnTo>
                <a:lnTo>
                  <a:pt x="8370403" y="791326"/>
                </a:lnTo>
                <a:cubicBezTo>
                  <a:pt x="8398455" y="786535"/>
                  <a:pt x="8427500" y="784019"/>
                  <a:pt x="8457249" y="784019"/>
                </a:cubicBezTo>
                <a:cubicBezTo>
                  <a:pt x="8605994" y="784019"/>
                  <a:pt x="8737138" y="846920"/>
                  <a:pt x="8814578" y="942590"/>
                </a:cubicBezTo>
                <a:lnTo>
                  <a:pt x="8826180" y="960430"/>
                </a:lnTo>
                <a:lnTo>
                  <a:pt x="8899937" y="930555"/>
                </a:lnTo>
                <a:cubicBezTo>
                  <a:pt x="8988357" y="902446"/>
                  <a:pt x="9083866" y="887105"/>
                  <a:pt x="9183502" y="887105"/>
                </a:cubicBezTo>
                <a:cubicBezTo>
                  <a:pt x="9240437" y="887105"/>
                  <a:pt x="9296024" y="892114"/>
                  <a:pt x="9349711" y="901653"/>
                </a:cubicBezTo>
                <a:lnTo>
                  <a:pt x="9476753" y="935892"/>
                </a:lnTo>
                <a:lnTo>
                  <a:pt x="9476753" y="4266640"/>
                </a:lnTo>
                <a:lnTo>
                  <a:pt x="9476752" y="4266641"/>
                </a:lnTo>
                <a:lnTo>
                  <a:pt x="9476752" y="4943487"/>
                </a:lnTo>
                <a:lnTo>
                  <a:pt x="332753" y="4943487"/>
                </a:lnTo>
                <a:lnTo>
                  <a:pt x="332753" y="4220965"/>
                </a:lnTo>
                <a:lnTo>
                  <a:pt x="265374" y="4137625"/>
                </a:lnTo>
                <a:cubicBezTo>
                  <a:pt x="163345" y="3983503"/>
                  <a:pt x="103769" y="3797706"/>
                  <a:pt x="103769" y="3597709"/>
                </a:cubicBezTo>
                <a:cubicBezTo>
                  <a:pt x="103769" y="3464378"/>
                  <a:pt x="130248" y="3337358"/>
                  <a:pt x="178130" y="3221827"/>
                </a:cubicBezTo>
                <a:lnTo>
                  <a:pt x="219944" y="3143211"/>
                </a:lnTo>
                <a:lnTo>
                  <a:pt x="128668" y="3042223"/>
                </a:lnTo>
                <a:cubicBezTo>
                  <a:pt x="47434" y="2932458"/>
                  <a:pt x="0" y="2800134"/>
                  <a:pt x="0" y="2657697"/>
                </a:cubicBezTo>
                <a:cubicBezTo>
                  <a:pt x="0" y="2277865"/>
                  <a:pt x="337305" y="1969951"/>
                  <a:pt x="753391" y="1969951"/>
                </a:cubicBezTo>
                <a:cubicBezTo>
                  <a:pt x="805402" y="1969951"/>
                  <a:pt x="856182" y="1974762"/>
                  <a:pt x="905226" y="1983924"/>
                </a:cubicBezTo>
                <a:lnTo>
                  <a:pt x="933693" y="1991990"/>
                </a:lnTo>
                <a:lnTo>
                  <a:pt x="927404" y="1934587"/>
                </a:lnTo>
                <a:cubicBezTo>
                  <a:pt x="927404" y="1408819"/>
                  <a:pt x="1390581" y="982599"/>
                  <a:pt x="1961938" y="982599"/>
                </a:cubicBezTo>
                <a:cubicBezTo>
                  <a:pt x="2336891" y="982599"/>
                  <a:pt x="2665255" y="1166157"/>
                  <a:pt x="2846699" y="1440947"/>
                </a:cubicBezTo>
                <a:lnTo>
                  <a:pt x="2875153" y="1493676"/>
                </a:lnTo>
                <a:lnTo>
                  <a:pt x="2859949" y="1353830"/>
                </a:lnTo>
                <a:cubicBezTo>
                  <a:pt x="2859949" y="842345"/>
                  <a:pt x="3307102" y="427706"/>
                  <a:pt x="3858693" y="427706"/>
                </a:cubicBezTo>
                <a:cubicBezTo>
                  <a:pt x="4134488" y="427706"/>
                  <a:pt x="4384174" y="531366"/>
                  <a:pt x="4564911" y="698961"/>
                </a:cubicBezTo>
                <a:lnTo>
                  <a:pt x="4625930" y="767540"/>
                </a:lnTo>
                <a:lnTo>
                  <a:pt x="4694265" y="740024"/>
                </a:lnTo>
                <a:cubicBezTo>
                  <a:pt x="4919773" y="658304"/>
                  <a:pt x="5168288" y="613039"/>
                  <a:pt x="5429353" y="613039"/>
                </a:cubicBezTo>
                <a:cubicBezTo>
                  <a:pt x="5718534" y="613039"/>
                  <a:pt x="5992316" y="668578"/>
                  <a:pt x="6236485" y="767684"/>
                </a:cubicBezTo>
                <a:lnTo>
                  <a:pt x="6251608" y="775006"/>
                </a:lnTo>
                <a:lnTo>
                  <a:pt x="6309587" y="600784"/>
                </a:lnTo>
                <a:cubicBezTo>
                  <a:pt x="6469678" y="247729"/>
                  <a:pt x="6844463" y="0"/>
                  <a:pt x="728127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grpSp>
        <p:nvGrpSpPr>
          <p:cNvPr id="4" name="组合 3"/>
          <p:cNvGrpSpPr>
            <a:grpSpLocks/>
          </p:cNvGrpSpPr>
          <p:nvPr userDrawn="1"/>
        </p:nvGrpSpPr>
        <p:grpSpPr>
          <a:xfrm>
            <a:off x="17848" y="2079310"/>
            <a:ext cx="12174152" cy="4828098"/>
            <a:chOff x="13386" y="1724076"/>
            <a:chExt cx="9130614" cy="3291885"/>
          </a:xfrm>
        </p:grpSpPr>
        <p:pic>
          <p:nvPicPr>
            <p:cNvPr id="23" name="图片 22"/>
            <p:cNvPicPr>
              <a:picLocks noChangeAspect="1"/>
            </p:cNvPicPr>
            <p:nvPr userDrawn="1"/>
          </p:nvPicPr>
          <p:blipFill rotWithShape="1">
            <a:blip r:embed="rId2"/>
            <a:srcRect r="3743" b="23983"/>
            <a:stretch/>
          </p:blipFill>
          <p:spPr>
            <a:xfrm>
              <a:off x="6409338" y="2033115"/>
              <a:ext cx="2734662" cy="2780624"/>
            </a:xfrm>
            <a:prstGeom prst="rect">
              <a:avLst/>
            </a:prstGeom>
          </p:spPr>
        </p:pic>
        <p:pic>
          <p:nvPicPr>
            <p:cNvPr id="24" name="图片 23"/>
            <p:cNvPicPr>
              <a:picLocks noChangeAspect="1"/>
            </p:cNvPicPr>
            <p:nvPr userDrawn="1"/>
          </p:nvPicPr>
          <p:blipFill rotWithShape="1">
            <a:blip r:embed="rId3">
              <a:extLst>
                <a:ext uri="{28A0092B-C50C-407E-A947-70E740481C1C}">
                  <a14:useLocalDpi xmlns:a14="http://schemas.microsoft.com/office/drawing/2010/main" val="0"/>
                </a:ext>
              </a:extLst>
            </a:blip>
            <a:srcRect l="58398" r="2616" b="12875"/>
            <a:stretch/>
          </p:blipFill>
          <p:spPr>
            <a:xfrm rot="21436782">
              <a:off x="661004" y="1724076"/>
              <a:ext cx="2198177" cy="3075120"/>
            </a:xfrm>
            <a:prstGeom prst="rect">
              <a:avLst/>
            </a:prstGeom>
          </p:spPr>
        </p:pic>
        <p:pic>
          <p:nvPicPr>
            <p:cNvPr id="25" name="图片 24"/>
            <p:cNvPicPr>
              <a:picLocks noChangeAspect="1"/>
            </p:cNvPicPr>
            <p:nvPr userDrawn="1"/>
          </p:nvPicPr>
          <p:blipFill rotWithShape="1">
            <a:blip r:embed="rId3">
              <a:extLst>
                <a:ext uri="{28A0092B-C50C-407E-A947-70E740481C1C}">
                  <a14:useLocalDpi xmlns:a14="http://schemas.microsoft.com/office/drawing/2010/main" val="0"/>
                </a:ext>
              </a:extLst>
            </a:blip>
            <a:srcRect r="52563" b="16940"/>
            <a:stretch/>
          </p:blipFill>
          <p:spPr>
            <a:xfrm rot="238753">
              <a:off x="2323424" y="2084321"/>
              <a:ext cx="2674680" cy="2931640"/>
            </a:xfrm>
            <a:prstGeom prst="rect">
              <a:avLst/>
            </a:prstGeom>
          </p:spPr>
        </p:pic>
        <p:pic>
          <p:nvPicPr>
            <p:cNvPr id="26" name="图片 25"/>
            <p:cNvPicPr>
              <a:picLocks noChangeAspect="1"/>
            </p:cNvPicPr>
            <p:nvPr userDrawn="1"/>
          </p:nvPicPr>
          <p:blipFill rotWithShape="1">
            <a:blip r:embed="rId3">
              <a:extLst>
                <a:ext uri="{28A0092B-C50C-407E-A947-70E740481C1C}">
                  <a14:useLocalDpi xmlns:a14="http://schemas.microsoft.com/office/drawing/2010/main" val="0"/>
                </a:ext>
              </a:extLst>
            </a:blip>
            <a:srcRect l="35260" r="52563" b="25968"/>
            <a:stretch/>
          </p:blipFill>
          <p:spPr>
            <a:xfrm rot="21436782">
              <a:off x="13386" y="2203299"/>
              <a:ext cx="686543" cy="2612993"/>
            </a:xfrm>
            <a:prstGeom prst="rect">
              <a:avLst/>
            </a:prstGeom>
          </p:spPr>
        </p:pic>
        <p:pic>
          <p:nvPicPr>
            <p:cNvPr id="27" name="图片 26"/>
            <p:cNvPicPr>
              <a:picLocks noChangeAspect="1"/>
            </p:cNvPicPr>
            <p:nvPr userDrawn="1"/>
          </p:nvPicPr>
          <p:blipFill rotWithShape="1">
            <a:blip r:embed="rId3">
              <a:extLst>
                <a:ext uri="{28A0092B-C50C-407E-A947-70E740481C1C}">
                  <a14:useLocalDpi xmlns:a14="http://schemas.microsoft.com/office/drawing/2010/main" val="0"/>
                </a:ext>
              </a:extLst>
            </a:blip>
            <a:srcRect l="58398" r="2616" b="19881"/>
            <a:stretch/>
          </p:blipFill>
          <p:spPr>
            <a:xfrm rot="21436782">
              <a:off x="4904544" y="1912115"/>
              <a:ext cx="2198177" cy="2827849"/>
            </a:xfrm>
            <a:prstGeom prst="rect">
              <a:avLst/>
            </a:prstGeom>
          </p:spPr>
        </p:pic>
      </p:grpSp>
      <p:sp>
        <p:nvSpPr>
          <p:cNvPr id="28" name="任意多边形 27"/>
          <p:cNvSpPr/>
          <p:nvPr userDrawn="1"/>
        </p:nvSpPr>
        <p:spPr>
          <a:xfrm>
            <a:off x="0" y="5266017"/>
            <a:ext cx="12192000" cy="1593147"/>
          </a:xfrm>
          <a:custGeom>
            <a:avLst/>
            <a:gdLst>
              <a:gd name="connsiteX0" fmla="*/ 2000250 w 9144000"/>
              <a:gd name="connsiteY0" fmla="*/ 204 h 1194860"/>
              <a:gd name="connsiteX1" fmla="*/ 9144000 w 9144000"/>
              <a:gd name="connsiteY1" fmla="*/ 207328 h 1194860"/>
              <a:gd name="connsiteX2" fmla="*/ 9144000 w 9144000"/>
              <a:gd name="connsiteY2" fmla="*/ 1194860 h 1194860"/>
              <a:gd name="connsiteX3" fmla="*/ 0 w 9144000"/>
              <a:gd name="connsiteY3" fmla="*/ 1194860 h 1194860"/>
              <a:gd name="connsiteX4" fmla="*/ 0 w 9144000"/>
              <a:gd name="connsiteY4" fmla="*/ 207328 h 1194860"/>
              <a:gd name="connsiteX5" fmla="*/ 2000250 w 9144000"/>
              <a:gd name="connsiteY5" fmla="*/ 204 h 1194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1194860">
                <a:moveTo>
                  <a:pt x="2000250" y="204"/>
                </a:moveTo>
                <a:cubicBezTo>
                  <a:pt x="4381500" y="14450"/>
                  <a:pt x="6762750" y="768428"/>
                  <a:pt x="9144000" y="207328"/>
                </a:cubicBezTo>
                <a:lnTo>
                  <a:pt x="9144000" y="1194860"/>
                </a:lnTo>
                <a:lnTo>
                  <a:pt x="0" y="1194860"/>
                </a:lnTo>
                <a:lnTo>
                  <a:pt x="0" y="207328"/>
                </a:lnTo>
                <a:cubicBezTo>
                  <a:pt x="666750" y="50220"/>
                  <a:pt x="1333500" y="-3785"/>
                  <a:pt x="2000250" y="20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ea"/>
              <a:sym typeface="+mn-lt"/>
            </a:endParaRPr>
          </a:p>
        </p:txBody>
      </p:sp>
      <p:sp>
        <p:nvSpPr>
          <p:cNvPr id="20" name="任意多边形 19"/>
          <p:cNvSpPr/>
          <p:nvPr userDrawn="1"/>
        </p:nvSpPr>
        <p:spPr>
          <a:xfrm rot="21435659">
            <a:off x="-13671" y="5438225"/>
            <a:ext cx="12256564" cy="1705940"/>
          </a:xfrm>
          <a:custGeom>
            <a:avLst/>
            <a:gdLst>
              <a:gd name="connsiteX0" fmla="*/ 9192423 w 9192423"/>
              <a:gd name="connsiteY0" fmla="*/ 215832 h 1279455"/>
              <a:gd name="connsiteX1" fmla="*/ 9141537 w 9192423"/>
              <a:gd name="connsiteY1" fmla="*/ 1279455 h 1279455"/>
              <a:gd name="connsiteX2" fmla="*/ 0 w 9192423"/>
              <a:gd name="connsiteY2" fmla="*/ 846306 h 1279455"/>
              <a:gd name="connsiteX3" fmla="*/ 0 w 9192423"/>
              <a:gd name="connsiteY3" fmla="*/ 207329 h 1279455"/>
              <a:gd name="connsiteX4" fmla="*/ 8944026 w 9192423"/>
              <a:gd name="connsiteY4" fmla="*/ 268480 h 1279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2423" h="1279455">
                <a:moveTo>
                  <a:pt x="9192423" y="215832"/>
                </a:moveTo>
                <a:lnTo>
                  <a:pt x="9141537" y="1279455"/>
                </a:lnTo>
                <a:lnTo>
                  <a:pt x="0" y="846306"/>
                </a:lnTo>
                <a:lnTo>
                  <a:pt x="0" y="207329"/>
                </a:lnTo>
                <a:cubicBezTo>
                  <a:pt x="2981342" y="-488434"/>
                  <a:pt x="5962684" y="837864"/>
                  <a:pt x="8944026" y="268480"/>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ea"/>
              <a:sym typeface="+mn-lt"/>
            </a:endParaRPr>
          </a:p>
        </p:txBody>
      </p:sp>
      <p:sp>
        <p:nvSpPr>
          <p:cNvPr id="18" name="任意多边形 17"/>
          <p:cNvSpPr/>
          <p:nvPr userDrawn="1"/>
        </p:nvSpPr>
        <p:spPr>
          <a:xfrm>
            <a:off x="0" y="5603313"/>
            <a:ext cx="12192000" cy="1255851"/>
          </a:xfrm>
          <a:custGeom>
            <a:avLst/>
            <a:gdLst>
              <a:gd name="connsiteX0" fmla="*/ 2037474 w 9144000"/>
              <a:gd name="connsiteY0" fmla="*/ 204 h 941888"/>
              <a:gd name="connsiteX1" fmla="*/ 9086770 w 9144000"/>
              <a:gd name="connsiteY1" fmla="*/ 256141 h 941888"/>
              <a:gd name="connsiteX2" fmla="*/ 9144000 w 9144000"/>
              <a:gd name="connsiteY2" fmla="*/ 243856 h 941888"/>
              <a:gd name="connsiteX3" fmla="*/ 9144000 w 9144000"/>
              <a:gd name="connsiteY3" fmla="*/ 941888 h 941888"/>
              <a:gd name="connsiteX4" fmla="*/ 0 w 9144000"/>
              <a:gd name="connsiteY4" fmla="*/ 941888 h 941888"/>
              <a:gd name="connsiteX5" fmla="*/ 0 w 9144000"/>
              <a:gd name="connsiteY5" fmla="*/ 207328 h 941888"/>
              <a:gd name="connsiteX6" fmla="*/ 2037474 w 9144000"/>
              <a:gd name="connsiteY6" fmla="*/ 204 h 94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941888">
                <a:moveTo>
                  <a:pt x="2037474" y="204"/>
                </a:moveTo>
                <a:cubicBezTo>
                  <a:pt x="4387240" y="14005"/>
                  <a:pt x="6737005" y="722026"/>
                  <a:pt x="9086770" y="256141"/>
                </a:cubicBezTo>
                <a:lnTo>
                  <a:pt x="9144000" y="243856"/>
                </a:lnTo>
                <a:lnTo>
                  <a:pt x="9144000" y="941888"/>
                </a:lnTo>
                <a:lnTo>
                  <a:pt x="0" y="941888"/>
                </a:lnTo>
                <a:lnTo>
                  <a:pt x="0" y="207328"/>
                </a:lnTo>
                <a:cubicBezTo>
                  <a:pt x="679158" y="50220"/>
                  <a:pt x="1358316" y="-3785"/>
                  <a:pt x="2037474" y="204"/>
                </a:cubicBezTo>
                <a:close/>
              </a:path>
            </a:pathLst>
          </a:custGeom>
          <a:solidFill>
            <a:srgbClr val="FD8D00">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ea"/>
              <a:sym typeface="+mn-lt"/>
            </a:endParaRPr>
          </a:p>
        </p:txBody>
      </p:sp>
      <p:sp>
        <p:nvSpPr>
          <p:cNvPr id="62" name="圆角矩形 61"/>
          <p:cNvSpPr/>
          <p:nvPr userDrawn="1"/>
        </p:nvSpPr>
        <p:spPr>
          <a:xfrm>
            <a:off x="785692" y="494541"/>
            <a:ext cx="912000" cy="16774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sp>
        <p:nvSpPr>
          <p:cNvPr id="63" name="圆角矩形 62"/>
          <p:cNvSpPr/>
          <p:nvPr userDrawn="1"/>
        </p:nvSpPr>
        <p:spPr>
          <a:xfrm>
            <a:off x="2139756" y="935985"/>
            <a:ext cx="912000" cy="16774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sp>
        <p:nvSpPr>
          <p:cNvPr id="64" name="圆角矩形 63"/>
          <p:cNvSpPr/>
          <p:nvPr userDrawn="1"/>
        </p:nvSpPr>
        <p:spPr>
          <a:xfrm>
            <a:off x="10716474" y="326215"/>
            <a:ext cx="826813" cy="16774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sp>
        <p:nvSpPr>
          <p:cNvPr id="65" name="圆角矩形 64"/>
          <p:cNvSpPr/>
          <p:nvPr userDrawn="1"/>
        </p:nvSpPr>
        <p:spPr>
          <a:xfrm>
            <a:off x="11195070" y="410669"/>
            <a:ext cx="826813" cy="16774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sp>
        <p:nvSpPr>
          <p:cNvPr id="68" name="任意多边形 67"/>
          <p:cNvSpPr/>
          <p:nvPr userDrawn="1"/>
        </p:nvSpPr>
        <p:spPr>
          <a:xfrm>
            <a:off x="0" y="1339480"/>
            <a:ext cx="560731" cy="167744"/>
          </a:xfrm>
          <a:custGeom>
            <a:avLst/>
            <a:gdLst>
              <a:gd name="connsiteX0" fmla="*/ 0 w 420548"/>
              <a:gd name="connsiteY0" fmla="*/ 0 h 125808"/>
              <a:gd name="connsiteX1" fmla="*/ 357644 w 420548"/>
              <a:gd name="connsiteY1" fmla="*/ 0 h 125808"/>
              <a:gd name="connsiteX2" fmla="*/ 420548 w 420548"/>
              <a:gd name="connsiteY2" fmla="*/ 62904 h 125808"/>
              <a:gd name="connsiteX3" fmla="*/ 420547 w 420548"/>
              <a:gd name="connsiteY3" fmla="*/ 62904 h 125808"/>
              <a:gd name="connsiteX4" fmla="*/ 357643 w 420548"/>
              <a:gd name="connsiteY4" fmla="*/ 125808 h 125808"/>
              <a:gd name="connsiteX5" fmla="*/ 0 w 420548"/>
              <a:gd name="connsiteY5" fmla="*/ 125807 h 12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0548" h="125808">
                <a:moveTo>
                  <a:pt x="0" y="0"/>
                </a:moveTo>
                <a:lnTo>
                  <a:pt x="357644" y="0"/>
                </a:lnTo>
                <a:cubicBezTo>
                  <a:pt x="392385" y="0"/>
                  <a:pt x="420548" y="28163"/>
                  <a:pt x="420548" y="62904"/>
                </a:cubicBezTo>
                <a:lnTo>
                  <a:pt x="420547" y="62904"/>
                </a:lnTo>
                <a:cubicBezTo>
                  <a:pt x="420547" y="97645"/>
                  <a:pt x="392384" y="125808"/>
                  <a:pt x="357643" y="125808"/>
                </a:cubicBezTo>
                <a:lnTo>
                  <a:pt x="0" y="1258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pic>
        <p:nvPicPr>
          <p:cNvPr id="2"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2539" y="-1254534"/>
            <a:ext cx="1526540" cy="2598705"/>
          </a:xfrm>
          <a:prstGeom prst="rect">
            <a:avLst/>
          </a:prstGeom>
        </p:spPr>
      </p:pic>
    </p:spTree>
    <p:extLst>
      <p:ext uri="{BB962C8B-B14F-4D97-AF65-F5344CB8AC3E}">
        <p14:creationId xmlns:p14="http://schemas.microsoft.com/office/powerpoint/2010/main" val="126338347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4000" autoRev="1" fill="hold" nodeType="afterEffect">
                                  <p:stCondLst>
                                    <p:cond delay="0"/>
                                  </p:stCondLst>
                                  <p:childTnLst>
                                    <p:animScale>
                                      <p:cBhvr>
                                        <p:cTn id="6" dur="500" fill="hold"/>
                                        <p:tgtEl>
                                          <p:spTgt spid="4"/>
                                        </p:tgtEl>
                                      </p:cBhvr>
                                      <p:by x="10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仅标题">
    <p:bg>
      <p:bgPr>
        <a:solidFill>
          <a:srgbClr val="FFE52C"/>
        </a:solidFill>
        <a:effectLst/>
      </p:bgPr>
    </p:bg>
    <p:spTree>
      <p:nvGrpSpPr>
        <p:cNvPr id="1" name=""/>
        <p:cNvGrpSpPr/>
        <p:nvPr/>
      </p:nvGrpSpPr>
      <p:grpSpPr>
        <a:xfrm>
          <a:off x="0" y="0"/>
          <a:ext cx="0" cy="0"/>
          <a:chOff x="0" y="0"/>
          <a:chExt cx="0" cy="0"/>
        </a:xfrm>
      </p:grpSpPr>
      <p:sp>
        <p:nvSpPr>
          <p:cNvPr id="61" name="任意多边形 60"/>
          <p:cNvSpPr/>
          <p:nvPr userDrawn="1"/>
        </p:nvSpPr>
        <p:spPr>
          <a:xfrm>
            <a:off x="-443669" y="266685"/>
            <a:ext cx="12635671" cy="6591316"/>
          </a:xfrm>
          <a:custGeom>
            <a:avLst/>
            <a:gdLst>
              <a:gd name="connsiteX0" fmla="*/ 2980148 w 9476753"/>
              <a:gd name="connsiteY0" fmla="*/ 1785580 h 4943487"/>
              <a:gd name="connsiteX1" fmla="*/ 2983727 w 9476753"/>
              <a:gd name="connsiteY1" fmla="*/ 1818246 h 4943487"/>
              <a:gd name="connsiteX2" fmla="*/ 2995750 w 9476753"/>
              <a:gd name="connsiteY2" fmla="*/ 1812234 h 4943487"/>
              <a:gd name="connsiteX3" fmla="*/ 8358108 w 9476753"/>
              <a:gd name="connsiteY3" fmla="*/ 1492849 h 4943487"/>
              <a:gd name="connsiteX4" fmla="*/ 8370632 w 9476753"/>
              <a:gd name="connsiteY4" fmla="*/ 1501128 h 4943487"/>
              <a:gd name="connsiteX5" fmla="*/ 8371216 w 9476753"/>
              <a:gd name="connsiteY5" fmla="*/ 1496102 h 4943487"/>
              <a:gd name="connsiteX6" fmla="*/ 8370403 w 9476753"/>
              <a:gd name="connsiteY6" fmla="*/ 1496034 h 4943487"/>
              <a:gd name="connsiteX7" fmla="*/ 7281277 w 9476753"/>
              <a:gd name="connsiteY7" fmla="*/ 0 h 4943487"/>
              <a:gd name="connsiteX8" fmla="*/ 8314415 w 9476753"/>
              <a:gd name="connsiteY8" fmla="*/ 785430 h 4943487"/>
              <a:gd name="connsiteX9" fmla="*/ 8316560 w 9476753"/>
              <a:gd name="connsiteY9" fmla="*/ 805276 h 4943487"/>
              <a:gd name="connsiteX10" fmla="*/ 8370403 w 9476753"/>
              <a:gd name="connsiteY10" fmla="*/ 791326 h 4943487"/>
              <a:gd name="connsiteX11" fmla="*/ 8457249 w 9476753"/>
              <a:gd name="connsiteY11" fmla="*/ 784019 h 4943487"/>
              <a:gd name="connsiteX12" fmla="*/ 8814578 w 9476753"/>
              <a:gd name="connsiteY12" fmla="*/ 942590 h 4943487"/>
              <a:gd name="connsiteX13" fmla="*/ 8826180 w 9476753"/>
              <a:gd name="connsiteY13" fmla="*/ 960430 h 4943487"/>
              <a:gd name="connsiteX14" fmla="*/ 8899937 w 9476753"/>
              <a:gd name="connsiteY14" fmla="*/ 930555 h 4943487"/>
              <a:gd name="connsiteX15" fmla="*/ 9183502 w 9476753"/>
              <a:gd name="connsiteY15" fmla="*/ 887105 h 4943487"/>
              <a:gd name="connsiteX16" fmla="*/ 9349711 w 9476753"/>
              <a:gd name="connsiteY16" fmla="*/ 901653 h 4943487"/>
              <a:gd name="connsiteX17" fmla="*/ 9476753 w 9476753"/>
              <a:gd name="connsiteY17" fmla="*/ 935892 h 4943487"/>
              <a:gd name="connsiteX18" fmla="*/ 9476753 w 9476753"/>
              <a:gd name="connsiteY18" fmla="*/ 4266640 h 4943487"/>
              <a:gd name="connsiteX19" fmla="*/ 9476752 w 9476753"/>
              <a:gd name="connsiteY19" fmla="*/ 4266641 h 4943487"/>
              <a:gd name="connsiteX20" fmla="*/ 9476752 w 9476753"/>
              <a:gd name="connsiteY20" fmla="*/ 4943487 h 4943487"/>
              <a:gd name="connsiteX21" fmla="*/ 332753 w 9476753"/>
              <a:gd name="connsiteY21" fmla="*/ 4943487 h 4943487"/>
              <a:gd name="connsiteX22" fmla="*/ 332753 w 9476753"/>
              <a:gd name="connsiteY22" fmla="*/ 4220965 h 4943487"/>
              <a:gd name="connsiteX23" fmla="*/ 265374 w 9476753"/>
              <a:gd name="connsiteY23" fmla="*/ 4137625 h 4943487"/>
              <a:gd name="connsiteX24" fmla="*/ 103769 w 9476753"/>
              <a:gd name="connsiteY24" fmla="*/ 3597709 h 4943487"/>
              <a:gd name="connsiteX25" fmla="*/ 178130 w 9476753"/>
              <a:gd name="connsiteY25" fmla="*/ 3221827 h 4943487"/>
              <a:gd name="connsiteX26" fmla="*/ 219944 w 9476753"/>
              <a:gd name="connsiteY26" fmla="*/ 3143211 h 4943487"/>
              <a:gd name="connsiteX27" fmla="*/ 128668 w 9476753"/>
              <a:gd name="connsiteY27" fmla="*/ 3042223 h 4943487"/>
              <a:gd name="connsiteX28" fmla="*/ 0 w 9476753"/>
              <a:gd name="connsiteY28" fmla="*/ 2657697 h 4943487"/>
              <a:gd name="connsiteX29" fmla="*/ 753391 w 9476753"/>
              <a:gd name="connsiteY29" fmla="*/ 1969951 h 4943487"/>
              <a:gd name="connsiteX30" fmla="*/ 905226 w 9476753"/>
              <a:gd name="connsiteY30" fmla="*/ 1983924 h 4943487"/>
              <a:gd name="connsiteX31" fmla="*/ 933693 w 9476753"/>
              <a:gd name="connsiteY31" fmla="*/ 1991990 h 4943487"/>
              <a:gd name="connsiteX32" fmla="*/ 927404 w 9476753"/>
              <a:gd name="connsiteY32" fmla="*/ 1934587 h 4943487"/>
              <a:gd name="connsiteX33" fmla="*/ 1961938 w 9476753"/>
              <a:gd name="connsiteY33" fmla="*/ 982599 h 4943487"/>
              <a:gd name="connsiteX34" fmla="*/ 2846699 w 9476753"/>
              <a:gd name="connsiteY34" fmla="*/ 1440947 h 4943487"/>
              <a:gd name="connsiteX35" fmla="*/ 2875153 w 9476753"/>
              <a:gd name="connsiteY35" fmla="*/ 1493676 h 4943487"/>
              <a:gd name="connsiteX36" fmla="*/ 2859949 w 9476753"/>
              <a:gd name="connsiteY36" fmla="*/ 1353830 h 4943487"/>
              <a:gd name="connsiteX37" fmla="*/ 3858693 w 9476753"/>
              <a:gd name="connsiteY37" fmla="*/ 427706 h 4943487"/>
              <a:gd name="connsiteX38" fmla="*/ 4564911 w 9476753"/>
              <a:gd name="connsiteY38" fmla="*/ 698961 h 4943487"/>
              <a:gd name="connsiteX39" fmla="*/ 4625930 w 9476753"/>
              <a:gd name="connsiteY39" fmla="*/ 767540 h 4943487"/>
              <a:gd name="connsiteX40" fmla="*/ 4694265 w 9476753"/>
              <a:gd name="connsiteY40" fmla="*/ 740024 h 4943487"/>
              <a:gd name="connsiteX41" fmla="*/ 5429353 w 9476753"/>
              <a:gd name="connsiteY41" fmla="*/ 613039 h 4943487"/>
              <a:gd name="connsiteX42" fmla="*/ 6236485 w 9476753"/>
              <a:gd name="connsiteY42" fmla="*/ 767684 h 4943487"/>
              <a:gd name="connsiteX43" fmla="*/ 6251608 w 9476753"/>
              <a:gd name="connsiteY43" fmla="*/ 775006 h 4943487"/>
              <a:gd name="connsiteX44" fmla="*/ 6309587 w 9476753"/>
              <a:gd name="connsiteY44" fmla="*/ 600784 h 4943487"/>
              <a:gd name="connsiteX45" fmla="*/ 7281277 w 9476753"/>
              <a:gd name="connsiteY45" fmla="*/ 0 h 494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476753" h="4943487">
                <a:moveTo>
                  <a:pt x="2980148" y="1785580"/>
                </a:moveTo>
                <a:lnTo>
                  <a:pt x="2983727" y="1818246"/>
                </a:lnTo>
                <a:lnTo>
                  <a:pt x="2995750" y="1812234"/>
                </a:lnTo>
                <a:close/>
                <a:moveTo>
                  <a:pt x="8358108" y="1492849"/>
                </a:moveTo>
                <a:lnTo>
                  <a:pt x="8370632" y="1501128"/>
                </a:lnTo>
                <a:lnTo>
                  <a:pt x="8371216" y="1496102"/>
                </a:lnTo>
                <a:lnTo>
                  <a:pt x="8370403" y="1496034"/>
                </a:lnTo>
                <a:close/>
                <a:moveTo>
                  <a:pt x="7281277" y="0"/>
                </a:moveTo>
                <a:cubicBezTo>
                  <a:pt x="7790894" y="0"/>
                  <a:pt x="8216081" y="337186"/>
                  <a:pt x="8314415" y="785430"/>
                </a:cubicBezTo>
                <a:lnTo>
                  <a:pt x="8316560" y="805276"/>
                </a:lnTo>
                <a:lnTo>
                  <a:pt x="8370403" y="791326"/>
                </a:lnTo>
                <a:cubicBezTo>
                  <a:pt x="8398455" y="786535"/>
                  <a:pt x="8427500" y="784019"/>
                  <a:pt x="8457249" y="784019"/>
                </a:cubicBezTo>
                <a:cubicBezTo>
                  <a:pt x="8605994" y="784019"/>
                  <a:pt x="8737138" y="846920"/>
                  <a:pt x="8814578" y="942590"/>
                </a:cubicBezTo>
                <a:lnTo>
                  <a:pt x="8826180" y="960430"/>
                </a:lnTo>
                <a:lnTo>
                  <a:pt x="8899937" y="930555"/>
                </a:lnTo>
                <a:cubicBezTo>
                  <a:pt x="8988357" y="902446"/>
                  <a:pt x="9083866" y="887105"/>
                  <a:pt x="9183502" y="887105"/>
                </a:cubicBezTo>
                <a:cubicBezTo>
                  <a:pt x="9240437" y="887105"/>
                  <a:pt x="9296024" y="892114"/>
                  <a:pt x="9349711" y="901653"/>
                </a:cubicBezTo>
                <a:lnTo>
                  <a:pt x="9476753" y="935892"/>
                </a:lnTo>
                <a:lnTo>
                  <a:pt x="9476753" y="4266640"/>
                </a:lnTo>
                <a:lnTo>
                  <a:pt x="9476752" y="4266641"/>
                </a:lnTo>
                <a:lnTo>
                  <a:pt x="9476752" y="4943487"/>
                </a:lnTo>
                <a:lnTo>
                  <a:pt x="332753" y="4943487"/>
                </a:lnTo>
                <a:lnTo>
                  <a:pt x="332753" y="4220965"/>
                </a:lnTo>
                <a:lnTo>
                  <a:pt x="265374" y="4137625"/>
                </a:lnTo>
                <a:cubicBezTo>
                  <a:pt x="163345" y="3983503"/>
                  <a:pt x="103769" y="3797706"/>
                  <a:pt x="103769" y="3597709"/>
                </a:cubicBezTo>
                <a:cubicBezTo>
                  <a:pt x="103769" y="3464378"/>
                  <a:pt x="130248" y="3337358"/>
                  <a:pt x="178130" y="3221827"/>
                </a:cubicBezTo>
                <a:lnTo>
                  <a:pt x="219944" y="3143211"/>
                </a:lnTo>
                <a:lnTo>
                  <a:pt x="128668" y="3042223"/>
                </a:lnTo>
                <a:cubicBezTo>
                  <a:pt x="47434" y="2932458"/>
                  <a:pt x="0" y="2800134"/>
                  <a:pt x="0" y="2657697"/>
                </a:cubicBezTo>
                <a:cubicBezTo>
                  <a:pt x="0" y="2277865"/>
                  <a:pt x="337305" y="1969951"/>
                  <a:pt x="753391" y="1969951"/>
                </a:cubicBezTo>
                <a:cubicBezTo>
                  <a:pt x="805402" y="1969951"/>
                  <a:pt x="856182" y="1974762"/>
                  <a:pt x="905226" y="1983924"/>
                </a:cubicBezTo>
                <a:lnTo>
                  <a:pt x="933693" y="1991990"/>
                </a:lnTo>
                <a:lnTo>
                  <a:pt x="927404" y="1934587"/>
                </a:lnTo>
                <a:cubicBezTo>
                  <a:pt x="927404" y="1408819"/>
                  <a:pt x="1390581" y="982599"/>
                  <a:pt x="1961938" y="982599"/>
                </a:cubicBezTo>
                <a:cubicBezTo>
                  <a:pt x="2336891" y="982599"/>
                  <a:pt x="2665255" y="1166157"/>
                  <a:pt x="2846699" y="1440947"/>
                </a:cubicBezTo>
                <a:lnTo>
                  <a:pt x="2875153" y="1493676"/>
                </a:lnTo>
                <a:lnTo>
                  <a:pt x="2859949" y="1353830"/>
                </a:lnTo>
                <a:cubicBezTo>
                  <a:pt x="2859949" y="842345"/>
                  <a:pt x="3307102" y="427706"/>
                  <a:pt x="3858693" y="427706"/>
                </a:cubicBezTo>
                <a:cubicBezTo>
                  <a:pt x="4134488" y="427706"/>
                  <a:pt x="4384174" y="531366"/>
                  <a:pt x="4564911" y="698961"/>
                </a:cubicBezTo>
                <a:lnTo>
                  <a:pt x="4625930" y="767540"/>
                </a:lnTo>
                <a:lnTo>
                  <a:pt x="4694265" y="740024"/>
                </a:lnTo>
                <a:cubicBezTo>
                  <a:pt x="4919773" y="658304"/>
                  <a:pt x="5168288" y="613039"/>
                  <a:pt x="5429353" y="613039"/>
                </a:cubicBezTo>
                <a:cubicBezTo>
                  <a:pt x="5718534" y="613039"/>
                  <a:pt x="5992316" y="668578"/>
                  <a:pt x="6236485" y="767684"/>
                </a:cubicBezTo>
                <a:lnTo>
                  <a:pt x="6251608" y="775006"/>
                </a:lnTo>
                <a:lnTo>
                  <a:pt x="6309587" y="600784"/>
                </a:lnTo>
                <a:cubicBezTo>
                  <a:pt x="6469678" y="247729"/>
                  <a:pt x="6844463" y="0"/>
                  <a:pt x="728127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grpSp>
        <p:nvGrpSpPr>
          <p:cNvPr id="4" name="组合 3"/>
          <p:cNvGrpSpPr>
            <a:grpSpLocks/>
          </p:cNvGrpSpPr>
          <p:nvPr userDrawn="1"/>
        </p:nvGrpSpPr>
        <p:grpSpPr>
          <a:xfrm>
            <a:off x="17848" y="2079310"/>
            <a:ext cx="12174152" cy="4828098"/>
            <a:chOff x="13386" y="1724076"/>
            <a:chExt cx="9130614" cy="3291885"/>
          </a:xfrm>
        </p:grpSpPr>
        <p:pic>
          <p:nvPicPr>
            <p:cNvPr id="23" name="图片 22"/>
            <p:cNvPicPr>
              <a:picLocks noChangeAspect="1"/>
            </p:cNvPicPr>
            <p:nvPr userDrawn="1"/>
          </p:nvPicPr>
          <p:blipFill rotWithShape="1">
            <a:blip r:embed="rId2"/>
            <a:srcRect r="3743" b="23983"/>
            <a:stretch/>
          </p:blipFill>
          <p:spPr>
            <a:xfrm>
              <a:off x="6409338" y="2033115"/>
              <a:ext cx="2734662" cy="2780624"/>
            </a:xfrm>
            <a:prstGeom prst="rect">
              <a:avLst/>
            </a:prstGeom>
          </p:spPr>
        </p:pic>
        <p:pic>
          <p:nvPicPr>
            <p:cNvPr id="24" name="图片 23"/>
            <p:cNvPicPr>
              <a:picLocks noChangeAspect="1"/>
            </p:cNvPicPr>
            <p:nvPr userDrawn="1"/>
          </p:nvPicPr>
          <p:blipFill rotWithShape="1">
            <a:blip r:embed="rId3">
              <a:extLst>
                <a:ext uri="{28A0092B-C50C-407E-A947-70E740481C1C}">
                  <a14:useLocalDpi xmlns:a14="http://schemas.microsoft.com/office/drawing/2010/main" val="0"/>
                </a:ext>
              </a:extLst>
            </a:blip>
            <a:srcRect l="58398" r="2616" b="12875"/>
            <a:stretch/>
          </p:blipFill>
          <p:spPr>
            <a:xfrm rot="21436782">
              <a:off x="661004" y="1724076"/>
              <a:ext cx="2198177" cy="3075120"/>
            </a:xfrm>
            <a:prstGeom prst="rect">
              <a:avLst/>
            </a:prstGeom>
          </p:spPr>
        </p:pic>
        <p:pic>
          <p:nvPicPr>
            <p:cNvPr id="25" name="图片 24"/>
            <p:cNvPicPr>
              <a:picLocks noChangeAspect="1"/>
            </p:cNvPicPr>
            <p:nvPr userDrawn="1"/>
          </p:nvPicPr>
          <p:blipFill rotWithShape="1">
            <a:blip r:embed="rId3">
              <a:extLst>
                <a:ext uri="{28A0092B-C50C-407E-A947-70E740481C1C}">
                  <a14:useLocalDpi xmlns:a14="http://schemas.microsoft.com/office/drawing/2010/main" val="0"/>
                </a:ext>
              </a:extLst>
            </a:blip>
            <a:srcRect r="52563" b="16940"/>
            <a:stretch/>
          </p:blipFill>
          <p:spPr>
            <a:xfrm rot="238753">
              <a:off x="2323424" y="2084321"/>
              <a:ext cx="2674680" cy="2931640"/>
            </a:xfrm>
            <a:prstGeom prst="rect">
              <a:avLst/>
            </a:prstGeom>
          </p:spPr>
        </p:pic>
        <p:pic>
          <p:nvPicPr>
            <p:cNvPr id="26" name="图片 25"/>
            <p:cNvPicPr>
              <a:picLocks noChangeAspect="1"/>
            </p:cNvPicPr>
            <p:nvPr userDrawn="1"/>
          </p:nvPicPr>
          <p:blipFill rotWithShape="1">
            <a:blip r:embed="rId3">
              <a:extLst>
                <a:ext uri="{28A0092B-C50C-407E-A947-70E740481C1C}">
                  <a14:useLocalDpi xmlns:a14="http://schemas.microsoft.com/office/drawing/2010/main" val="0"/>
                </a:ext>
              </a:extLst>
            </a:blip>
            <a:srcRect l="35260" r="52563" b="25968"/>
            <a:stretch/>
          </p:blipFill>
          <p:spPr>
            <a:xfrm rot="21436782">
              <a:off x="13386" y="2203299"/>
              <a:ext cx="686543" cy="2612993"/>
            </a:xfrm>
            <a:prstGeom prst="rect">
              <a:avLst/>
            </a:prstGeom>
          </p:spPr>
        </p:pic>
        <p:pic>
          <p:nvPicPr>
            <p:cNvPr id="27" name="图片 26"/>
            <p:cNvPicPr>
              <a:picLocks noChangeAspect="1"/>
            </p:cNvPicPr>
            <p:nvPr userDrawn="1"/>
          </p:nvPicPr>
          <p:blipFill rotWithShape="1">
            <a:blip r:embed="rId3">
              <a:extLst>
                <a:ext uri="{28A0092B-C50C-407E-A947-70E740481C1C}">
                  <a14:useLocalDpi xmlns:a14="http://schemas.microsoft.com/office/drawing/2010/main" val="0"/>
                </a:ext>
              </a:extLst>
            </a:blip>
            <a:srcRect l="58398" r="2616" b="19881"/>
            <a:stretch/>
          </p:blipFill>
          <p:spPr>
            <a:xfrm rot="21436782">
              <a:off x="4904544" y="1912115"/>
              <a:ext cx="2198177" cy="2827849"/>
            </a:xfrm>
            <a:prstGeom prst="rect">
              <a:avLst/>
            </a:prstGeom>
          </p:spPr>
        </p:pic>
      </p:grpSp>
      <p:sp>
        <p:nvSpPr>
          <p:cNvPr id="28" name="任意多边形 27"/>
          <p:cNvSpPr/>
          <p:nvPr userDrawn="1"/>
        </p:nvSpPr>
        <p:spPr>
          <a:xfrm>
            <a:off x="0" y="5266017"/>
            <a:ext cx="12192000" cy="1593147"/>
          </a:xfrm>
          <a:custGeom>
            <a:avLst/>
            <a:gdLst>
              <a:gd name="connsiteX0" fmla="*/ 2000250 w 9144000"/>
              <a:gd name="connsiteY0" fmla="*/ 204 h 1194860"/>
              <a:gd name="connsiteX1" fmla="*/ 9144000 w 9144000"/>
              <a:gd name="connsiteY1" fmla="*/ 207328 h 1194860"/>
              <a:gd name="connsiteX2" fmla="*/ 9144000 w 9144000"/>
              <a:gd name="connsiteY2" fmla="*/ 1194860 h 1194860"/>
              <a:gd name="connsiteX3" fmla="*/ 0 w 9144000"/>
              <a:gd name="connsiteY3" fmla="*/ 1194860 h 1194860"/>
              <a:gd name="connsiteX4" fmla="*/ 0 w 9144000"/>
              <a:gd name="connsiteY4" fmla="*/ 207328 h 1194860"/>
              <a:gd name="connsiteX5" fmla="*/ 2000250 w 9144000"/>
              <a:gd name="connsiteY5" fmla="*/ 204 h 1194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1194860">
                <a:moveTo>
                  <a:pt x="2000250" y="204"/>
                </a:moveTo>
                <a:cubicBezTo>
                  <a:pt x="4381500" y="14450"/>
                  <a:pt x="6762750" y="768428"/>
                  <a:pt x="9144000" y="207328"/>
                </a:cubicBezTo>
                <a:lnTo>
                  <a:pt x="9144000" y="1194860"/>
                </a:lnTo>
                <a:lnTo>
                  <a:pt x="0" y="1194860"/>
                </a:lnTo>
                <a:lnTo>
                  <a:pt x="0" y="207328"/>
                </a:lnTo>
                <a:cubicBezTo>
                  <a:pt x="666750" y="50220"/>
                  <a:pt x="1333500" y="-3785"/>
                  <a:pt x="2000250" y="20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ea"/>
              <a:sym typeface="+mn-lt"/>
            </a:endParaRPr>
          </a:p>
        </p:txBody>
      </p:sp>
      <p:sp>
        <p:nvSpPr>
          <p:cNvPr id="20" name="任意多边形 19"/>
          <p:cNvSpPr/>
          <p:nvPr userDrawn="1"/>
        </p:nvSpPr>
        <p:spPr>
          <a:xfrm rot="21435659">
            <a:off x="-13671" y="5438225"/>
            <a:ext cx="12256564" cy="1705940"/>
          </a:xfrm>
          <a:custGeom>
            <a:avLst/>
            <a:gdLst>
              <a:gd name="connsiteX0" fmla="*/ 9192423 w 9192423"/>
              <a:gd name="connsiteY0" fmla="*/ 215832 h 1279455"/>
              <a:gd name="connsiteX1" fmla="*/ 9141537 w 9192423"/>
              <a:gd name="connsiteY1" fmla="*/ 1279455 h 1279455"/>
              <a:gd name="connsiteX2" fmla="*/ 0 w 9192423"/>
              <a:gd name="connsiteY2" fmla="*/ 846306 h 1279455"/>
              <a:gd name="connsiteX3" fmla="*/ 0 w 9192423"/>
              <a:gd name="connsiteY3" fmla="*/ 207329 h 1279455"/>
              <a:gd name="connsiteX4" fmla="*/ 8944026 w 9192423"/>
              <a:gd name="connsiteY4" fmla="*/ 268480 h 1279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2423" h="1279455">
                <a:moveTo>
                  <a:pt x="9192423" y="215832"/>
                </a:moveTo>
                <a:lnTo>
                  <a:pt x="9141537" y="1279455"/>
                </a:lnTo>
                <a:lnTo>
                  <a:pt x="0" y="846306"/>
                </a:lnTo>
                <a:lnTo>
                  <a:pt x="0" y="207329"/>
                </a:lnTo>
                <a:cubicBezTo>
                  <a:pt x="2981342" y="-488434"/>
                  <a:pt x="5962684" y="837864"/>
                  <a:pt x="8944026" y="268480"/>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ea"/>
              <a:sym typeface="+mn-lt"/>
            </a:endParaRPr>
          </a:p>
        </p:txBody>
      </p:sp>
      <p:sp>
        <p:nvSpPr>
          <p:cNvPr id="18" name="任意多边形 17"/>
          <p:cNvSpPr/>
          <p:nvPr userDrawn="1"/>
        </p:nvSpPr>
        <p:spPr>
          <a:xfrm>
            <a:off x="0" y="5603313"/>
            <a:ext cx="12192000" cy="1255851"/>
          </a:xfrm>
          <a:custGeom>
            <a:avLst/>
            <a:gdLst>
              <a:gd name="connsiteX0" fmla="*/ 2037474 w 9144000"/>
              <a:gd name="connsiteY0" fmla="*/ 204 h 941888"/>
              <a:gd name="connsiteX1" fmla="*/ 9086770 w 9144000"/>
              <a:gd name="connsiteY1" fmla="*/ 256141 h 941888"/>
              <a:gd name="connsiteX2" fmla="*/ 9144000 w 9144000"/>
              <a:gd name="connsiteY2" fmla="*/ 243856 h 941888"/>
              <a:gd name="connsiteX3" fmla="*/ 9144000 w 9144000"/>
              <a:gd name="connsiteY3" fmla="*/ 941888 h 941888"/>
              <a:gd name="connsiteX4" fmla="*/ 0 w 9144000"/>
              <a:gd name="connsiteY4" fmla="*/ 941888 h 941888"/>
              <a:gd name="connsiteX5" fmla="*/ 0 w 9144000"/>
              <a:gd name="connsiteY5" fmla="*/ 207328 h 941888"/>
              <a:gd name="connsiteX6" fmla="*/ 2037474 w 9144000"/>
              <a:gd name="connsiteY6" fmla="*/ 204 h 94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941888">
                <a:moveTo>
                  <a:pt x="2037474" y="204"/>
                </a:moveTo>
                <a:cubicBezTo>
                  <a:pt x="4387240" y="14005"/>
                  <a:pt x="6737005" y="722026"/>
                  <a:pt x="9086770" y="256141"/>
                </a:cubicBezTo>
                <a:lnTo>
                  <a:pt x="9144000" y="243856"/>
                </a:lnTo>
                <a:lnTo>
                  <a:pt x="9144000" y="941888"/>
                </a:lnTo>
                <a:lnTo>
                  <a:pt x="0" y="941888"/>
                </a:lnTo>
                <a:lnTo>
                  <a:pt x="0" y="207328"/>
                </a:lnTo>
                <a:cubicBezTo>
                  <a:pt x="679158" y="50220"/>
                  <a:pt x="1358316" y="-3785"/>
                  <a:pt x="2037474" y="204"/>
                </a:cubicBezTo>
                <a:close/>
              </a:path>
            </a:pathLst>
          </a:custGeom>
          <a:solidFill>
            <a:srgbClr val="FD8D00">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ea"/>
              <a:sym typeface="+mn-lt"/>
            </a:endParaRPr>
          </a:p>
        </p:txBody>
      </p:sp>
      <p:sp>
        <p:nvSpPr>
          <p:cNvPr id="62" name="圆角矩形 61"/>
          <p:cNvSpPr/>
          <p:nvPr userDrawn="1"/>
        </p:nvSpPr>
        <p:spPr>
          <a:xfrm>
            <a:off x="785692" y="494541"/>
            <a:ext cx="912000" cy="16774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sp>
        <p:nvSpPr>
          <p:cNvPr id="63" name="圆角矩形 62"/>
          <p:cNvSpPr/>
          <p:nvPr userDrawn="1"/>
        </p:nvSpPr>
        <p:spPr>
          <a:xfrm>
            <a:off x="2139756" y="935985"/>
            <a:ext cx="912000" cy="16774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sp>
        <p:nvSpPr>
          <p:cNvPr id="64" name="圆角矩形 63"/>
          <p:cNvSpPr/>
          <p:nvPr userDrawn="1"/>
        </p:nvSpPr>
        <p:spPr>
          <a:xfrm>
            <a:off x="10716474" y="326215"/>
            <a:ext cx="826813" cy="16774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sp>
        <p:nvSpPr>
          <p:cNvPr id="65" name="圆角矩形 64"/>
          <p:cNvSpPr/>
          <p:nvPr userDrawn="1"/>
        </p:nvSpPr>
        <p:spPr>
          <a:xfrm>
            <a:off x="11195070" y="410669"/>
            <a:ext cx="826813" cy="16774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sp>
        <p:nvSpPr>
          <p:cNvPr id="68" name="任意多边形 67"/>
          <p:cNvSpPr/>
          <p:nvPr userDrawn="1"/>
        </p:nvSpPr>
        <p:spPr>
          <a:xfrm>
            <a:off x="0" y="1339480"/>
            <a:ext cx="560731" cy="167744"/>
          </a:xfrm>
          <a:custGeom>
            <a:avLst/>
            <a:gdLst>
              <a:gd name="connsiteX0" fmla="*/ 0 w 420548"/>
              <a:gd name="connsiteY0" fmla="*/ 0 h 125808"/>
              <a:gd name="connsiteX1" fmla="*/ 357644 w 420548"/>
              <a:gd name="connsiteY1" fmla="*/ 0 h 125808"/>
              <a:gd name="connsiteX2" fmla="*/ 420548 w 420548"/>
              <a:gd name="connsiteY2" fmla="*/ 62904 h 125808"/>
              <a:gd name="connsiteX3" fmla="*/ 420547 w 420548"/>
              <a:gd name="connsiteY3" fmla="*/ 62904 h 125808"/>
              <a:gd name="connsiteX4" fmla="*/ 357643 w 420548"/>
              <a:gd name="connsiteY4" fmla="*/ 125808 h 125808"/>
              <a:gd name="connsiteX5" fmla="*/ 0 w 420548"/>
              <a:gd name="connsiteY5" fmla="*/ 125807 h 12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0548" h="125808">
                <a:moveTo>
                  <a:pt x="0" y="0"/>
                </a:moveTo>
                <a:lnTo>
                  <a:pt x="357644" y="0"/>
                </a:lnTo>
                <a:cubicBezTo>
                  <a:pt x="392385" y="0"/>
                  <a:pt x="420548" y="28163"/>
                  <a:pt x="420548" y="62904"/>
                </a:cubicBezTo>
                <a:lnTo>
                  <a:pt x="420547" y="62904"/>
                </a:lnTo>
                <a:cubicBezTo>
                  <a:pt x="420547" y="97645"/>
                  <a:pt x="392384" y="125808"/>
                  <a:pt x="357643" y="125808"/>
                </a:cubicBezTo>
                <a:lnTo>
                  <a:pt x="0" y="1258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pic>
        <p:nvPicPr>
          <p:cNvPr id="2"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2539" y="-1254534"/>
            <a:ext cx="1526540" cy="2598705"/>
          </a:xfrm>
          <a:prstGeom prst="rect">
            <a:avLst/>
          </a:prstGeom>
        </p:spPr>
      </p:pic>
    </p:spTree>
    <p:extLst>
      <p:ext uri="{BB962C8B-B14F-4D97-AF65-F5344CB8AC3E}">
        <p14:creationId xmlns:p14="http://schemas.microsoft.com/office/powerpoint/2010/main" val="103245563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4000" autoRev="1" fill="hold" nodeType="afterEffect">
                                  <p:stCondLst>
                                    <p:cond delay="0"/>
                                  </p:stCondLst>
                                  <p:childTnLst>
                                    <p:animScale>
                                      <p:cBhvr>
                                        <p:cTn id="6" dur="500" fill="hold"/>
                                        <p:tgtEl>
                                          <p:spTgt spid="4"/>
                                        </p:tgtEl>
                                      </p:cBhvr>
                                      <p:by x="10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仅标题">
    <p:bg>
      <p:bgPr>
        <a:solidFill>
          <a:srgbClr val="FFE52C"/>
        </a:solidFill>
        <a:effectLst/>
      </p:bgPr>
    </p:bg>
    <p:spTree>
      <p:nvGrpSpPr>
        <p:cNvPr id="1" name=""/>
        <p:cNvGrpSpPr/>
        <p:nvPr/>
      </p:nvGrpSpPr>
      <p:grpSpPr>
        <a:xfrm>
          <a:off x="0" y="0"/>
          <a:ext cx="0" cy="0"/>
          <a:chOff x="0" y="0"/>
          <a:chExt cx="0" cy="0"/>
        </a:xfrm>
      </p:grpSpPr>
      <p:sp>
        <p:nvSpPr>
          <p:cNvPr id="61" name="任意多边形 60"/>
          <p:cNvSpPr/>
          <p:nvPr userDrawn="1"/>
        </p:nvSpPr>
        <p:spPr>
          <a:xfrm>
            <a:off x="-443669" y="266685"/>
            <a:ext cx="12635671" cy="6591316"/>
          </a:xfrm>
          <a:custGeom>
            <a:avLst/>
            <a:gdLst>
              <a:gd name="connsiteX0" fmla="*/ 2980148 w 9476753"/>
              <a:gd name="connsiteY0" fmla="*/ 1785580 h 4943487"/>
              <a:gd name="connsiteX1" fmla="*/ 2983727 w 9476753"/>
              <a:gd name="connsiteY1" fmla="*/ 1818246 h 4943487"/>
              <a:gd name="connsiteX2" fmla="*/ 2995750 w 9476753"/>
              <a:gd name="connsiteY2" fmla="*/ 1812234 h 4943487"/>
              <a:gd name="connsiteX3" fmla="*/ 8358108 w 9476753"/>
              <a:gd name="connsiteY3" fmla="*/ 1492849 h 4943487"/>
              <a:gd name="connsiteX4" fmla="*/ 8370632 w 9476753"/>
              <a:gd name="connsiteY4" fmla="*/ 1501128 h 4943487"/>
              <a:gd name="connsiteX5" fmla="*/ 8371216 w 9476753"/>
              <a:gd name="connsiteY5" fmla="*/ 1496102 h 4943487"/>
              <a:gd name="connsiteX6" fmla="*/ 8370403 w 9476753"/>
              <a:gd name="connsiteY6" fmla="*/ 1496034 h 4943487"/>
              <a:gd name="connsiteX7" fmla="*/ 7281277 w 9476753"/>
              <a:gd name="connsiteY7" fmla="*/ 0 h 4943487"/>
              <a:gd name="connsiteX8" fmla="*/ 8314415 w 9476753"/>
              <a:gd name="connsiteY8" fmla="*/ 785430 h 4943487"/>
              <a:gd name="connsiteX9" fmla="*/ 8316560 w 9476753"/>
              <a:gd name="connsiteY9" fmla="*/ 805276 h 4943487"/>
              <a:gd name="connsiteX10" fmla="*/ 8370403 w 9476753"/>
              <a:gd name="connsiteY10" fmla="*/ 791326 h 4943487"/>
              <a:gd name="connsiteX11" fmla="*/ 8457249 w 9476753"/>
              <a:gd name="connsiteY11" fmla="*/ 784019 h 4943487"/>
              <a:gd name="connsiteX12" fmla="*/ 8814578 w 9476753"/>
              <a:gd name="connsiteY12" fmla="*/ 942590 h 4943487"/>
              <a:gd name="connsiteX13" fmla="*/ 8826180 w 9476753"/>
              <a:gd name="connsiteY13" fmla="*/ 960430 h 4943487"/>
              <a:gd name="connsiteX14" fmla="*/ 8899937 w 9476753"/>
              <a:gd name="connsiteY14" fmla="*/ 930555 h 4943487"/>
              <a:gd name="connsiteX15" fmla="*/ 9183502 w 9476753"/>
              <a:gd name="connsiteY15" fmla="*/ 887105 h 4943487"/>
              <a:gd name="connsiteX16" fmla="*/ 9349711 w 9476753"/>
              <a:gd name="connsiteY16" fmla="*/ 901653 h 4943487"/>
              <a:gd name="connsiteX17" fmla="*/ 9476753 w 9476753"/>
              <a:gd name="connsiteY17" fmla="*/ 935892 h 4943487"/>
              <a:gd name="connsiteX18" fmla="*/ 9476753 w 9476753"/>
              <a:gd name="connsiteY18" fmla="*/ 4266640 h 4943487"/>
              <a:gd name="connsiteX19" fmla="*/ 9476752 w 9476753"/>
              <a:gd name="connsiteY19" fmla="*/ 4266641 h 4943487"/>
              <a:gd name="connsiteX20" fmla="*/ 9476752 w 9476753"/>
              <a:gd name="connsiteY20" fmla="*/ 4943487 h 4943487"/>
              <a:gd name="connsiteX21" fmla="*/ 332753 w 9476753"/>
              <a:gd name="connsiteY21" fmla="*/ 4943487 h 4943487"/>
              <a:gd name="connsiteX22" fmla="*/ 332753 w 9476753"/>
              <a:gd name="connsiteY22" fmla="*/ 4220965 h 4943487"/>
              <a:gd name="connsiteX23" fmla="*/ 265374 w 9476753"/>
              <a:gd name="connsiteY23" fmla="*/ 4137625 h 4943487"/>
              <a:gd name="connsiteX24" fmla="*/ 103769 w 9476753"/>
              <a:gd name="connsiteY24" fmla="*/ 3597709 h 4943487"/>
              <a:gd name="connsiteX25" fmla="*/ 178130 w 9476753"/>
              <a:gd name="connsiteY25" fmla="*/ 3221827 h 4943487"/>
              <a:gd name="connsiteX26" fmla="*/ 219944 w 9476753"/>
              <a:gd name="connsiteY26" fmla="*/ 3143211 h 4943487"/>
              <a:gd name="connsiteX27" fmla="*/ 128668 w 9476753"/>
              <a:gd name="connsiteY27" fmla="*/ 3042223 h 4943487"/>
              <a:gd name="connsiteX28" fmla="*/ 0 w 9476753"/>
              <a:gd name="connsiteY28" fmla="*/ 2657697 h 4943487"/>
              <a:gd name="connsiteX29" fmla="*/ 753391 w 9476753"/>
              <a:gd name="connsiteY29" fmla="*/ 1969951 h 4943487"/>
              <a:gd name="connsiteX30" fmla="*/ 905226 w 9476753"/>
              <a:gd name="connsiteY30" fmla="*/ 1983924 h 4943487"/>
              <a:gd name="connsiteX31" fmla="*/ 933693 w 9476753"/>
              <a:gd name="connsiteY31" fmla="*/ 1991990 h 4943487"/>
              <a:gd name="connsiteX32" fmla="*/ 927404 w 9476753"/>
              <a:gd name="connsiteY32" fmla="*/ 1934587 h 4943487"/>
              <a:gd name="connsiteX33" fmla="*/ 1961938 w 9476753"/>
              <a:gd name="connsiteY33" fmla="*/ 982599 h 4943487"/>
              <a:gd name="connsiteX34" fmla="*/ 2846699 w 9476753"/>
              <a:gd name="connsiteY34" fmla="*/ 1440947 h 4943487"/>
              <a:gd name="connsiteX35" fmla="*/ 2875153 w 9476753"/>
              <a:gd name="connsiteY35" fmla="*/ 1493676 h 4943487"/>
              <a:gd name="connsiteX36" fmla="*/ 2859949 w 9476753"/>
              <a:gd name="connsiteY36" fmla="*/ 1353830 h 4943487"/>
              <a:gd name="connsiteX37" fmla="*/ 3858693 w 9476753"/>
              <a:gd name="connsiteY37" fmla="*/ 427706 h 4943487"/>
              <a:gd name="connsiteX38" fmla="*/ 4564911 w 9476753"/>
              <a:gd name="connsiteY38" fmla="*/ 698961 h 4943487"/>
              <a:gd name="connsiteX39" fmla="*/ 4625930 w 9476753"/>
              <a:gd name="connsiteY39" fmla="*/ 767540 h 4943487"/>
              <a:gd name="connsiteX40" fmla="*/ 4694265 w 9476753"/>
              <a:gd name="connsiteY40" fmla="*/ 740024 h 4943487"/>
              <a:gd name="connsiteX41" fmla="*/ 5429353 w 9476753"/>
              <a:gd name="connsiteY41" fmla="*/ 613039 h 4943487"/>
              <a:gd name="connsiteX42" fmla="*/ 6236485 w 9476753"/>
              <a:gd name="connsiteY42" fmla="*/ 767684 h 4943487"/>
              <a:gd name="connsiteX43" fmla="*/ 6251608 w 9476753"/>
              <a:gd name="connsiteY43" fmla="*/ 775006 h 4943487"/>
              <a:gd name="connsiteX44" fmla="*/ 6309587 w 9476753"/>
              <a:gd name="connsiteY44" fmla="*/ 600784 h 4943487"/>
              <a:gd name="connsiteX45" fmla="*/ 7281277 w 9476753"/>
              <a:gd name="connsiteY45" fmla="*/ 0 h 494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476753" h="4943487">
                <a:moveTo>
                  <a:pt x="2980148" y="1785580"/>
                </a:moveTo>
                <a:lnTo>
                  <a:pt x="2983727" y="1818246"/>
                </a:lnTo>
                <a:lnTo>
                  <a:pt x="2995750" y="1812234"/>
                </a:lnTo>
                <a:close/>
                <a:moveTo>
                  <a:pt x="8358108" y="1492849"/>
                </a:moveTo>
                <a:lnTo>
                  <a:pt x="8370632" y="1501128"/>
                </a:lnTo>
                <a:lnTo>
                  <a:pt x="8371216" y="1496102"/>
                </a:lnTo>
                <a:lnTo>
                  <a:pt x="8370403" y="1496034"/>
                </a:lnTo>
                <a:close/>
                <a:moveTo>
                  <a:pt x="7281277" y="0"/>
                </a:moveTo>
                <a:cubicBezTo>
                  <a:pt x="7790894" y="0"/>
                  <a:pt x="8216081" y="337186"/>
                  <a:pt x="8314415" y="785430"/>
                </a:cubicBezTo>
                <a:lnTo>
                  <a:pt x="8316560" y="805276"/>
                </a:lnTo>
                <a:lnTo>
                  <a:pt x="8370403" y="791326"/>
                </a:lnTo>
                <a:cubicBezTo>
                  <a:pt x="8398455" y="786535"/>
                  <a:pt x="8427500" y="784019"/>
                  <a:pt x="8457249" y="784019"/>
                </a:cubicBezTo>
                <a:cubicBezTo>
                  <a:pt x="8605994" y="784019"/>
                  <a:pt x="8737138" y="846920"/>
                  <a:pt x="8814578" y="942590"/>
                </a:cubicBezTo>
                <a:lnTo>
                  <a:pt x="8826180" y="960430"/>
                </a:lnTo>
                <a:lnTo>
                  <a:pt x="8899937" y="930555"/>
                </a:lnTo>
                <a:cubicBezTo>
                  <a:pt x="8988357" y="902446"/>
                  <a:pt x="9083866" y="887105"/>
                  <a:pt x="9183502" y="887105"/>
                </a:cubicBezTo>
                <a:cubicBezTo>
                  <a:pt x="9240437" y="887105"/>
                  <a:pt x="9296024" y="892114"/>
                  <a:pt x="9349711" y="901653"/>
                </a:cubicBezTo>
                <a:lnTo>
                  <a:pt x="9476753" y="935892"/>
                </a:lnTo>
                <a:lnTo>
                  <a:pt x="9476753" y="4266640"/>
                </a:lnTo>
                <a:lnTo>
                  <a:pt x="9476752" y="4266641"/>
                </a:lnTo>
                <a:lnTo>
                  <a:pt x="9476752" y="4943487"/>
                </a:lnTo>
                <a:lnTo>
                  <a:pt x="332753" y="4943487"/>
                </a:lnTo>
                <a:lnTo>
                  <a:pt x="332753" y="4220965"/>
                </a:lnTo>
                <a:lnTo>
                  <a:pt x="265374" y="4137625"/>
                </a:lnTo>
                <a:cubicBezTo>
                  <a:pt x="163345" y="3983503"/>
                  <a:pt x="103769" y="3797706"/>
                  <a:pt x="103769" y="3597709"/>
                </a:cubicBezTo>
                <a:cubicBezTo>
                  <a:pt x="103769" y="3464378"/>
                  <a:pt x="130248" y="3337358"/>
                  <a:pt x="178130" y="3221827"/>
                </a:cubicBezTo>
                <a:lnTo>
                  <a:pt x="219944" y="3143211"/>
                </a:lnTo>
                <a:lnTo>
                  <a:pt x="128668" y="3042223"/>
                </a:lnTo>
                <a:cubicBezTo>
                  <a:pt x="47434" y="2932458"/>
                  <a:pt x="0" y="2800134"/>
                  <a:pt x="0" y="2657697"/>
                </a:cubicBezTo>
                <a:cubicBezTo>
                  <a:pt x="0" y="2277865"/>
                  <a:pt x="337305" y="1969951"/>
                  <a:pt x="753391" y="1969951"/>
                </a:cubicBezTo>
                <a:cubicBezTo>
                  <a:pt x="805402" y="1969951"/>
                  <a:pt x="856182" y="1974762"/>
                  <a:pt x="905226" y="1983924"/>
                </a:cubicBezTo>
                <a:lnTo>
                  <a:pt x="933693" y="1991990"/>
                </a:lnTo>
                <a:lnTo>
                  <a:pt x="927404" y="1934587"/>
                </a:lnTo>
                <a:cubicBezTo>
                  <a:pt x="927404" y="1408819"/>
                  <a:pt x="1390581" y="982599"/>
                  <a:pt x="1961938" y="982599"/>
                </a:cubicBezTo>
                <a:cubicBezTo>
                  <a:pt x="2336891" y="982599"/>
                  <a:pt x="2665255" y="1166157"/>
                  <a:pt x="2846699" y="1440947"/>
                </a:cubicBezTo>
                <a:lnTo>
                  <a:pt x="2875153" y="1493676"/>
                </a:lnTo>
                <a:lnTo>
                  <a:pt x="2859949" y="1353830"/>
                </a:lnTo>
                <a:cubicBezTo>
                  <a:pt x="2859949" y="842345"/>
                  <a:pt x="3307102" y="427706"/>
                  <a:pt x="3858693" y="427706"/>
                </a:cubicBezTo>
                <a:cubicBezTo>
                  <a:pt x="4134488" y="427706"/>
                  <a:pt x="4384174" y="531366"/>
                  <a:pt x="4564911" y="698961"/>
                </a:cubicBezTo>
                <a:lnTo>
                  <a:pt x="4625930" y="767540"/>
                </a:lnTo>
                <a:lnTo>
                  <a:pt x="4694265" y="740024"/>
                </a:lnTo>
                <a:cubicBezTo>
                  <a:pt x="4919773" y="658304"/>
                  <a:pt x="5168288" y="613039"/>
                  <a:pt x="5429353" y="613039"/>
                </a:cubicBezTo>
                <a:cubicBezTo>
                  <a:pt x="5718534" y="613039"/>
                  <a:pt x="5992316" y="668578"/>
                  <a:pt x="6236485" y="767684"/>
                </a:cubicBezTo>
                <a:lnTo>
                  <a:pt x="6251608" y="775006"/>
                </a:lnTo>
                <a:lnTo>
                  <a:pt x="6309587" y="600784"/>
                </a:lnTo>
                <a:cubicBezTo>
                  <a:pt x="6469678" y="247729"/>
                  <a:pt x="6844463" y="0"/>
                  <a:pt x="728127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grpSp>
        <p:nvGrpSpPr>
          <p:cNvPr id="4" name="组合 3"/>
          <p:cNvGrpSpPr>
            <a:grpSpLocks/>
          </p:cNvGrpSpPr>
          <p:nvPr userDrawn="1"/>
        </p:nvGrpSpPr>
        <p:grpSpPr>
          <a:xfrm>
            <a:off x="17848" y="2079310"/>
            <a:ext cx="12174152" cy="4828098"/>
            <a:chOff x="13386" y="1724076"/>
            <a:chExt cx="9130614" cy="3291885"/>
          </a:xfrm>
        </p:grpSpPr>
        <p:pic>
          <p:nvPicPr>
            <p:cNvPr id="23" name="图片 22"/>
            <p:cNvPicPr>
              <a:picLocks noChangeAspect="1"/>
            </p:cNvPicPr>
            <p:nvPr userDrawn="1"/>
          </p:nvPicPr>
          <p:blipFill rotWithShape="1">
            <a:blip r:embed="rId2"/>
            <a:srcRect r="3743" b="23983"/>
            <a:stretch/>
          </p:blipFill>
          <p:spPr>
            <a:xfrm>
              <a:off x="6409338" y="2033115"/>
              <a:ext cx="2734662" cy="2780624"/>
            </a:xfrm>
            <a:prstGeom prst="rect">
              <a:avLst/>
            </a:prstGeom>
          </p:spPr>
        </p:pic>
        <p:pic>
          <p:nvPicPr>
            <p:cNvPr id="24" name="图片 23"/>
            <p:cNvPicPr>
              <a:picLocks noChangeAspect="1"/>
            </p:cNvPicPr>
            <p:nvPr userDrawn="1"/>
          </p:nvPicPr>
          <p:blipFill rotWithShape="1">
            <a:blip r:embed="rId3">
              <a:extLst>
                <a:ext uri="{28A0092B-C50C-407E-A947-70E740481C1C}">
                  <a14:useLocalDpi xmlns:a14="http://schemas.microsoft.com/office/drawing/2010/main" val="0"/>
                </a:ext>
              </a:extLst>
            </a:blip>
            <a:srcRect l="58398" r="2616" b="12875"/>
            <a:stretch/>
          </p:blipFill>
          <p:spPr>
            <a:xfrm rot="21436782">
              <a:off x="661004" y="1724076"/>
              <a:ext cx="2198177" cy="3075120"/>
            </a:xfrm>
            <a:prstGeom prst="rect">
              <a:avLst/>
            </a:prstGeom>
          </p:spPr>
        </p:pic>
        <p:pic>
          <p:nvPicPr>
            <p:cNvPr id="25" name="图片 24"/>
            <p:cNvPicPr>
              <a:picLocks noChangeAspect="1"/>
            </p:cNvPicPr>
            <p:nvPr userDrawn="1"/>
          </p:nvPicPr>
          <p:blipFill rotWithShape="1">
            <a:blip r:embed="rId3">
              <a:extLst>
                <a:ext uri="{28A0092B-C50C-407E-A947-70E740481C1C}">
                  <a14:useLocalDpi xmlns:a14="http://schemas.microsoft.com/office/drawing/2010/main" val="0"/>
                </a:ext>
              </a:extLst>
            </a:blip>
            <a:srcRect r="52563" b="16940"/>
            <a:stretch/>
          </p:blipFill>
          <p:spPr>
            <a:xfrm rot="238753">
              <a:off x="2323424" y="2084321"/>
              <a:ext cx="2674680" cy="2931640"/>
            </a:xfrm>
            <a:prstGeom prst="rect">
              <a:avLst/>
            </a:prstGeom>
          </p:spPr>
        </p:pic>
        <p:pic>
          <p:nvPicPr>
            <p:cNvPr id="26" name="图片 25"/>
            <p:cNvPicPr>
              <a:picLocks noChangeAspect="1"/>
            </p:cNvPicPr>
            <p:nvPr userDrawn="1"/>
          </p:nvPicPr>
          <p:blipFill rotWithShape="1">
            <a:blip r:embed="rId3">
              <a:extLst>
                <a:ext uri="{28A0092B-C50C-407E-A947-70E740481C1C}">
                  <a14:useLocalDpi xmlns:a14="http://schemas.microsoft.com/office/drawing/2010/main" val="0"/>
                </a:ext>
              </a:extLst>
            </a:blip>
            <a:srcRect l="35260" r="52563" b="25968"/>
            <a:stretch/>
          </p:blipFill>
          <p:spPr>
            <a:xfrm rot="21436782">
              <a:off x="13386" y="2203299"/>
              <a:ext cx="686543" cy="2612993"/>
            </a:xfrm>
            <a:prstGeom prst="rect">
              <a:avLst/>
            </a:prstGeom>
          </p:spPr>
        </p:pic>
        <p:pic>
          <p:nvPicPr>
            <p:cNvPr id="27" name="图片 26"/>
            <p:cNvPicPr>
              <a:picLocks noChangeAspect="1"/>
            </p:cNvPicPr>
            <p:nvPr userDrawn="1"/>
          </p:nvPicPr>
          <p:blipFill rotWithShape="1">
            <a:blip r:embed="rId3">
              <a:extLst>
                <a:ext uri="{28A0092B-C50C-407E-A947-70E740481C1C}">
                  <a14:useLocalDpi xmlns:a14="http://schemas.microsoft.com/office/drawing/2010/main" val="0"/>
                </a:ext>
              </a:extLst>
            </a:blip>
            <a:srcRect l="58398" r="2616" b="19881"/>
            <a:stretch/>
          </p:blipFill>
          <p:spPr>
            <a:xfrm rot="21436782">
              <a:off x="4904544" y="1912115"/>
              <a:ext cx="2198177" cy="2827849"/>
            </a:xfrm>
            <a:prstGeom prst="rect">
              <a:avLst/>
            </a:prstGeom>
          </p:spPr>
        </p:pic>
      </p:grpSp>
      <p:sp>
        <p:nvSpPr>
          <p:cNvPr id="28" name="任意多边形 27"/>
          <p:cNvSpPr/>
          <p:nvPr userDrawn="1"/>
        </p:nvSpPr>
        <p:spPr>
          <a:xfrm>
            <a:off x="0" y="5266017"/>
            <a:ext cx="12192000" cy="1593147"/>
          </a:xfrm>
          <a:custGeom>
            <a:avLst/>
            <a:gdLst>
              <a:gd name="connsiteX0" fmla="*/ 2000250 w 9144000"/>
              <a:gd name="connsiteY0" fmla="*/ 204 h 1194860"/>
              <a:gd name="connsiteX1" fmla="*/ 9144000 w 9144000"/>
              <a:gd name="connsiteY1" fmla="*/ 207328 h 1194860"/>
              <a:gd name="connsiteX2" fmla="*/ 9144000 w 9144000"/>
              <a:gd name="connsiteY2" fmla="*/ 1194860 h 1194860"/>
              <a:gd name="connsiteX3" fmla="*/ 0 w 9144000"/>
              <a:gd name="connsiteY3" fmla="*/ 1194860 h 1194860"/>
              <a:gd name="connsiteX4" fmla="*/ 0 w 9144000"/>
              <a:gd name="connsiteY4" fmla="*/ 207328 h 1194860"/>
              <a:gd name="connsiteX5" fmla="*/ 2000250 w 9144000"/>
              <a:gd name="connsiteY5" fmla="*/ 204 h 1194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1194860">
                <a:moveTo>
                  <a:pt x="2000250" y="204"/>
                </a:moveTo>
                <a:cubicBezTo>
                  <a:pt x="4381500" y="14450"/>
                  <a:pt x="6762750" y="768428"/>
                  <a:pt x="9144000" y="207328"/>
                </a:cubicBezTo>
                <a:lnTo>
                  <a:pt x="9144000" y="1194860"/>
                </a:lnTo>
                <a:lnTo>
                  <a:pt x="0" y="1194860"/>
                </a:lnTo>
                <a:lnTo>
                  <a:pt x="0" y="207328"/>
                </a:lnTo>
                <a:cubicBezTo>
                  <a:pt x="666750" y="50220"/>
                  <a:pt x="1333500" y="-3785"/>
                  <a:pt x="2000250" y="20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ea"/>
              <a:sym typeface="+mn-lt"/>
            </a:endParaRPr>
          </a:p>
        </p:txBody>
      </p:sp>
      <p:sp>
        <p:nvSpPr>
          <p:cNvPr id="20" name="任意多边形 19"/>
          <p:cNvSpPr/>
          <p:nvPr userDrawn="1"/>
        </p:nvSpPr>
        <p:spPr>
          <a:xfrm rot="21435659">
            <a:off x="-13671" y="5438225"/>
            <a:ext cx="12256564" cy="1705940"/>
          </a:xfrm>
          <a:custGeom>
            <a:avLst/>
            <a:gdLst>
              <a:gd name="connsiteX0" fmla="*/ 9192423 w 9192423"/>
              <a:gd name="connsiteY0" fmla="*/ 215832 h 1279455"/>
              <a:gd name="connsiteX1" fmla="*/ 9141537 w 9192423"/>
              <a:gd name="connsiteY1" fmla="*/ 1279455 h 1279455"/>
              <a:gd name="connsiteX2" fmla="*/ 0 w 9192423"/>
              <a:gd name="connsiteY2" fmla="*/ 846306 h 1279455"/>
              <a:gd name="connsiteX3" fmla="*/ 0 w 9192423"/>
              <a:gd name="connsiteY3" fmla="*/ 207329 h 1279455"/>
              <a:gd name="connsiteX4" fmla="*/ 8944026 w 9192423"/>
              <a:gd name="connsiteY4" fmla="*/ 268480 h 1279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2423" h="1279455">
                <a:moveTo>
                  <a:pt x="9192423" y="215832"/>
                </a:moveTo>
                <a:lnTo>
                  <a:pt x="9141537" y="1279455"/>
                </a:lnTo>
                <a:lnTo>
                  <a:pt x="0" y="846306"/>
                </a:lnTo>
                <a:lnTo>
                  <a:pt x="0" y="207329"/>
                </a:lnTo>
                <a:cubicBezTo>
                  <a:pt x="2981342" y="-488434"/>
                  <a:pt x="5962684" y="837864"/>
                  <a:pt x="8944026" y="268480"/>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ea"/>
              <a:sym typeface="+mn-lt"/>
            </a:endParaRPr>
          </a:p>
        </p:txBody>
      </p:sp>
      <p:sp>
        <p:nvSpPr>
          <p:cNvPr id="18" name="任意多边形 17"/>
          <p:cNvSpPr/>
          <p:nvPr userDrawn="1"/>
        </p:nvSpPr>
        <p:spPr>
          <a:xfrm>
            <a:off x="0" y="5603313"/>
            <a:ext cx="12192000" cy="1255851"/>
          </a:xfrm>
          <a:custGeom>
            <a:avLst/>
            <a:gdLst>
              <a:gd name="connsiteX0" fmla="*/ 2037474 w 9144000"/>
              <a:gd name="connsiteY0" fmla="*/ 204 h 941888"/>
              <a:gd name="connsiteX1" fmla="*/ 9086770 w 9144000"/>
              <a:gd name="connsiteY1" fmla="*/ 256141 h 941888"/>
              <a:gd name="connsiteX2" fmla="*/ 9144000 w 9144000"/>
              <a:gd name="connsiteY2" fmla="*/ 243856 h 941888"/>
              <a:gd name="connsiteX3" fmla="*/ 9144000 w 9144000"/>
              <a:gd name="connsiteY3" fmla="*/ 941888 h 941888"/>
              <a:gd name="connsiteX4" fmla="*/ 0 w 9144000"/>
              <a:gd name="connsiteY4" fmla="*/ 941888 h 941888"/>
              <a:gd name="connsiteX5" fmla="*/ 0 w 9144000"/>
              <a:gd name="connsiteY5" fmla="*/ 207328 h 941888"/>
              <a:gd name="connsiteX6" fmla="*/ 2037474 w 9144000"/>
              <a:gd name="connsiteY6" fmla="*/ 204 h 94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941888">
                <a:moveTo>
                  <a:pt x="2037474" y="204"/>
                </a:moveTo>
                <a:cubicBezTo>
                  <a:pt x="4387240" y="14005"/>
                  <a:pt x="6737005" y="722026"/>
                  <a:pt x="9086770" y="256141"/>
                </a:cubicBezTo>
                <a:lnTo>
                  <a:pt x="9144000" y="243856"/>
                </a:lnTo>
                <a:lnTo>
                  <a:pt x="9144000" y="941888"/>
                </a:lnTo>
                <a:lnTo>
                  <a:pt x="0" y="941888"/>
                </a:lnTo>
                <a:lnTo>
                  <a:pt x="0" y="207328"/>
                </a:lnTo>
                <a:cubicBezTo>
                  <a:pt x="679158" y="50220"/>
                  <a:pt x="1358316" y="-3785"/>
                  <a:pt x="2037474" y="204"/>
                </a:cubicBezTo>
                <a:close/>
              </a:path>
            </a:pathLst>
          </a:custGeom>
          <a:solidFill>
            <a:srgbClr val="FD8D00">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ea"/>
              <a:sym typeface="+mn-lt"/>
            </a:endParaRPr>
          </a:p>
        </p:txBody>
      </p:sp>
      <p:sp>
        <p:nvSpPr>
          <p:cNvPr id="62" name="圆角矩形 61"/>
          <p:cNvSpPr/>
          <p:nvPr userDrawn="1"/>
        </p:nvSpPr>
        <p:spPr>
          <a:xfrm>
            <a:off x="785692" y="494541"/>
            <a:ext cx="912000" cy="16774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sp>
        <p:nvSpPr>
          <p:cNvPr id="63" name="圆角矩形 62"/>
          <p:cNvSpPr/>
          <p:nvPr userDrawn="1"/>
        </p:nvSpPr>
        <p:spPr>
          <a:xfrm>
            <a:off x="2139756" y="935985"/>
            <a:ext cx="912000" cy="16774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sp>
        <p:nvSpPr>
          <p:cNvPr id="64" name="圆角矩形 63"/>
          <p:cNvSpPr/>
          <p:nvPr userDrawn="1"/>
        </p:nvSpPr>
        <p:spPr>
          <a:xfrm>
            <a:off x="10716474" y="326215"/>
            <a:ext cx="826813" cy="16774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sp>
        <p:nvSpPr>
          <p:cNvPr id="65" name="圆角矩形 64"/>
          <p:cNvSpPr/>
          <p:nvPr userDrawn="1"/>
        </p:nvSpPr>
        <p:spPr>
          <a:xfrm>
            <a:off x="11195070" y="410669"/>
            <a:ext cx="826813" cy="16774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sp>
        <p:nvSpPr>
          <p:cNvPr id="68" name="任意多边形 67"/>
          <p:cNvSpPr/>
          <p:nvPr userDrawn="1"/>
        </p:nvSpPr>
        <p:spPr>
          <a:xfrm>
            <a:off x="0" y="1339480"/>
            <a:ext cx="560731" cy="167744"/>
          </a:xfrm>
          <a:custGeom>
            <a:avLst/>
            <a:gdLst>
              <a:gd name="connsiteX0" fmla="*/ 0 w 420548"/>
              <a:gd name="connsiteY0" fmla="*/ 0 h 125808"/>
              <a:gd name="connsiteX1" fmla="*/ 357644 w 420548"/>
              <a:gd name="connsiteY1" fmla="*/ 0 h 125808"/>
              <a:gd name="connsiteX2" fmla="*/ 420548 w 420548"/>
              <a:gd name="connsiteY2" fmla="*/ 62904 h 125808"/>
              <a:gd name="connsiteX3" fmla="*/ 420547 w 420548"/>
              <a:gd name="connsiteY3" fmla="*/ 62904 h 125808"/>
              <a:gd name="connsiteX4" fmla="*/ 357643 w 420548"/>
              <a:gd name="connsiteY4" fmla="*/ 125808 h 125808"/>
              <a:gd name="connsiteX5" fmla="*/ 0 w 420548"/>
              <a:gd name="connsiteY5" fmla="*/ 125807 h 12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0548" h="125808">
                <a:moveTo>
                  <a:pt x="0" y="0"/>
                </a:moveTo>
                <a:lnTo>
                  <a:pt x="357644" y="0"/>
                </a:lnTo>
                <a:cubicBezTo>
                  <a:pt x="392385" y="0"/>
                  <a:pt x="420548" y="28163"/>
                  <a:pt x="420548" y="62904"/>
                </a:cubicBezTo>
                <a:lnTo>
                  <a:pt x="420547" y="62904"/>
                </a:lnTo>
                <a:cubicBezTo>
                  <a:pt x="420547" y="97645"/>
                  <a:pt x="392384" y="125808"/>
                  <a:pt x="357643" y="125808"/>
                </a:cubicBezTo>
                <a:lnTo>
                  <a:pt x="0" y="1258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pic>
        <p:nvPicPr>
          <p:cNvPr id="2"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2539" y="-1254534"/>
            <a:ext cx="1526540" cy="2598705"/>
          </a:xfrm>
          <a:prstGeom prst="rect">
            <a:avLst/>
          </a:prstGeom>
        </p:spPr>
      </p:pic>
    </p:spTree>
    <p:extLst>
      <p:ext uri="{BB962C8B-B14F-4D97-AF65-F5344CB8AC3E}">
        <p14:creationId xmlns:p14="http://schemas.microsoft.com/office/powerpoint/2010/main" val="79548934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4000" autoRev="1" fill="hold" nodeType="afterEffect">
                                  <p:stCondLst>
                                    <p:cond delay="0"/>
                                  </p:stCondLst>
                                  <p:childTnLst>
                                    <p:animScale>
                                      <p:cBhvr>
                                        <p:cTn id="6" dur="500" fill="hold"/>
                                        <p:tgtEl>
                                          <p:spTgt spid="4"/>
                                        </p:tgtEl>
                                      </p:cBhvr>
                                      <p:by x="10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E52C"/>
        </a:solidFill>
        <a:effectLst/>
      </p:bgPr>
    </p:bg>
    <p:spTree>
      <p:nvGrpSpPr>
        <p:cNvPr id="1" name=""/>
        <p:cNvGrpSpPr/>
        <p:nvPr/>
      </p:nvGrpSpPr>
      <p:grpSpPr>
        <a:xfrm>
          <a:off x="0" y="0"/>
          <a:ext cx="0" cy="0"/>
          <a:chOff x="0" y="0"/>
          <a:chExt cx="0" cy="0"/>
        </a:xfrm>
      </p:grpSpPr>
      <p:pic>
        <p:nvPicPr>
          <p:cNvPr id="20" name="图片 19"/>
          <p:cNvPicPr>
            <a:picLocks noChangeAspect="1"/>
          </p:cNvPicPr>
          <p:nvPr userDrawn="1"/>
        </p:nvPicPr>
        <p:blipFill rotWithShape="1">
          <a:blip r:embed="rId2"/>
          <a:srcRect l="18525" t="38216" r="20134" b="8149"/>
          <a:stretch/>
        </p:blipFill>
        <p:spPr>
          <a:xfrm flipH="1">
            <a:off x="0" y="276015"/>
            <a:ext cx="2662621" cy="2354319"/>
          </a:xfrm>
          <a:prstGeom prst="rect">
            <a:avLst/>
          </a:prstGeom>
        </p:spPr>
      </p:pic>
      <p:pic>
        <p:nvPicPr>
          <p:cNvPr id="19" name="图片 18"/>
          <p:cNvPicPr>
            <a:picLocks noChangeAspect="1"/>
          </p:cNvPicPr>
          <p:nvPr userDrawn="1"/>
        </p:nvPicPr>
        <p:blipFill rotWithShape="1">
          <a:blip r:embed="rId2"/>
          <a:srcRect l="18525" t="38216" r="20134" b="8149"/>
          <a:stretch/>
        </p:blipFill>
        <p:spPr>
          <a:xfrm>
            <a:off x="9515366" y="294289"/>
            <a:ext cx="2662621" cy="2354319"/>
          </a:xfrm>
          <a:prstGeom prst="rect">
            <a:avLst/>
          </a:prstGeom>
        </p:spPr>
      </p:pic>
      <p:sp>
        <p:nvSpPr>
          <p:cNvPr id="6" name="圆角矩形 5"/>
          <p:cNvSpPr/>
          <p:nvPr userDrawn="1"/>
        </p:nvSpPr>
        <p:spPr>
          <a:xfrm>
            <a:off x="494186" y="322317"/>
            <a:ext cx="1107089" cy="21020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sp>
        <p:nvSpPr>
          <p:cNvPr id="14" name="圆角矩形 13"/>
          <p:cNvSpPr/>
          <p:nvPr userDrawn="1"/>
        </p:nvSpPr>
        <p:spPr>
          <a:xfrm>
            <a:off x="1656256" y="706453"/>
            <a:ext cx="1107089" cy="21020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sp>
        <p:nvSpPr>
          <p:cNvPr id="5" name="矩形 4"/>
          <p:cNvSpPr/>
          <p:nvPr userDrawn="1"/>
        </p:nvSpPr>
        <p:spPr>
          <a:xfrm>
            <a:off x="-3" y="5479393"/>
            <a:ext cx="12192003" cy="13786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sp>
        <p:nvSpPr>
          <p:cNvPr id="2" name="Date Placeholder 1"/>
          <p:cNvSpPr>
            <a:spLocks noGrp="1"/>
          </p:cNvSpPr>
          <p:nvPr>
            <p:ph type="dt" sz="half" idx="10"/>
          </p:nvPr>
        </p:nvSpPr>
        <p:spPr/>
        <p:txBody>
          <a:bodyPr/>
          <a:lstStyle/>
          <a:p>
            <a:pPr defTabSz="914377"/>
            <a:fld id="{5082C939-EDE6-40A2-BD7B-BC2EC79C6334}" type="datetimeFigureOut">
              <a:rPr lang="zh-CN" altLang="en-US" smtClean="0">
                <a:solidFill>
                  <a:prstClr val="black">
                    <a:tint val="75000"/>
                  </a:prstClr>
                </a:solidFill>
              </a:rPr>
              <a:pPr defTabSz="914377"/>
              <a:t>2022/7/25</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377"/>
            <a:fld id="{EEAC128E-BEC4-4249-A027-E49C7B36D3D6}" type="slidenum">
              <a:rPr lang="zh-CN" altLang="en-US" smtClean="0">
                <a:solidFill>
                  <a:prstClr val="black">
                    <a:tint val="75000"/>
                  </a:prstClr>
                </a:solidFill>
              </a:rPr>
              <a:pPr defTabSz="914377"/>
              <a:t>‹#›</a:t>
            </a:fld>
            <a:endParaRPr lang="zh-CN" altLang="en-US">
              <a:solidFill>
                <a:prstClr val="black">
                  <a:tint val="75000"/>
                </a:prstClr>
              </a:solidFill>
            </a:endParaRPr>
          </a:p>
        </p:txBody>
      </p:sp>
      <p:sp>
        <p:nvSpPr>
          <p:cNvPr id="17" name="任意多边形 16"/>
          <p:cNvSpPr/>
          <p:nvPr userDrawn="1"/>
        </p:nvSpPr>
        <p:spPr>
          <a:xfrm>
            <a:off x="-3" y="0"/>
            <a:ext cx="12192003" cy="6858000"/>
          </a:xfrm>
          <a:custGeom>
            <a:avLst/>
            <a:gdLst>
              <a:gd name="connsiteX0" fmla="*/ 4572002 w 9144002"/>
              <a:gd name="connsiteY0" fmla="*/ 0 h 5143500"/>
              <a:gd name="connsiteX1" fmla="*/ 9144002 w 9144002"/>
              <a:gd name="connsiteY1" fmla="*/ 1816156 h 5143500"/>
              <a:gd name="connsiteX2" fmla="*/ 9144002 w 9144002"/>
              <a:gd name="connsiteY2" fmla="*/ 3373821 h 5143500"/>
              <a:gd name="connsiteX3" fmla="*/ 9144002 w 9144002"/>
              <a:gd name="connsiteY3" fmla="*/ 4812308 h 5143500"/>
              <a:gd name="connsiteX4" fmla="*/ 9144002 w 9144002"/>
              <a:gd name="connsiteY4" fmla="*/ 5143500 h 5143500"/>
              <a:gd name="connsiteX5" fmla="*/ 2 w 9144002"/>
              <a:gd name="connsiteY5" fmla="*/ 5143500 h 5143500"/>
              <a:gd name="connsiteX6" fmla="*/ 2 w 9144002"/>
              <a:gd name="connsiteY6" fmla="*/ 4812308 h 5143500"/>
              <a:gd name="connsiteX7" fmla="*/ 0 w 9144002"/>
              <a:gd name="connsiteY7" fmla="*/ 4812308 h 5143500"/>
              <a:gd name="connsiteX8" fmla="*/ 0 w 9144002"/>
              <a:gd name="connsiteY8" fmla="*/ 1816156 h 5143500"/>
              <a:gd name="connsiteX9" fmla="*/ 2 w 9144002"/>
              <a:gd name="connsiteY9" fmla="*/ 1816156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44002" h="5143500">
                <a:moveTo>
                  <a:pt x="4572002" y="0"/>
                </a:moveTo>
                <a:lnTo>
                  <a:pt x="9144002" y="1816156"/>
                </a:lnTo>
                <a:lnTo>
                  <a:pt x="9144002" y="3373821"/>
                </a:lnTo>
                <a:lnTo>
                  <a:pt x="9144002" y="4812308"/>
                </a:lnTo>
                <a:lnTo>
                  <a:pt x="9144002" y="5143500"/>
                </a:lnTo>
                <a:lnTo>
                  <a:pt x="2" y="5143500"/>
                </a:lnTo>
                <a:lnTo>
                  <a:pt x="2" y="4812308"/>
                </a:lnTo>
                <a:lnTo>
                  <a:pt x="0" y="4812308"/>
                </a:lnTo>
                <a:lnTo>
                  <a:pt x="0" y="1816156"/>
                </a:lnTo>
                <a:lnTo>
                  <a:pt x="2" y="181615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DFPOP1-W9"/>
              <a:cs typeface="+mn-cs"/>
            </a:endParaRPr>
          </a:p>
        </p:txBody>
      </p:sp>
      <p:sp>
        <p:nvSpPr>
          <p:cNvPr id="12" name="任意多边形 11"/>
          <p:cNvSpPr/>
          <p:nvPr userDrawn="1"/>
        </p:nvSpPr>
        <p:spPr>
          <a:xfrm>
            <a:off x="-3" y="1"/>
            <a:ext cx="12192003" cy="2612060"/>
          </a:xfrm>
          <a:custGeom>
            <a:avLst/>
            <a:gdLst>
              <a:gd name="connsiteX0" fmla="*/ 4572002 w 9144002"/>
              <a:gd name="connsiteY0" fmla="*/ 0 h 1959045"/>
              <a:gd name="connsiteX1" fmla="*/ 6105528 w 9144002"/>
              <a:gd name="connsiteY1" fmla="*/ 609169 h 1959045"/>
              <a:gd name="connsiteX2" fmla="*/ 6105528 w 9144002"/>
              <a:gd name="connsiteY2" fmla="*/ 447675 h 1959045"/>
              <a:gd name="connsiteX3" fmla="*/ 6581778 w 9144002"/>
              <a:gd name="connsiteY3" fmla="*/ 447675 h 1959045"/>
              <a:gd name="connsiteX4" fmla="*/ 6581778 w 9144002"/>
              <a:gd name="connsiteY4" fmla="*/ 798352 h 1959045"/>
              <a:gd name="connsiteX5" fmla="*/ 9144002 w 9144002"/>
              <a:gd name="connsiteY5" fmla="*/ 1816156 h 1959045"/>
              <a:gd name="connsiteX6" fmla="*/ 9144002 w 9144002"/>
              <a:gd name="connsiteY6" fmla="*/ 1959045 h 1959045"/>
              <a:gd name="connsiteX7" fmla="*/ 6496317 w 9144002"/>
              <a:gd name="connsiteY7" fmla="*/ 907293 h 1959045"/>
              <a:gd name="connsiteX8" fmla="*/ 6496317 w 9144002"/>
              <a:gd name="connsiteY8" fmla="*/ 539288 h 1959045"/>
              <a:gd name="connsiteX9" fmla="*/ 6178611 w 9144002"/>
              <a:gd name="connsiteY9" fmla="*/ 539288 h 1959045"/>
              <a:gd name="connsiteX10" fmla="*/ 6178611 w 9144002"/>
              <a:gd name="connsiteY10" fmla="*/ 781090 h 1959045"/>
              <a:gd name="connsiteX11" fmla="*/ 4572002 w 9144002"/>
              <a:gd name="connsiteY11" fmla="*/ 142889 h 1959045"/>
              <a:gd name="connsiteX12" fmla="*/ 2 w 9144002"/>
              <a:gd name="connsiteY12" fmla="*/ 1959045 h 1959045"/>
              <a:gd name="connsiteX13" fmla="*/ 0 w 9144002"/>
              <a:gd name="connsiteY13" fmla="*/ 1959045 h 1959045"/>
              <a:gd name="connsiteX14" fmla="*/ 0 w 9144002"/>
              <a:gd name="connsiteY14" fmla="*/ 1816156 h 1959045"/>
              <a:gd name="connsiteX15" fmla="*/ 2 w 9144002"/>
              <a:gd name="connsiteY15" fmla="*/ 1816156 h 195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44002" h="1959045">
                <a:moveTo>
                  <a:pt x="4572002" y="0"/>
                </a:moveTo>
                <a:lnTo>
                  <a:pt x="6105528" y="609169"/>
                </a:lnTo>
                <a:lnTo>
                  <a:pt x="6105528" y="447675"/>
                </a:lnTo>
                <a:lnTo>
                  <a:pt x="6581778" y="447675"/>
                </a:lnTo>
                <a:lnTo>
                  <a:pt x="6581778" y="798352"/>
                </a:lnTo>
                <a:lnTo>
                  <a:pt x="9144002" y="1816156"/>
                </a:lnTo>
                <a:lnTo>
                  <a:pt x="9144002" y="1959045"/>
                </a:lnTo>
                <a:lnTo>
                  <a:pt x="6496317" y="907293"/>
                </a:lnTo>
                <a:lnTo>
                  <a:pt x="6496317" y="539288"/>
                </a:lnTo>
                <a:lnTo>
                  <a:pt x="6178611" y="539288"/>
                </a:lnTo>
                <a:lnTo>
                  <a:pt x="6178611" y="781090"/>
                </a:lnTo>
                <a:lnTo>
                  <a:pt x="4572002" y="142889"/>
                </a:lnTo>
                <a:lnTo>
                  <a:pt x="2" y="1959045"/>
                </a:lnTo>
                <a:lnTo>
                  <a:pt x="0" y="1959045"/>
                </a:lnTo>
                <a:lnTo>
                  <a:pt x="0" y="1816156"/>
                </a:lnTo>
                <a:lnTo>
                  <a:pt x="2" y="1816156"/>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sp>
        <p:nvSpPr>
          <p:cNvPr id="13" name="矩形 12"/>
          <p:cNvSpPr/>
          <p:nvPr userDrawn="1"/>
        </p:nvSpPr>
        <p:spPr>
          <a:xfrm>
            <a:off x="8215358" y="706453"/>
            <a:ext cx="467169" cy="7159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sp>
        <p:nvSpPr>
          <p:cNvPr id="15" name="圆角矩形 14"/>
          <p:cNvSpPr/>
          <p:nvPr userDrawn="1"/>
        </p:nvSpPr>
        <p:spPr>
          <a:xfrm>
            <a:off x="10881617" y="527887"/>
            <a:ext cx="1107089" cy="21020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spTree>
    <p:extLst>
      <p:ext uri="{BB962C8B-B14F-4D97-AF65-F5344CB8AC3E}">
        <p14:creationId xmlns:p14="http://schemas.microsoft.com/office/powerpoint/2010/main" val="72862839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5000" autoRev="1" fill="hold" nodeType="afterEffect">
                                  <p:stCondLst>
                                    <p:cond delay="0"/>
                                  </p:stCondLst>
                                  <p:childTnLst>
                                    <p:animScale>
                                      <p:cBhvr>
                                        <p:cTn id="6" dur="500" fill="hold"/>
                                        <p:tgtEl>
                                          <p:spTgt spid="20"/>
                                        </p:tgtEl>
                                      </p:cBhvr>
                                      <p:by x="100000" y="110000"/>
                                    </p:animScale>
                                  </p:childTnLst>
                                </p:cTn>
                              </p:par>
                              <p:par>
                                <p:cTn id="7" presetID="6" presetClass="emph" presetSubtype="0" repeatCount="5000" autoRev="1" fill="hold" nodeType="withEffect">
                                  <p:stCondLst>
                                    <p:cond delay="0"/>
                                  </p:stCondLst>
                                  <p:childTnLst>
                                    <p:animScale>
                                      <p:cBhvr>
                                        <p:cTn id="8" dur="500" fill="hold"/>
                                        <p:tgtEl>
                                          <p:spTgt spid="19"/>
                                        </p:tgtEl>
                                      </p:cBhvr>
                                      <p:by x="10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内容与标题">
    <p:bg>
      <p:bgPr>
        <a:solidFill>
          <a:srgbClr val="FFE52C"/>
        </a:solidFill>
        <a:effectLst/>
      </p:bgPr>
    </p:bg>
    <p:spTree>
      <p:nvGrpSpPr>
        <p:cNvPr id="1" name=""/>
        <p:cNvGrpSpPr/>
        <p:nvPr/>
      </p:nvGrpSpPr>
      <p:grpSpPr>
        <a:xfrm>
          <a:off x="0" y="0"/>
          <a:ext cx="0" cy="0"/>
          <a:chOff x="0" y="0"/>
          <a:chExt cx="0" cy="0"/>
        </a:xfrm>
      </p:grpSpPr>
      <p:sp>
        <p:nvSpPr>
          <p:cNvPr id="18" name="任意多边形 17"/>
          <p:cNvSpPr/>
          <p:nvPr userDrawn="1"/>
        </p:nvSpPr>
        <p:spPr>
          <a:xfrm>
            <a:off x="0" y="-11115"/>
            <a:ext cx="12192000" cy="6869116"/>
          </a:xfrm>
          <a:custGeom>
            <a:avLst/>
            <a:gdLst>
              <a:gd name="connsiteX0" fmla="*/ 4083621 w 9144000"/>
              <a:gd name="connsiteY0" fmla="*/ 1813173 h 5151837"/>
              <a:gd name="connsiteX1" fmla="*/ 4166326 w 9144000"/>
              <a:gd name="connsiteY1" fmla="*/ 1860710 h 5151837"/>
              <a:gd name="connsiteX2" fmla="*/ 4168250 w 9144000"/>
              <a:gd name="connsiteY2" fmla="*/ 1862149 h 5151837"/>
              <a:gd name="connsiteX3" fmla="*/ 4222866 w 9144000"/>
              <a:gd name="connsiteY3" fmla="*/ 1814026 h 5151837"/>
              <a:gd name="connsiteX4" fmla="*/ 4171481 w 9144000"/>
              <a:gd name="connsiteY4" fmla="*/ 1816338 h 5151837"/>
              <a:gd name="connsiteX5" fmla="*/ 2977518 w 9144000"/>
              <a:gd name="connsiteY5" fmla="*/ 0 h 5151837"/>
              <a:gd name="connsiteX6" fmla="*/ 5365141 w 9144000"/>
              <a:gd name="connsiteY6" fmla="*/ 0 h 5151837"/>
              <a:gd name="connsiteX7" fmla="*/ 5438740 w 9144000"/>
              <a:gd name="connsiteY7" fmla="*/ 66003 h 5151837"/>
              <a:gd name="connsiteX8" fmla="*/ 5603319 w 9144000"/>
              <a:gd name="connsiteY8" fmla="*/ 276238 h 5151837"/>
              <a:gd name="connsiteX9" fmla="*/ 5644082 w 9144000"/>
              <a:gd name="connsiteY9" fmla="*/ 369919 h 5151837"/>
              <a:gd name="connsiteX10" fmla="*/ 5665696 w 9144000"/>
              <a:gd name="connsiteY10" fmla="*/ 364254 h 5151837"/>
              <a:gd name="connsiteX11" fmla="*/ 5882787 w 9144000"/>
              <a:gd name="connsiteY11" fmla="*/ 335905 h 5151837"/>
              <a:gd name="connsiteX12" fmla="*/ 6101573 w 9144000"/>
              <a:gd name="connsiteY12" fmla="*/ 343937 h 5151837"/>
              <a:gd name="connsiteX13" fmla="*/ 6151659 w 9144000"/>
              <a:gd name="connsiteY13" fmla="*/ 352183 h 5151837"/>
              <a:gd name="connsiteX14" fmla="*/ 6208089 w 9144000"/>
              <a:gd name="connsiteY14" fmla="*/ 289327 h 5151837"/>
              <a:gd name="connsiteX15" fmla="*/ 6607572 w 9144000"/>
              <a:gd name="connsiteY15" fmla="*/ 137254 h 5151837"/>
              <a:gd name="connsiteX16" fmla="*/ 7043519 w 9144000"/>
              <a:gd name="connsiteY16" fmla="*/ 326198 h 5151837"/>
              <a:gd name="connsiteX17" fmla="*/ 7112002 w 9144000"/>
              <a:gd name="connsiteY17" fmla="*/ 429933 h 5151837"/>
              <a:gd name="connsiteX18" fmla="*/ 7206517 w 9144000"/>
              <a:gd name="connsiteY18" fmla="*/ 378792 h 5151837"/>
              <a:gd name="connsiteX19" fmla="*/ 7461106 w 9144000"/>
              <a:gd name="connsiteY19" fmla="*/ 327552 h 5151837"/>
              <a:gd name="connsiteX20" fmla="*/ 8003463 w 9144000"/>
              <a:gd name="connsiteY20" fmla="*/ 615026 h 5151837"/>
              <a:gd name="connsiteX21" fmla="*/ 8061413 w 9144000"/>
              <a:gd name="connsiteY21" fmla="*/ 721459 h 5151837"/>
              <a:gd name="connsiteX22" fmla="*/ 8106608 w 9144000"/>
              <a:gd name="connsiteY22" fmla="*/ 699293 h 5151837"/>
              <a:gd name="connsiteX23" fmla="*/ 8467386 w 9144000"/>
              <a:gd name="connsiteY23" fmla="*/ 633479 h 5151837"/>
              <a:gd name="connsiteX24" fmla="*/ 9122779 w 9144000"/>
              <a:gd name="connsiteY24" fmla="*/ 878774 h 5151837"/>
              <a:gd name="connsiteX25" fmla="*/ 9144000 w 9144000"/>
              <a:gd name="connsiteY25" fmla="*/ 902013 h 5151837"/>
              <a:gd name="connsiteX26" fmla="*/ 9144000 w 9144000"/>
              <a:gd name="connsiteY26" fmla="*/ 4346147 h 5151837"/>
              <a:gd name="connsiteX27" fmla="*/ 9144000 w 9144000"/>
              <a:gd name="connsiteY27" fmla="*/ 4383403 h 5151837"/>
              <a:gd name="connsiteX28" fmla="*/ 9144000 w 9144000"/>
              <a:gd name="connsiteY28" fmla="*/ 4652524 h 5151837"/>
              <a:gd name="connsiteX29" fmla="*/ 9144000 w 9144000"/>
              <a:gd name="connsiteY29" fmla="*/ 4676590 h 5151837"/>
              <a:gd name="connsiteX30" fmla="*/ 9144000 w 9144000"/>
              <a:gd name="connsiteY30" fmla="*/ 4916146 h 5151837"/>
              <a:gd name="connsiteX31" fmla="*/ 9144000 w 9144000"/>
              <a:gd name="connsiteY31" fmla="*/ 5003512 h 5151837"/>
              <a:gd name="connsiteX32" fmla="*/ 9144000 w 9144000"/>
              <a:gd name="connsiteY32" fmla="*/ 5015546 h 5151837"/>
              <a:gd name="connsiteX33" fmla="*/ 9144000 w 9144000"/>
              <a:gd name="connsiteY33" fmla="*/ 5151837 h 5151837"/>
              <a:gd name="connsiteX34" fmla="*/ 0 w 9144000"/>
              <a:gd name="connsiteY34" fmla="*/ 5151837 h 5151837"/>
              <a:gd name="connsiteX35" fmla="*/ 0 w 9144000"/>
              <a:gd name="connsiteY35" fmla="*/ 5015546 h 5151837"/>
              <a:gd name="connsiteX36" fmla="*/ 0 w 9144000"/>
              <a:gd name="connsiteY36" fmla="*/ 4676590 h 5151837"/>
              <a:gd name="connsiteX37" fmla="*/ 0 w 9144000"/>
              <a:gd name="connsiteY37" fmla="*/ 4652524 h 5151837"/>
              <a:gd name="connsiteX38" fmla="*/ 1 w 9144000"/>
              <a:gd name="connsiteY38" fmla="*/ 4652524 h 5151837"/>
              <a:gd name="connsiteX39" fmla="*/ 1 w 9144000"/>
              <a:gd name="connsiteY39" fmla="*/ 4378678 h 5151837"/>
              <a:gd name="connsiteX40" fmla="*/ 0 w 9144000"/>
              <a:gd name="connsiteY40" fmla="*/ 4378678 h 5151837"/>
              <a:gd name="connsiteX41" fmla="*/ 0 w 9144000"/>
              <a:gd name="connsiteY41" fmla="*/ 745007 h 5151837"/>
              <a:gd name="connsiteX42" fmla="*/ 88409 w 9144000"/>
              <a:gd name="connsiteY42" fmla="*/ 712649 h 5151837"/>
              <a:gd name="connsiteX43" fmla="*/ 477528 w 9144000"/>
              <a:gd name="connsiteY43" fmla="*/ 653820 h 5151837"/>
              <a:gd name="connsiteX44" fmla="*/ 589318 w 9144000"/>
              <a:gd name="connsiteY44" fmla="*/ 660871 h 5151837"/>
              <a:gd name="connsiteX45" fmla="*/ 655219 w 9144000"/>
              <a:gd name="connsiteY45" fmla="*/ 555640 h 5151837"/>
              <a:gd name="connsiteX46" fmla="*/ 1443967 w 9144000"/>
              <a:gd name="connsiteY46" fmla="*/ 192159 h 5151837"/>
              <a:gd name="connsiteX47" fmla="*/ 2232715 w 9144000"/>
              <a:gd name="connsiteY47" fmla="*/ 555640 h 5151837"/>
              <a:gd name="connsiteX48" fmla="*/ 2257387 w 9144000"/>
              <a:gd name="connsiteY48" fmla="*/ 595039 h 5151837"/>
              <a:gd name="connsiteX49" fmla="*/ 2312294 w 9144000"/>
              <a:gd name="connsiteY49" fmla="*/ 575948 h 5151837"/>
              <a:gd name="connsiteX50" fmla="*/ 2605805 w 9144000"/>
              <a:gd name="connsiteY50" fmla="*/ 533793 h 5151837"/>
              <a:gd name="connsiteX51" fmla="*/ 2638180 w 9144000"/>
              <a:gd name="connsiteY51" fmla="*/ 535346 h 5151837"/>
              <a:gd name="connsiteX52" fmla="*/ 2649094 w 9144000"/>
              <a:gd name="connsiteY52" fmla="*/ 484331 h 5151837"/>
              <a:gd name="connsiteX53" fmla="*/ 2877702 w 9144000"/>
              <a:gd name="connsiteY53" fmla="*/ 93469 h 5151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144000" h="5151837">
                <a:moveTo>
                  <a:pt x="4083621" y="1813173"/>
                </a:moveTo>
                <a:lnTo>
                  <a:pt x="4166326" y="1860710"/>
                </a:lnTo>
                <a:lnTo>
                  <a:pt x="4168250" y="1862149"/>
                </a:lnTo>
                <a:lnTo>
                  <a:pt x="4222866" y="1814026"/>
                </a:lnTo>
                <a:lnTo>
                  <a:pt x="4171481" y="1816338"/>
                </a:lnTo>
                <a:close/>
                <a:moveTo>
                  <a:pt x="2977518" y="0"/>
                </a:moveTo>
                <a:lnTo>
                  <a:pt x="5365141" y="0"/>
                </a:lnTo>
                <a:lnTo>
                  <a:pt x="5438740" y="66003"/>
                </a:lnTo>
                <a:cubicBezTo>
                  <a:pt x="5503733" y="131203"/>
                  <a:pt x="5559087" y="201634"/>
                  <a:pt x="5603319" y="276238"/>
                </a:cubicBezTo>
                <a:lnTo>
                  <a:pt x="5644082" y="369919"/>
                </a:lnTo>
                <a:lnTo>
                  <a:pt x="5665696" y="364254"/>
                </a:lnTo>
                <a:cubicBezTo>
                  <a:pt x="5735536" y="349046"/>
                  <a:pt x="5808132" y="339385"/>
                  <a:pt x="5882787" y="335905"/>
                </a:cubicBezTo>
                <a:cubicBezTo>
                  <a:pt x="5957441" y="332425"/>
                  <a:pt x="6030621" y="335291"/>
                  <a:pt x="6101573" y="343937"/>
                </a:cubicBezTo>
                <a:lnTo>
                  <a:pt x="6151659" y="352183"/>
                </a:lnTo>
                <a:lnTo>
                  <a:pt x="6208089" y="289327"/>
                </a:lnTo>
                <a:cubicBezTo>
                  <a:pt x="6310326" y="195369"/>
                  <a:pt x="6451564" y="137254"/>
                  <a:pt x="6607572" y="137254"/>
                </a:cubicBezTo>
                <a:cubicBezTo>
                  <a:pt x="6783081" y="137254"/>
                  <a:pt x="6939898" y="210805"/>
                  <a:pt x="7043519" y="326198"/>
                </a:cubicBezTo>
                <a:lnTo>
                  <a:pt x="7112002" y="429933"/>
                </a:lnTo>
                <a:lnTo>
                  <a:pt x="7206517" y="378792"/>
                </a:lnTo>
                <a:cubicBezTo>
                  <a:pt x="7284767" y="345797"/>
                  <a:pt x="7370799" y="327552"/>
                  <a:pt x="7461106" y="327552"/>
                </a:cubicBezTo>
                <a:cubicBezTo>
                  <a:pt x="7686873" y="327552"/>
                  <a:pt x="7885924" y="441585"/>
                  <a:pt x="8003463" y="615026"/>
                </a:cubicBezTo>
                <a:lnTo>
                  <a:pt x="8061413" y="721459"/>
                </a:lnTo>
                <a:lnTo>
                  <a:pt x="8106608" y="699293"/>
                </a:lnTo>
                <a:cubicBezTo>
                  <a:pt x="8217497" y="656914"/>
                  <a:pt x="8339413" y="633479"/>
                  <a:pt x="8467386" y="633479"/>
                </a:cubicBezTo>
                <a:cubicBezTo>
                  <a:pt x="8723333" y="633479"/>
                  <a:pt x="8955049" y="727218"/>
                  <a:pt x="9122779" y="878774"/>
                </a:cubicBezTo>
                <a:lnTo>
                  <a:pt x="9144000" y="902013"/>
                </a:lnTo>
                <a:lnTo>
                  <a:pt x="9144000" y="4346147"/>
                </a:lnTo>
                <a:lnTo>
                  <a:pt x="9144000" y="4383403"/>
                </a:lnTo>
                <a:lnTo>
                  <a:pt x="9144000" y="4652524"/>
                </a:lnTo>
                <a:lnTo>
                  <a:pt x="9144000" y="4676590"/>
                </a:lnTo>
                <a:lnTo>
                  <a:pt x="9144000" y="4916146"/>
                </a:lnTo>
                <a:lnTo>
                  <a:pt x="9144000" y="5003512"/>
                </a:lnTo>
                <a:lnTo>
                  <a:pt x="9144000" y="5015546"/>
                </a:lnTo>
                <a:lnTo>
                  <a:pt x="9144000" y="5151837"/>
                </a:lnTo>
                <a:lnTo>
                  <a:pt x="0" y="5151837"/>
                </a:lnTo>
                <a:lnTo>
                  <a:pt x="0" y="5015546"/>
                </a:lnTo>
                <a:lnTo>
                  <a:pt x="0" y="4676590"/>
                </a:lnTo>
                <a:lnTo>
                  <a:pt x="0" y="4652524"/>
                </a:lnTo>
                <a:lnTo>
                  <a:pt x="1" y="4652524"/>
                </a:lnTo>
                <a:lnTo>
                  <a:pt x="1" y="4378678"/>
                </a:lnTo>
                <a:lnTo>
                  <a:pt x="0" y="4378678"/>
                </a:lnTo>
                <a:lnTo>
                  <a:pt x="0" y="745007"/>
                </a:lnTo>
                <a:lnTo>
                  <a:pt x="88409" y="712649"/>
                </a:lnTo>
                <a:cubicBezTo>
                  <a:pt x="211331" y="674417"/>
                  <a:pt x="342024" y="653820"/>
                  <a:pt x="477528" y="653820"/>
                </a:cubicBezTo>
                <a:lnTo>
                  <a:pt x="589318" y="660871"/>
                </a:lnTo>
                <a:lnTo>
                  <a:pt x="655219" y="555640"/>
                </a:lnTo>
                <a:cubicBezTo>
                  <a:pt x="826156" y="336342"/>
                  <a:pt x="1115634" y="192159"/>
                  <a:pt x="1443967" y="192159"/>
                </a:cubicBezTo>
                <a:cubicBezTo>
                  <a:pt x="1772299" y="192159"/>
                  <a:pt x="2061777" y="336342"/>
                  <a:pt x="2232715" y="555640"/>
                </a:cubicBezTo>
                <a:lnTo>
                  <a:pt x="2257387" y="595039"/>
                </a:lnTo>
                <a:lnTo>
                  <a:pt x="2312294" y="575948"/>
                </a:lnTo>
                <a:cubicBezTo>
                  <a:pt x="2405014" y="548552"/>
                  <a:pt x="2503595" y="533793"/>
                  <a:pt x="2605805" y="533793"/>
                </a:cubicBezTo>
                <a:lnTo>
                  <a:pt x="2638180" y="535346"/>
                </a:lnTo>
                <a:lnTo>
                  <a:pt x="2649094" y="484331"/>
                </a:lnTo>
                <a:cubicBezTo>
                  <a:pt x="2689848" y="342253"/>
                  <a:pt x="2768699" y="210076"/>
                  <a:pt x="2877702" y="9346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sp>
        <p:nvSpPr>
          <p:cNvPr id="12" name="圆角矩形 11"/>
          <p:cNvSpPr/>
          <p:nvPr userDrawn="1"/>
        </p:nvSpPr>
        <p:spPr>
          <a:xfrm>
            <a:off x="2329987" y="509942"/>
            <a:ext cx="991015" cy="17661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sp>
        <p:nvSpPr>
          <p:cNvPr id="13" name="任意多边形 12"/>
          <p:cNvSpPr/>
          <p:nvPr userDrawn="1"/>
        </p:nvSpPr>
        <p:spPr>
          <a:xfrm>
            <a:off x="0" y="114880"/>
            <a:ext cx="572512" cy="176619"/>
          </a:xfrm>
          <a:custGeom>
            <a:avLst/>
            <a:gdLst>
              <a:gd name="connsiteX0" fmla="*/ 0 w 429384"/>
              <a:gd name="connsiteY0" fmla="*/ 0 h 132464"/>
              <a:gd name="connsiteX1" fmla="*/ 363152 w 429384"/>
              <a:gd name="connsiteY1" fmla="*/ 0 h 132464"/>
              <a:gd name="connsiteX2" fmla="*/ 429384 w 429384"/>
              <a:gd name="connsiteY2" fmla="*/ 66232 h 132464"/>
              <a:gd name="connsiteX3" fmla="*/ 429383 w 429384"/>
              <a:gd name="connsiteY3" fmla="*/ 66232 h 132464"/>
              <a:gd name="connsiteX4" fmla="*/ 363151 w 429384"/>
              <a:gd name="connsiteY4" fmla="*/ 132464 h 132464"/>
              <a:gd name="connsiteX5" fmla="*/ 0 w 429384"/>
              <a:gd name="connsiteY5" fmla="*/ 132463 h 13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384" h="132464">
                <a:moveTo>
                  <a:pt x="0" y="0"/>
                </a:moveTo>
                <a:lnTo>
                  <a:pt x="363152" y="0"/>
                </a:lnTo>
                <a:cubicBezTo>
                  <a:pt x="399731" y="0"/>
                  <a:pt x="429384" y="29653"/>
                  <a:pt x="429384" y="66232"/>
                </a:cubicBezTo>
                <a:lnTo>
                  <a:pt x="429383" y="66232"/>
                </a:lnTo>
                <a:cubicBezTo>
                  <a:pt x="429383" y="102811"/>
                  <a:pt x="399730" y="132464"/>
                  <a:pt x="363151" y="132464"/>
                </a:cubicBezTo>
                <a:lnTo>
                  <a:pt x="0" y="1324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sp>
        <p:nvSpPr>
          <p:cNvPr id="14" name="任意多边形 13"/>
          <p:cNvSpPr/>
          <p:nvPr userDrawn="1"/>
        </p:nvSpPr>
        <p:spPr>
          <a:xfrm>
            <a:off x="8855076" y="90653"/>
            <a:ext cx="1248139" cy="225524"/>
          </a:xfrm>
          <a:custGeom>
            <a:avLst/>
            <a:gdLst>
              <a:gd name="connsiteX0" fmla="*/ 0 w 1235325"/>
              <a:gd name="connsiteY0" fmla="*/ 156976 h 223209"/>
              <a:gd name="connsiteX1" fmla="*/ 0 w 1235325"/>
              <a:gd name="connsiteY1" fmla="*/ 156977 h 223209"/>
              <a:gd name="connsiteX2" fmla="*/ 0 w 1235325"/>
              <a:gd name="connsiteY2" fmla="*/ 156977 h 223209"/>
              <a:gd name="connsiteX3" fmla="*/ 492063 w 1235325"/>
              <a:gd name="connsiteY3" fmla="*/ 66231 h 223209"/>
              <a:gd name="connsiteX4" fmla="*/ 492063 w 1235325"/>
              <a:gd name="connsiteY4" fmla="*/ 66232 h 223209"/>
              <a:gd name="connsiteX5" fmla="*/ 492063 w 1235325"/>
              <a:gd name="connsiteY5" fmla="*/ 66232 h 223209"/>
              <a:gd name="connsiteX6" fmla="*/ 558295 w 1235325"/>
              <a:gd name="connsiteY6" fmla="*/ 0 h 223209"/>
              <a:gd name="connsiteX7" fmla="*/ 1169093 w 1235325"/>
              <a:gd name="connsiteY7" fmla="*/ 0 h 223209"/>
              <a:gd name="connsiteX8" fmla="*/ 1235325 w 1235325"/>
              <a:gd name="connsiteY8" fmla="*/ 66232 h 223209"/>
              <a:gd name="connsiteX9" fmla="*/ 1235324 w 1235325"/>
              <a:gd name="connsiteY9" fmla="*/ 66232 h 223209"/>
              <a:gd name="connsiteX10" fmla="*/ 1169092 w 1235325"/>
              <a:gd name="connsiteY10" fmla="*/ 132464 h 223209"/>
              <a:gd name="connsiteX11" fmla="*/ 733108 w 1235325"/>
              <a:gd name="connsiteY11" fmla="*/ 132463 h 223209"/>
              <a:gd name="connsiteX12" fmla="*/ 743262 w 1235325"/>
              <a:gd name="connsiteY12" fmla="*/ 156977 h 223209"/>
              <a:gd name="connsiteX13" fmla="*/ 743261 w 1235325"/>
              <a:gd name="connsiteY13" fmla="*/ 156977 h 223209"/>
              <a:gd name="connsiteX14" fmla="*/ 677029 w 1235325"/>
              <a:gd name="connsiteY14" fmla="*/ 223209 h 223209"/>
              <a:gd name="connsiteX15" fmla="*/ 66232 w 1235325"/>
              <a:gd name="connsiteY15" fmla="*/ 223208 h 223209"/>
              <a:gd name="connsiteX16" fmla="*/ 19399 w 1235325"/>
              <a:gd name="connsiteY16" fmla="*/ 203809 h 223209"/>
              <a:gd name="connsiteX17" fmla="*/ 0 w 1235325"/>
              <a:gd name="connsiteY17" fmla="*/ 156977 h 223209"/>
              <a:gd name="connsiteX18" fmla="*/ 19399 w 1235325"/>
              <a:gd name="connsiteY18" fmla="*/ 110144 h 223209"/>
              <a:gd name="connsiteX19" fmla="*/ 66232 w 1235325"/>
              <a:gd name="connsiteY19" fmla="*/ 90745 h 223209"/>
              <a:gd name="connsiteX20" fmla="*/ 502217 w 1235325"/>
              <a:gd name="connsiteY20" fmla="*/ 90745 h 223209"/>
              <a:gd name="connsiteX21" fmla="*/ 492063 w 1235325"/>
              <a:gd name="connsiteY21" fmla="*/ 66232 h 223209"/>
              <a:gd name="connsiteX22" fmla="*/ 511462 w 1235325"/>
              <a:gd name="connsiteY22" fmla="*/ 19399 h 223209"/>
              <a:gd name="connsiteX23" fmla="*/ 558295 w 1235325"/>
              <a:gd name="connsiteY23" fmla="*/ 0 h 22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35325" h="223209">
                <a:moveTo>
                  <a:pt x="0" y="156976"/>
                </a:moveTo>
                <a:lnTo>
                  <a:pt x="0" y="156977"/>
                </a:lnTo>
                <a:lnTo>
                  <a:pt x="0" y="156977"/>
                </a:lnTo>
                <a:close/>
                <a:moveTo>
                  <a:pt x="492063" y="66231"/>
                </a:moveTo>
                <a:lnTo>
                  <a:pt x="492063" y="66232"/>
                </a:lnTo>
                <a:lnTo>
                  <a:pt x="492063" y="66232"/>
                </a:lnTo>
                <a:close/>
                <a:moveTo>
                  <a:pt x="558295" y="0"/>
                </a:moveTo>
                <a:lnTo>
                  <a:pt x="1169093" y="0"/>
                </a:lnTo>
                <a:cubicBezTo>
                  <a:pt x="1205672" y="0"/>
                  <a:pt x="1235325" y="29653"/>
                  <a:pt x="1235325" y="66232"/>
                </a:cubicBezTo>
                <a:lnTo>
                  <a:pt x="1235324" y="66232"/>
                </a:lnTo>
                <a:cubicBezTo>
                  <a:pt x="1235324" y="102811"/>
                  <a:pt x="1205671" y="132464"/>
                  <a:pt x="1169092" y="132464"/>
                </a:cubicBezTo>
                <a:lnTo>
                  <a:pt x="733108" y="132463"/>
                </a:lnTo>
                <a:lnTo>
                  <a:pt x="743262" y="156977"/>
                </a:lnTo>
                <a:lnTo>
                  <a:pt x="743261" y="156977"/>
                </a:lnTo>
                <a:cubicBezTo>
                  <a:pt x="743261" y="193556"/>
                  <a:pt x="713608" y="223209"/>
                  <a:pt x="677029" y="223209"/>
                </a:cubicBezTo>
                <a:lnTo>
                  <a:pt x="66232" y="223208"/>
                </a:lnTo>
                <a:cubicBezTo>
                  <a:pt x="47942" y="223208"/>
                  <a:pt x="31384" y="215795"/>
                  <a:pt x="19399" y="203809"/>
                </a:cubicBezTo>
                <a:lnTo>
                  <a:pt x="0" y="156977"/>
                </a:lnTo>
                <a:lnTo>
                  <a:pt x="19399" y="110144"/>
                </a:lnTo>
                <a:cubicBezTo>
                  <a:pt x="31384" y="98158"/>
                  <a:pt x="47942" y="90745"/>
                  <a:pt x="66232" y="90745"/>
                </a:cubicBezTo>
                <a:lnTo>
                  <a:pt x="502217" y="90745"/>
                </a:lnTo>
                <a:lnTo>
                  <a:pt x="492063" y="66232"/>
                </a:lnTo>
                <a:lnTo>
                  <a:pt x="511462" y="19399"/>
                </a:lnTo>
                <a:cubicBezTo>
                  <a:pt x="523448" y="7413"/>
                  <a:pt x="540006" y="0"/>
                  <a:pt x="55829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sp>
        <p:nvSpPr>
          <p:cNvPr id="15" name="任意多边形 14"/>
          <p:cNvSpPr/>
          <p:nvPr userDrawn="1"/>
        </p:nvSpPr>
        <p:spPr>
          <a:xfrm>
            <a:off x="11696493" y="656367"/>
            <a:ext cx="495508" cy="176619"/>
          </a:xfrm>
          <a:custGeom>
            <a:avLst/>
            <a:gdLst>
              <a:gd name="connsiteX0" fmla="*/ 0 w 371631"/>
              <a:gd name="connsiteY0" fmla="*/ 66231 h 132464"/>
              <a:gd name="connsiteX1" fmla="*/ 0 w 371631"/>
              <a:gd name="connsiteY1" fmla="*/ 66232 h 132464"/>
              <a:gd name="connsiteX2" fmla="*/ 0 w 371631"/>
              <a:gd name="connsiteY2" fmla="*/ 66232 h 132464"/>
              <a:gd name="connsiteX3" fmla="*/ 66232 w 371631"/>
              <a:gd name="connsiteY3" fmla="*/ 0 h 132464"/>
              <a:gd name="connsiteX4" fmla="*/ 371631 w 371631"/>
              <a:gd name="connsiteY4" fmla="*/ 0 h 132464"/>
              <a:gd name="connsiteX5" fmla="*/ 371631 w 371631"/>
              <a:gd name="connsiteY5" fmla="*/ 132464 h 132464"/>
              <a:gd name="connsiteX6" fmla="*/ 66232 w 371631"/>
              <a:gd name="connsiteY6" fmla="*/ 132463 h 132464"/>
              <a:gd name="connsiteX7" fmla="*/ 5205 w 371631"/>
              <a:gd name="connsiteY7" fmla="*/ 92012 h 132464"/>
              <a:gd name="connsiteX8" fmla="*/ 0 w 371631"/>
              <a:gd name="connsiteY8" fmla="*/ 66232 h 132464"/>
              <a:gd name="connsiteX9" fmla="*/ 5205 w 371631"/>
              <a:gd name="connsiteY9" fmla="*/ 40452 h 132464"/>
              <a:gd name="connsiteX10" fmla="*/ 66232 w 371631"/>
              <a:gd name="connsiteY10" fmla="*/ 0 h 13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1631" h="132464">
                <a:moveTo>
                  <a:pt x="0" y="66231"/>
                </a:moveTo>
                <a:lnTo>
                  <a:pt x="0" y="66232"/>
                </a:lnTo>
                <a:lnTo>
                  <a:pt x="0" y="66232"/>
                </a:lnTo>
                <a:close/>
                <a:moveTo>
                  <a:pt x="66232" y="0"/>
                </a:moveTo>
                <a:lnTo>
                  <a:pt x="371631" y="0"/>
                </a:lnTo>
                <a:lnTo>
                  <a:pt x="371631" y="132464"/>
                </a:lnTo>
                <a:lnTo>
                  <a:pt x="66232" y="132463"/>
                </a:lnTo>
                <a:cubicBezTo>
                  <a:pt x="38798" y="132463"/>
                  <a:pt x="15259" y="115783"/>
                  <a:pt x="5205" y="92012"/>
                </a:cubicBezTo>
                <a:lnTo>
                  <a:pt x="0" y="66232"/>
                </a:lnTo>
                <a:lnTo>
                  <a:pt x="5205" y="40452"/>
                </a:lnTo>
                <a:cubicBezTo>
                  <a:pt x="15259" y="16680"/>
                  <a:pt x="38798" y="0"/>
                  <a:pt x="6623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spTree>
    <p:extLst>
      <p:ext uri="{BB962C8B-B14F-4D97-AF65-F5344CB8AC3E}">
        <p14:creationId xmlns:p14="http://schemas.microsoft.com/office/powerpoint/2010/main" val="231876934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defTabSz="914377"/>
            <a:fld id="{5082C939-EDE6-40A2-BD7B-BC2EC79C6334}" type="datetimeFigureOut">
              <a:rPr lang="zh-CN" altLang="en-US" smtClean="0">
                <a:solidFill>
                  <a:prstClr val="black">
                    <a:tint val="75000"/>
                  </a:prstClr>
                </a:solidFill>
              </a:rPr>
              <a:pPr defTabSz="914377"/>
              <a:t>2022/7/25</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fld id="{EEAC128E-BEC4-4249-A027-E49C7B36D3D6}"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21989214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defTabSz="914377"/>
            <a:fld id="{5082C939-EDE6-40A2-BD7B-BC2EC79C6334}" type="datetimeFigureOut">
              <a:rPr lang="zh-CN" altLang="en-US" smtClean="0">
                <a:solidFill>
                  <a:prstClr val="black">
                    <a:tint val="75000"/>
                  </a:prstClr>
                </a:solidFill>
              </a:rPr>
              <a:pPr defTabSz="914377"/>
              <a:t>2022/7/25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fld id="{EEAC128E-BEC4-4249-A027-E49C7B36D3D6}"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80606302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defTabSz="914377"/>
            <a:fld id="{5082C939-EDE6-40A2-BD7B-BC2EC79C6334}" type="datetimeFigureOut">
              <a:rPr lang="zh-CN" altLang="en-US" smtClean="0">
                <a:solidFill>
                  <a:prstClr val="black">
                    <a:tint val="75000"/>
                  </a:prstClr>
                </a:solidFill>
              </a:rPr>
              <a:pPr defTabSz="914377"/>
              <a:t>2022/7/25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fld id="{EEAC128E-BEC4-4249-A027-E49C7B36D3D6}"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150818538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64E68B1-73EE-412E-9CCD-BF5AEC52CEDF}" type="datetimeFigureOut">
              <a:rPr lang="en-US" smtClean="0"/>
              <a:t>7/25/2022</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46B62F1-30BB-4C33-BE59-EE84C050C7D5}" type="slidenum">
              <a:rPr lang="en-US" smtClean="0"/>
              <a:t>‹#›</a:t>
            </a:fld>
            <a:endParaRPr lang="en-US"/>
          </a:p>
        </p:txBody>
      </p:sp>
    </p:spTree>
    <p:extLst>
      <p:ext uri="{BB962C8B-B14F-4D97-AF65-F5344CB8AC3E}">
        <p14:creationId xmlns:p14="http://schemas.microsoft.com/office/powerpoint/2010/main" val="148474549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84F3E52-A977-4480-A33B-FB995B4CB2C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64" t="2326" r="19369" b="20431"/>
          <a:stretch/>
        </p:blipFill>
        <p:spPr>
          <a:xfrm>
            <a:off x="0" y="-1"/>
            <a:ext cx="12546896" cy="6858001"/>
          </a:xfrm>
          <a:prstGeom prst="rect">
            <a:avLst/>
          </a:prstGeom>
        </p:spPr>
      </p:pic>
      <p:pic>
        <p:nvPicPr>
          <p:cNvPr id="10" name="图片 9">
            <a:extLst>
              <a:ext uri="{FF2B5EF4-FFF2-40B4-BE49-F238E27FC236}">
                <a16:creationId xmlns:a16="http://schemas.microsoft.com/office/drawing/2014/main" id="{1E13A988-6190-4E6D-9B91-6CFCADBBD89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50807"/>
          <a:stretch/>
        </p:blipFill>
        <p:spPr>
          <a:xfrm>
            <a:off x="0" y="-1"/>
            <a:ext cx="12546896" cy="2571752"/>
          </a:xfrm>
          <a:prstGeom prst="rect">
            <a:avLst/>
          </a:prstGeom>
        </p:spPr>
      </p:pic>
      <p:pic>
        <p:nvPicPr>
          <p:cNvPr id="11" name="图片 10">
            <a:extLst>
              <a:ext uri="{FF2B5EF4-FFF2-40B4-BE49-F238E27FC236}">
                <a16:creationId xmlns:a16="http://schemas.microsoft.com/office/drawing/2014/main" id="{D7B246D4-1055-4E7D-B174-952588EE449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5460" t="50808"/>
          <a:stretch/>
        </p:blipFill>
        <p:spPr>
          <a:xfrm>
            <a:off x="9467850" y="4286249"/>
            <a:ext cx="3079046" cy="2571751"/>
          </a:xfrm>
          <a:prstGeom prst="rect">
            <a:avLst/>
          </a:prstGeom>
        </p:spPr>
      </p:pic>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10666491" y="-616621"/>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319C28">
                    <a:lumMod val="20000"/>
                    <a:lumOff val="80000"/>
                  </a:srgbClr>
                </a:solidFill>
                <a:effectLst/>
                <a:uLnTx/>
                <a:uFillTx/>
                <a:latin typeface="#9Slide05 ViceroyJF" panose="02040603050506020204" pitchFamily="18" charset="0"/>
                <a:ea typeface="+mj-ea"/>
                <a:cs typeface="+mj-cs"/>
              </a:rPr>
              <a:t>Măng</a:t>
            </a:r>
            <a:r>
              <a:rPr kumimoji="0" lang="en-US" sz="1800" b="0" i="0" u="none" strike="noStrike" kern="1200" cap="none" spc="0" normalizeH="0" baseline="0" noProof="0" dirty="0">
                <a:ln>
                  <a:noFill/>
                </a:ln>
                <a:solidFill>
                  <a:srgbClr val="319C28">
                    <a:lumMod val="20000"/>
                    <a:lumOff val="80000"/>
                  </a:srgbClr>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189193132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457AAFB-C25D-4FCF-A1DB-6DD3FEE4899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93" t="2072"/>
          <a:stretch/>
        </p:blipFill>
        <p:spPr>
          <a:xfrm>
            <a:off x="-1" y="0"/>
            <a:ext cx="12192001" cy="6858000"/>
          </a:xfrm>
          <a:prstGeom prst="rect">
            <a:avLst/>
          </a:prstGeom>
        </p:spPr>
      </p:pic>
      <p:pic>
        <p:nvPicPr>
          <p:cNvPr id="3" name="Picture 2">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4"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5"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123964" y="570744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E7E6E6">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E7E6E6">
                    <a:lumMod val="75000"/>
                  </a:srgbClr>
                </a:solidFill>
                <a:effectLst/>
                <a:uLnTx/>
                <a:uFillTx/>
                <a:latin typeface="#9Slide07 HoneyCream" pitchFamily="2" charset="0"/>
                <a:ea typeface="+mj-ea"/>
                <a:cs typeface="+mj-cs"/>
              </a:rPr>
              <a:t> Non</a:t>
            </a:r>
          </a:p>
        </p:txBody>
      </p:sp>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10056218" y="-524935"/>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srgbClr val="319C28">
                    <a:lumMod val="40000"/>
                    <a:lumOff val="60000"/>
                  </a:srgbClr>
                </a:solidFill>
                <a:effectLst/>
                <a:uLnTx/>
                <a:uFillTx/>
                <a:latin typeface="#9Slide05 ViceroyJF" panose="02040603050506020204" pitchFamily="18" charset="0"/>
                <a:ea typeface="+mj-ea"/>
                <a:cs typeface="+mj-cs"/>
              </a:rPr>
              <a:t>Măng</a:t>
            </a:r>
            <a:r>
              <a:rPr kumimoji="0" lang="en-US" sz="2400" b="0" i="0" u="none" strike="noStrike" kern="1200" cap="none" spc="0" normalizeH="0" baseline="0" noProof="0" dirty="0">
                <a:ln>
                  <a:noFill/>
                </a:ln>
                <a:solidFill>
                  <a:srgbClr val="319C28">
                    <a:lumMod val="40000"/>
                    <a:lumOff val="60000"/>
                  </a:srgbClr>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126139330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277EAE7-9316-462F-8BF5-1BE5A6D95BB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93" t="2072"/>
          <a:stretch/>
        </p:blipFill>
        <p:spPr>
          <a:xfrm>
            <a:off x="-1" y="0"/>
            <a:ext cx="12192001" cy="6858000"/>
          </a:xfrm>
          <a:prstGeom prst="rect">
            <a:avLst/>
          </a:prstGeom>
        </p:spPr>
      </p:pic>
      <p:pic>
        <p:nvPicPr>
          <p:cNvPr id="8" name="图片 7">
            <a:extLst>
              <a:ext uri="{FF2B5EF4-FFF2-40B4-BE49-F238E27FC236}">
                <a16:creationId xmlns:a16="http://schemas.microsoft.com/office/drawing/2014/main" id="{F38ECF3C-CE8F-418C-AED4-6123370F1B0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684035"/>
            <a:ext cx="12192000" cy="2173966"/>
          </a:xfrm>
          <a:prstGeom prst="rect">
            <a:avLst/>
          </a:prstGeom>
        </p:spPr>
      </p:pic>
      <p:pic>
        <p:nvPicPr>
          <p:cNvPr id="4" name="Picture 3">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5"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6"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Tree>
    <p:extLst>
      <p:ext uri="{BB962C8B-B14F-4D97-AF65-F5344CB8AC3E}">
        <p14:creationId xmlns:p14="http://schemas.microsoft.com/office/powerpoint/2010/main" val="133553923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5A77CF-D36A-42FD-92FF-7B0E38E1E9D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45BA3CE-F2F8-40BC-AE1A-14833849AF0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99FBF3D-5B03-4191-B4C1-ACA81C8669CC}"/>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89E68B-17EA-4399-B28A-64E41EB6CB2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2022/7/25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6FD548E3-CF3E-4E30-B974-27DEF5F3309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C0F2AA9E-A83C-4FB3-9E52-6BA7DDD5DE3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10"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12" name="Title 1">
            <a:extLst>
              <a:ext uri="{FF2B5EF4-FFF2-40B4-BE49-F238E27FC236}">
                <a16:creationId xmlns:a16="http://schemas.microsoft.com/office/drawing/2014/main" id="{134C9EFF-C59B-47AD-BC67-24488957F3EB}"/>
              </a:ext>
            </a:extLst>
          </p:cNvPr>
          <p:cNvSpPr txBox="1">
            <a:spLocks/>
          </p:cNvSpPr>
          <p:nvPr userDrawn="1"/>
        </p:nvSpPr>
        <p:spPr>
          <a:xfrm>
            <a:off x="10150564" y="-524935"/>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srgbClr val="319C28">
                    <a:lumMod val="40000"/>
                    <a:lumOff val="60000"/>
                  </a:srgbClr>
                </a:solidFill>
                <a:effectLst/>
                <a:uLnTx/>
                <a:uFillTx/>
                <a:latin typeface="#9Slide05 ViceroyJF" panose="02040603050506020204" pitchFamily="18" charset="0"/>
                <a:ea typeface="+mj-ea"/>
                <a:cs typeface="+mj-cs"/>
              </a:rPr>
              <a:t>Măng</a:t>
            </a:r>
            <a:r>
              <a:rPr kumimoji="0" lang="en-US" sz="2400" b="0" i="0" u="none" strike="noStrike" kern="1200" cap="none" spc="0" normalizeH="0" baseline="0" noProof="0" dirty="0">
                <a:ln>
                  <a:noFill/>
                </a:ln>
                <a:solidFill>
                  <a:srgbClr val="319C28">
                    <a:lumMod val="40000"/>
                    <a:lumOff val="60000"/>
                  </a:srgbClr>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422894699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38EF1E-3BD8-4934-8039-7F14A4D7407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78EEE46E-57F4-4F7C-BFF0-D50360F2881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789487D-EA32-425C-955F-90D27400D4BF}"/>
              </a:ext>
            </a:extLst>
          </p:cNvPr>
          <p:cNvSpPr>
            <a:spLocks noGrp="1"/>
          </p:cNvSpPr>
          <p:nvPr>
            <p:ph sz="half" idx="2"/>
          </p:nvPr>
        </p:nvSpPr>
        <p:spPr>
          <a:xfrm>
            <a:off x="839788" y="2505075"/>
            <a:ext cx="5157787" cy="3684588"/>
          </a:xfrm>
          <a:prstGeom prst="rect">
            <a:avLst/>
          </a:prstGeom>
        </p:spPr>
        <p:txBody>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a16="http://schemas.microsoft.com/office/drawing/2014/main" id="{ACE4232A-CC4E-46BD-A68E-CE8E72D7215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80C888A1-504C-4C45-99D9-8E22409C94AE}"/>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E345F4F-D6EB-4FA3-945B-86B0672165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2022/7/25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id="{C5A1F60E-28DF-46A8-9117-36993E9BC31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id="{180C9736-8B59-4072-BD81-2027E196F82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10" name="Picture 9">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11"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12"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14" name="Title 1">
            <a:extLst>
              <a:ext uri="{FF2B5EF4-FFF2-40B4-BE49-F238E27FC236}">
                <a16:creationId xmlns:a16="http://schemas.microsoft.com/office/drawing/2014/main" id="{134C9EFF-C59B-47AD-BC67-24488957F3EB}"/>
              </a:ext>
            </a:extLst>
          </p:cNvPr>
          <p:cNvSpPr txBox="1">
            <a:spLocks/>
          </p:cNvSpPr>
          <p:nvPr userDrawn="1"/>
        </p:nvSpPr>
        <p:spPr>
          <a:xfrm>
            <a:off x="10150564" y="-567002"/>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srgbClr val="319C28">
                    <a:lumMod val="40000"/>
                    <a:lumOff val="60000"/>
                  </a:srgbClr>
                </a:solidFill>
                <a:effectLst/>
                <a:uLnTx/>
                <a:uFillTx/>
                <a:latin typeface="#9Slide05 ViceroyJF" panose="02040603050506020204" pitchFamily="18" charset="0"/>
                <a:ea typeface="+mj-ea"/>
                <a:cs typeface="+mj-cs"/>
              </a:rPr>
              <a:t>Măng</a:t>
            </a:r>
            <a:r>
              <a:rPr kumimoji="0" lang="en-US" sz="2400" b="0" i="0" u="none" strike="noStrike" kern="1200" cap="none" spc="0" normalizeH="0" baseline="0" noProof="0" dirty="0">
                <a:ln>
                  <a:noFill/>
                </a:ln>
                <a:solidFill>
                  <a:srgbClr val="319C28">
                    <a:lumMod val="40000"/>
                    <a:lumOff val="60000"/>
                  </a:srgbClr>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62658244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2CDECA6-AC26-4FC2-A84C-971DBB93BAA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C90DFAC-6847-412B-B663-4DDEB5F77DB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2022/7/25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id="{FE15E20C-7BE4-4E68-B897-175190AE155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id="{9B79E440-F62B-46D3-8282-4261A0339B7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6" name="Picture 5">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7"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8"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10" name="Title 1">
            <a:extLst>
              <a:ext uri="{FF2B5EF4-FFF2-40B4-BE49-F238E27FC236}">
                <a16:creationId xmlns:a16="http://schemas.microsoft.com/office/drawing/2014/main" id="{134C9EFF-C59B-47AD-BC67-24488957F3EB}"/>
              </a:ext>
            </a:extLst>
          </p:cNvPr>
          <p:cNvSpPr txBox="1">
            <a:spLocks/>
          </p:cNvSpPr>
          <p:nvPr userDrawn="1"/>
        </p:nvSpPr>
        <p:spPr>
          <a:xfrm>
            <a:off x="10150564" y="-524935"/>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srgbClr val="319C28">
                    <a:lumMod val="40000"/>
                    <a:lumOff val="60000"/>
                  </a:srgbClr>
                </a:solidFill>
                <a:effectLst/>
                <a:uLnTx/>
                <a:uFillTx/>
                <a:latin typeface="#9Slide05 ViceroyJF" panose="02040603050506020204" pitchFamily="18" charset="0"/>
                <a:ea typeface="+mj-ea"/>
                <a:cs typeface="+mj-cs"/>
              </a:rPr>
              <a:t>Măng</a:t>
            </a:r>
            <a:r>
              <a:rPr kumimoji="0" lang="en-US" sz="2400" b="0" i="0" u="none" strike="noStrike" kern="1200" cap="none" spc="0" normalizeH="0" baseline="0" noProof="0" dirty="0">
                <a:ln>
                  <a:noFill/>
                </a:ln>
                <a:solidFill>
                  <a:srgbClr val="319C28">
                    <a:lumMod val="40000"/>
                    <a:lumOff val="60000"/>
                  </a:srgbClr>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385464235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1">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AA1E96-D133-4F18-B9E9-605FE640463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2022/7/25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FCE0B362-273A-4C83-B65C-B2C870E8C7D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33FCD18E-01E1-4C4D-8784-18AA6DE9F24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9982200" y="-524935"/>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srgbClr val="319C28">
                    <a:lumMod val="40000"/>
                    <a:lumOff val="60000"/>
                  </a:srgbClr>
                </a:solidFill>
                <a:effectLst/>
                <a:uLnTx/>
                <a:uFillTx/>
                <a:latin typeface="#9Slide05 ViceroyJF" panose="02040603050506020204" pitchFamily="18" charset="0"/>
                <a:ea typeface="+mj-ea"/>
                <a:cs typeface="+mj-cs"/>
              </a:rPr>
              <a:t>Măng</a:t>
            </a:r>
            <a:r>
              <a:rPr kumimoji="0" lang="en-US" sz="2400" b="0" i="0" u="none" strike="noStrike" kern="1200" cap="none" spc="0" normalizeH="0" baseline="0" noProof="0" dirty="0">
                <a:ln>
                  <a:noFill/>
                </a:ln>
                <a:solidFill>
                  <a:srgbClr val="319C28">
                    <a:lumMod val="40000"/>
                    <a:lumOff val="60000"/>
                  </a:srgbClr>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142517280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17_1">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AA1E96-D133-4F18-B9E9-605FE640463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2022/7/25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FCE0B362-273A-4C83-B65C-B2C870E8C7D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33FCD18E-01E1-4C4D-8784-18AA6DE9F24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9982200" y="-524935"/>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srgbClr val="319C28">
                    <a:lumMod val="40000"/>
                    <a:lumOff val="60000"/>
                  </a:srgbClr>
                </a:solidFill>
                <a:effectLst/>
                <a:uLnTx/>
                <a:uFillTx/>
                <a:latin typeface="#9Slide05 ViceroyJF" panose="02040603050506020204" pitchFamily="18" charset="0"/>
                <a:ea typeface="+mj-ea"/>
                <a:cs typeface="+mj-cs"/>
              </a:rPr>
              <a:t>Măng</a:t>
            </a:r>
            <a:r>
              <a:rPr kumimoji="0" lang="en-US" sz="2400" b="0" i="0" u="none" strike="noStrike" kern="1200" cap="none" spc="0" normalizeH="0" baseline="0" noProof="0" dirty="0">
                <a:ln>
                  <a:noFill/>
                </a:ln>
                <a:solidFill>
                  <a:srgbClr val="319C28">
                    <a:lumMod val="40000"/>
                    <a:lumOff val="60000"/>
                  </a:srgbClr>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360095145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16_1">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AA1E96-D133-4F18-B9E9-605FE640463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2022/7/25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FCE0B362-273A-4C83-B65C-B2C870E8C7D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33FCD18E-01E1-4C4D-8784-18AA6DE9F24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9982200" y="-524935"/>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srgbClr val="319C28">
                    <a:lumMod val="40000"/>
                    <a:lumOff val="60000"/>
                  </a:srgbClr>
                </a:solidFill>
                <a:effectLst/>
                <a:uLnTx/>
                <a:uFillTx/>
                <a:latin typeface="#9Slide05 ViceroyJF" panose="02040603050506020204" pitchFamily="18" charset="0"/>
                <a:ea typeface="+mj-ea"/>
                <a:cs typeface="+mj-cs"/>
              </a:rPr>
              <a:t>Măng</a:t>
            </a:r>
            <a:r>
              <a:rPr kumimoji="0" lang="en-US" sz="2400" b="0" i="0" u="none" strike="noStrike" kern="1200" cap="none" spc="0" normalizeH="0" baseline="0" noProof="0" dirty="0">
                <a:ln>
                  <a:noFill/>
                </a:ln>
                <a:solidFill>
                  <a:srgbClr val="319C28">
                    <a:lumMod val="40000"/>
                    <a:lumOff val="60000"/>
                  </a:srgbClr>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346510478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15_1">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AA1E96-D133-4F18-B9E9-605FE640463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2022/7/25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FCE0B362-273A-4C83-B65C-B2C870E8C7D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33FCD18E-01E1-4C4D-8784-18AA6DE9F24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9982200" y="-524935"/>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srgbClr val="319C28">
                    <a:lumMod val="40000"/>
                    <a:lumOff val="60000"/>
                  </a:srgbClr>
                </a:solidFill>
                <a:effectLst/>
                <a:uLnTx/>
                <a:uFillTx/>
                <a:latin typeface="#9Slide05 ViceroyJF" panose="02040603050506020204" pitchFamily="18" charset="0"/>
                <a:ea typeface="+mj-ea"/>
                <a:cs typeface="+mj-cs"/>
              </a:rPr>
              <a:t>Măng</a:t>
            </a:r>
            <a:r>
              <a:rPr kumimoji="0" lang="en-US" sz="2400" b="0" i="0" u="none" strike="noStrike" kern="1200" cap="none" spc="0" normalizeH="0" baseline="0" noProof="0" dirty="0">
                <a:ln>
                  <a:noFill/>
                </a:ln>
                <a:solidFill>
                  <a:srgbClr val="319C28">
                    <a:lumMod val="40000"/>
                    <a:lumOff val="60000"/>
                  </a:srgbClr>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336206431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764E68B1-73EE-412E-9CCD-BF5AEC52CEDF}" type="datetimeFigureOut">
              <a:rPr lang="en-US" smtClean="0"/>
              <a:t>7/25/2022</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046B62F1-30BB-4C33-BE59-EE84C050C7D5}" type="slidenum">
              <a:rPr lang="en-US" smtClean="0"/>
              <a:t>‹#›</a:t>
            </a:fld>
            <a:endParaRPr lang="en-US"/>
          </a:p>
        </p:txBody>
      </p:sp>
    </p:spTree>
    <p:extLst>
      <p:ext uri="{BB962C8B-B14F-4D97-AF65-F5344CB8AC3E}">
        <p14:creationId xmlns:p14="http://schemas.microsoft.com/office/powerpoint/2010/main" val="281247528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14_1">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AA1E96-D133-4F18-B9E9-605FE640463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2022/7/25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FCE0B362-273A-4C83-B65C-B2C870E8C7D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33FCD18E-01E1-4C4D-8784-18AA6DE9F24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9982200" y="-524935"/>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srgbClr val="319C28">
                    <a:lumMod val="40000"/>
                    <a:lumOff val="60000"/>
                  </a:srgbClr>
                </a:solidFill>
                <a:effectLst/>
                <a:uLnTx/>
                <a:uFillTx/>
                <a:latin typeface="#9Slide05 ViceroyJF" panose="02040603050506020204" pitchFamily="18" charset="0"/>
                <a:ea typeface="+mj-ea"/>
                <a:cs typeface="+mj-cs"/>
              </a:rPr>
              <a:t>Măng</a:t>
            </a:r>
            <a:r>
              <a:rPr kumimoji="0" lang="en-US" sz="2400" b="0" i="0" u="none" strike="noStrike" kern="1200" cap="none" spc="0" normalizeH="0" baseline="0" noProof="0" dirty="0">
                <a:ln>
                  <a:noFill/>
                </a:ln>
                <a:solidFill>
                  <a:srgbClr val="319C28">
                    <a:lumMod val="40000"/>
                    <a:lumOff val="60000"/>
                  </a:srgbClr>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402394862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13_1">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AA1E96-D133-4F18-B9E9-605FE640463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2022/7/25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FCE0B362-273A-4C83-B65C-B2C870E8C7D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33FCD18E-01E1-4C4D-8784-18AA6DE9F24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9982200" y="-524935"/>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srgbClr val="319C28">
                    <a:lumMod val="40000"/>
                    <a:lumOff val="60000"/>
                  </a:srgbClr>
                </a:solidFill>
                <a:effectLst/>
                <a:uLnTx/>
                <a:uFillTx/>
                <a:latin typeface="#9Slide05 ViceroyJF" panose="02040603050506020204" pitchFamily="18" charset="0"/>
                <a:ea typeface="+mj-ea"/>
                <a:cs typeface="+mj-cs"/>
              </a:rPr>
              <a:t>Măng</a:t>
            </a:r>
            <a:r>
              <a:rPr kumimoji="0" lang="en-US" sz="2400" b="0" i="0" u="none" strike="noStrike" kern="1200" cap="none" spc="0" normalizeH="0" baseline="0" noProof="0" dirty="0">
                <a:ln>
                  <a:noFill/>
                </a:ln>
                <a:solidFill>
                  <a:srgbClr val="319C28">
                    <a:lumMod val="40000"/>
                    <a:lumOff val="60000"/>
                  </a:srgbClr>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146917466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12_1">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AA1E96-D133-4F18-B9E9-605FE640463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2022/7/25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FCE0B362-273A-4C83-B65C-B2C870E8C7D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33FCD18E-01E1-4C4D-8784-18AA6DE9F24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9982200" y="-524935"/>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9Slide05 ViceroyJF" panose="02040603050506020204" pitchFamily="18" charset="0"/>
                <a:ea typeface="+mj-ea"/>
                <a:cs typeface="+mj-cs"/>
              </a:rPr>
              <a:t>Măng</a:t>
            </a:r>
            <a:r>
              <a:rPr kumimoji="0" lang="en-US" sz="3200" b="0" i="0" u="none" strike="noStrike" kern="1200" cap="none" spc="0" normalizeH="0" baseline="0" noProof="0" dirty="0">
                <a:ln>
                  <a:noFill/>
                </a:ln>
                <a:solidFill>
                  <a:prstClr val="white"/>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385598307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11_1">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AA1E96-D133-4F18-B9E9-605FE640463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2022/7/25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FCE0B362-273A-4C83-B65C-B2C870E8C7D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33FCD18E-01E1-4C4D-8784-18AA6DE9F24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9982200" y="-524935"/>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9Slide05 ViceroyJF" panose="02040603050506020204" pitchFamily="18" charset="0"/>
                <a:ea typeface="+mj-ea"/>
                <a:cs typeface="+mj-cs"/>
              </a:rPr>
              <a:t>Măng</a:t>
            </a:r>
            <a:r>
              <a:rPr kumimoji="0" lang="en-US" sz="3200" b="0" i="0" u="none" strike="noStrike" kern="1200" cap="none" spc="0" normalizeH="0" baseline="0" noProof="0" dirty="0">
                <a:ln>
                  <a:noFill/>
                </a:ln>
                <a:solidFill>
                  <a:prstClr val="white"/>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101896916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10_1">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AA1E96-D133-4F18-B9E9-605FE640463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2022/7/25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FCE0B362-273A-4C83-B65C-B2C870E8C7D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33FCD18E-01E1-4C4D-8784-18AA6DE9F24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9982200" y="-524935"/>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9Slide05 ViceroyJF" panose="02040603050506020204" pitchFamily="18" charset="0"/>
                <a:ea typeface="+mj-ea"/>
                <a:cs typeface="+mj-cs"/>
              </a:rPr>
              <a:t>Măng</a:t>
            </a:r>
            <a:r>
              <a:rPr kumimoji="0" lang="en-US" sz="3200" b="0" i="0" u="none" strike="noStrike" kern="1200" cap="none" spc="0" normalizeH="0" baseline="0" noProof="0" dirty="0">
                <a:ln>
                  <a:noFill/>
                </a:ln>
                <a:solidFill>
                  <a:prstClr val="white"/>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371708080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9_1">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AA1E96-D133-4F18-B9E9-605FE640463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2022/7/25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FCE0B362-273A-4C83-B65C-B2C870E8C7D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33FCD18E-01E1-4C4D-8784-18AA6DE9F24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9982200" y="-524935"/>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9Slide05 ViceroyJF" panose="02040603050506020204" pitchFamily="18" charset="0"/>
                <a:ea typeface="+mj-ea"/>
                <a:cs typeface="+mj-cs"/>
              </a:rPr>
              <a:t>Măng</a:t>
            </a:r>
            <a:r>
              <a:rPr kumimoji="0" lang="en-US" sz="3200" b="0" i="0" u="none" strike="noStrike" kern="1200" cap="none" spc="0" normalizeH="0" baseline="0" noProof="0" dirty="0">
                <a:ln>
                  <a:noFill/>
                </a:ln>
                <a:solidFill>
                  <a:prstClr val="white"/>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363472427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8_1">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AA1E96-D133-4F18-B9E9-605FE640463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2022/7/25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FCE0B362-273A-4C83-B65C-B2C870E8C7D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33FCD18E-01E1-4C4D-8784-18AA6DE9F24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9982200" y="-524935"/>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9Slide05 ViceroyJF" panose="02040603050506020204" pitchFamily="18" charset="0"/>
                <a:ea typeface="+mj-ea"/>
                <a:cs typeface="+mj-cs"/>
              </a:rPr>
              <a:t>Măng</a:t>
            </a:r>
            <a:r>
              <a:rPr kumimoji="0" lang="en-US" sz="3200" b="0" i="0" u="none" strike="noStrike" kern="1200" cap="none" spc="0" normalizeH="0" baseline="0" noProof="0" dirty="0">
                <a:ln>
                  <a:noFill/>
                </a:ln>
                <a:solidFill>
                  <a:prstClr val="white"/>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158698574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7_1">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AA1E96-D133-4F18-B9E9-605FE640463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2022/7/25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FCE0B362-273A-4C83-B65C-B2C870E8C7D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33FCD18E-01E1-4C4D-8784-18AA6DE9F24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9982200" y="-524935"/>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9Slide05 ViceroyJF" panose="02040603050506020204" pitchFamily="18" charset="0"/>
                <a:ea typeface="+mj-ea"/>
                <a:cs typeface="+mj-cs"/>
              </a:rPr>
              <a:t>Măng</a:t>
            </a:r>
            <a:r>
              <a:rPr kumimoji="0" lang="en-US" sz="3200" b="0" i="0" u="none" strike="noStrike" kern="1200" cap="none" spc="0" normalizeH="0" baseline="0" noProof="0" dirty="0">
                <a:ln>
                  <a:noFill/>
                </a:ln>
                <a:solidFill>
                  <a:prstClr val="white"/>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350661153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6_1">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AA1E96-D133-4F18-B9E9-605FE640463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2022/7/25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FCE0B362-273A-4C83-B65C-B2C870E8C7D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33FCD18E-01E1-4C4D-8784-18AA6DE9F24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9982200" y="-524935"/>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9Slide05 ViceroyJF" panose="02040603050506020204" pitchFamily="18" charset="0"/>
                <a:ea typeface="+mj-ea"/>
                <a:cs typeface="+mj-cs"/>
              </a:rPr>
              <a:t>Măng</a:t>
            </a:r>
            <a:r>
              <a:rPr kumimoji="0" lang="en-US" sz="3200" b="0" i="0" u="none" strike="noStrike" kern="1200" cap="none" spc="0" normalizeH="0" baseline="0" noProof="0" dirty="0">
                <a:ln>
                  <a:noFill/>
                </a:ln>
                <a:solidFill>
                  <a:prstClr val="white"/>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391783595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5_1">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AA1E96-D133-4F18-B9E9-605FE640463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2022/7/25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FCE0B362-273A-4C83-B65C-B2C870E8C7D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33FCD18E-01E1-4C4D-8784-18AA6DE9F24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smtClean="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smtClean="0">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9982200" y="-524935"/>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9Slide05 ViceroyJF" panose="02040603050506020204" pitchFamily="18" charset="0"/>
                <a:ea typeface="+mj-ea"/>
                <a:cs typeface="+mj-cs"/>
              </a:rPr>
              <a:t>Măng</a:t>
            </a:r>
            <a:r>
              <a:rPr kumimoji="0" lang="en-US" sz="3200" b="0" i="0" u="none" strike="noStrike" kern="1200" cap="none" spc="0" normalizeH="0" baseline="0" noProof="0" dirty="0">
                <a:ln>
                  <a:noFill/>
                </a:ln>
                <a:solidFill>
                  <a:prstClr val="white"/>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45607476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hyperlink" Target="https://www.facebook.com/groups/629898828017053" TargetMode="Externa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21" Type="http://schemas.openxmlformats.org/officeDocument/2006/relationships/slideLayout" Target="../slideLayouts/slideLayout36.xml"/><Relationship Id="rId34" Type="http://schemas.openxmlformats.org/officeDocument/2006/relationships/image" Target="../media/image1.png"/><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33" Type="http://schemas.openxmlformats.org/officeDocument/2006/relationships/theme" Target="../theme/theme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29" Type="http://schemas.openxmlformats.org/officeDocument/2006/relationships/slideLayout" Target="../slideLayouts/slideLayout44.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32" Type="http://schemas.openxmlformats.org/officeDocument/2006/relationships/slideLayout" Target="../slideLayouts/slideLayout47.xml"/><Relationship Id="rId37" Type="http://schemas.openxmlformats.org/officeDocument/2006/relationships/image" Target="../media/image3.png"/><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36" Type="http://schemas.openxmlformats.org/officeDocument/2006/relationships/hyperlink" Target="https://www.facebook.com/groups/629898828017053" TargetMode="External"/><Relationship Id="rId10" Type="http://schemas.openxmlformats.org/officeDocument/2006/relationships/slideLayout" Target="../slideLayouts/slideLayout25.xml"/><Relationship Id="rId19" Type="http://schemas.openxmlformats.org/officeDocument/2006/relationships/slideLayout" Target="../slideLayouts/slideLayout34.xml"/><Relationship Id="rId31" Type="http://schemas.openxmlformats.org/officeDocument/2006/relationships/slideLayout" Target="../slideLayouts/slideLayout46.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30" Type="http://schemas.openxmlformats.org/officeDocument/2006/relationships/slideLayout" Target="../slideLayouts/slideLayout45.xml"/><Relationship Id="rId35" Type="http://schemas.openxmlformats.org/officeDocument/2006/relationships/image" Target="../media/image2.png"/><Relationship Id="rId8" Type="http://schemas.openxmlformats.org/officeDocument/2006/relationships/slideLayout" Target="../slideLayouts/slideLayout23.xml"/><Relationship Id="rId3"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hyperlink" Target="https://www.facebook.com/groups/629898828017053" TargetMode="Externa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image" Target="../media/image2.png"/><Relationship Id="rId2" Type="http://schemas.openxmlformats.org/officeDocument/2006/relationships/slideLayout" Target="../slideLayouts/slideLayout49.xml"/><Relationship Id="rId16" Type="http://schemas.openxmlformats.org/officeDocument/2006/relationships/image" Target="../media/image1.png"/><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theme" Target="../theme/theme3.xml"/><Relationship Id="rId10" Type="http://schemas.openxmlformats.org/officeDocument/2006/relationships/slideLayout" Target="../slideLayouts/slideLayout57.xml"/><Relationship Id="rId19" Type="http://schemas.openxmlformats.org/officeDocument/2006/relationships/image" Target="../media/image3.png"/><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image" Target="../media/image7.png"/><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19" Type="http://schemas.openxmlformats.org/officeDocument/2006/relationships/theme" Target="../theme/theme4.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92.xml"/><Relationship Id="rId18" Type="http://schemas.openxmlformats.org/officeDocument/2006/relationships/slideLayout" Target="../slideLayouts/slideLayout97.xml"/><Relationship Id="rId26" Type="http://schemas.openxmlformats.org/officeDocument/2006/relationships/slideLayout" Target="../slideLayouts/slideLayout105.xml"/><Relationship Id="rId21" Type="http://schemas.openxmlformats.org/officeDocument/2006/relationships/slideLayout" Target="../slideLayouts/slideLayout100.xml"/><Relationship Id="rId34" Type="http://schemas.openxmlformats.org/officeDocument/2006/relationships/image" Target="../media/image1.png"/><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5" Type="http://schemas.openxmlformats.org/officeDocument/2006/relationships/slideLayout" Target="../slideLayouts/slideLayout104.xml"/><Relationship Id="rId33" Type="http://schemas.openxmlformats.org/officeDocument/2006/relationships/image" Target="../media/image12.png"/><Relationship Id="rId2" Type="http://schemas.openxmlformats.org/officeDocument/2006/relationships/slideLayout" Target="../slideLayouts/slideLayout81.xml"/><Relationship Id="rId16" Type="http://schemas.openxmlformats.org/officeDocument/2006/relationships/slideLayout" Target="../slideLayouts/slideLayout95.xml"/><Relationship Id="rId20" Type="http://schemas.openxmlformats.org/officeDocument/2006/relationships/slideLayout" Target="../slideLayouts/slideLayout99.xml"/><Relationship Id="rId29" Type="http://schemas.openxmlformats.org/officeDocument/2006/relationships/slideLayout" Target="../slideLayouts/slideLayout108.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24" Type="http://schemas.openxmlformats.org/officeDocument/2006/relationships/slideLayout" Target="../slideLayouts/slideLayout103.xml"/><Relationship Id="rId32" Type="http://schemas.openxmlformats.org/officeDocument/2006/relationships/image" Target="../media/image11.png"/><Relationship Id="rId37" Type="http://schemas.openxmlformats.org/officeDocument/2006/relationships/hyperlink" Target="https://www.facebook.com/groups/629898828017053" TargetMode="External"/><Relationship Id="rId5" Type="http://schemas.openxmlformats.org/officeDocument/2006/relationships/slideLayout" Target="../slideLayouts/slideLayout84.xml"/><Relationship Id="rId15" Type="http://schemas.openxmlformats.org/officeDocument/2006/relationships/slideLayout" Target="../slideLayouts/slideLayout94.xml"/><Relationship Id="rId23" Type="http://schemas.openxmlformats.org/officeDocument/2006/relationships/slideLayout" Target="../slideLayouts/slideLayout102.xml"/><Relationship Id="rId28" Type="http://schemas.openxmlformats.org/officeDocument/2006/relationships/slideLayout" Target="../slideLayouts/slideLayout107.xml"/><Relationship Id="rId36" Type="http://schemas.openxmlformats.org/officeDocument/2006/relationships/image" Target="../media/image2.png"/><Relationship Id="rId10" Type="http://schemas.openxmlformats.org/officeDocument/2006/relationships/slideLayout" Target="../slideLayouts/slideLayout89.xml"/><Relationship Id="rId19" Type="http://schemas.openxmlformats.org/officeDocument/2006/relationships/slideLayout" Target="../slideLayouts/slideLayout98.xml"/><Relationship Id="rId31" Type="http://schemas.openxmlformats.org/officeDocument/2006/relationships/theme" Target="../theme/theme5.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 Id="rId22" Type="http://schemas.openxmlformats.org/officeDocument/2006/relationships/slideLayout" Target="../slideLayouts/slideLayout101.xml"/><Relationship Id="rId27" Type="http://schemas.openxmlformats.org/officeDocument/2006/relationships/slideLayout" Target="../slideLayouts/slideLayout106.xml"/><Relationship Id="rId30" Type="http://schemas.openxmlformats.org/officeDocument/2006/relationships/slideLayout" Target="../slideLayouts/slideLayout109.xml"/><Relationship Id="rId35" Type="http://schemas.openxmlformats.org/officeDocument/2006/relationships/image" Target="../media/image3.png"/><Relationship Id="rId8" Type="http://schemas.openxmlformats.org/officeDocument/2006/relationships/slideLayout" Target="../slideLayouts/slideLayout87.xml"/><Relationship Id="rId3" Type="http://schemas.openxmlformats.org/officeDocument/2006/relationships/slideLayout" Target="../slideLayouts/slideLayout82.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22.xml"/><Relationship Id="rId18" Type="http://schemas.openxmlformats.org/officeDocument/2006/relationships/slideLayout" Target="../slideLayouts/slideLayout127.xml"/><Relationship Id="rId26" Type="http://schemas.openxmlformats.org/officeDocument/2006/relationships/slideLayout" Target="../slideLayouts/slideLayout135.xml"/><Relationship Id="rId21" Type="http://schemas.openxmlformats.org/officeDocument/2006/relationships/slideLayout" Target="../slideLayouts/slideLayout130.xml"/><Relationship Id="rId34" Type="http://schemas.openxmlformats.org/officeDocument/2006/relationships/image" Target="../media/image1.png"/><Relationship Id="rId7" Type="http://schemas.openxmlformats.org/officeDocument/2006/relationships/slideLayout" Target="../slideLayouts/slideLayout116.xml"/><Relationship Id="rId12" Type="http://schemas.openxmlformats.org/officeDocument/2006/relationships/slideLayout" Target="../slideLayouts/slideLayout121.xml"/><Relationship Id="rId17" Type="http://schemas.openxmlformats.org/officeDocument/2006/relationships/slideLayout" Target="../slideLayouts/slideLayout126.xml"/><Relationship Id="rId25" Type="http://schemas.openxmlformats.org/officeDocument/2006/relationships/slideLayout" Target="../slideLayouts/slideLayout134.xml"/><Relationship Id="rId33" Type="http://schemas.openxmlformats.org/officeDocument/2006/relationships/image" Target="../media/image12.png"/><Relationship Id="rId2" Type="http://schemas.openxmlformats.org/officeDocument/2006/relationships/slideLayout" Target="../slideLayouts/slideLayout111.xml"/><Relationship Id="rId16" Type="http://schemas.openxmlformats.org/officeDocument/2006/relationships/slideLayout" Target="../slideLayouts/slideLayout125.xml"/><Relationship Id="rId20" Type="http://schemas.openxmlformats.org/officeDocument/2006/relationships/slideLayout" Target="../slideLayouts/slideLayout129.xml"/><Relationship Id="rId29" Type="http://schemas.openxmlformats.org/officeDocument/2006/relationships/slideLayout" Target="../slideLayouts/slideLayout138.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24" Type="http://schemas.openxmlformats.org/officeDocument/2006/relationships/slideLayout" Target="../slideLayouts/slideLayout133.xml"/><Relationship Id="rId32" Type="http://schemas.openxmlformats.org/officeDocument/2006/relationships/image" Target="../media/image11.png"/><Relationship Id="rId37" Type="http://schemas.openxmlformats.org/officeDocument/2006/relationships/hyperlink" Target="https://www.facebook.com/groups/629898828017053" TargetMode="External"/><Relationship Id="rId5" Type="http://schemas.openxmlformats.org/officeDocument/2006/relationships/slideLayout" Target="../slideLayouts/slideLayout114.xml"/><Relationship Id="rId15" Type="http://schemas.openxmlformats.org/officeDocument/2006/relationships/slideLayout" Target="../slideLayouts/slideLayout124.xml"/><Relationship Id="rId23" Type="http://schemas.openxmlformats.org/officeDocument/2006/relationships/slideLayout" Target="../slideLayouts/slideLayout132.xml"/><Relationship Id="rId28" Type="http://schemas.openxmlformats.org/officeDocument/2006/relationships/slideLayout" Target="../slideLayouts/slideLayout137.xml"/><Relationship Id="rId36" Type="http://schemas.openxmlformats.org/officeDocument/2006/relationships/image" Target="../media/image2.png"/><Relationship Id="rId10" Type="http://schemas.openxmlformats.org/officeDocument/2006/relationships/slideLayout" Target="../slideLayouts/slideLayout119.xml"/><Relationship Id="rId19" Type="http://schemas.openxmlformats.org/officeDocument/2006/relationships/slideLayout" Target="../slideLayouts/slideLayout128.xml"/><Relationship Id="rId31" Type="http://schemas.openxmlformats.org/officeDocument/2006/relationships/theme" Target="../theme/theme6.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 Id="rId22" Type="http://schemas.openxmlformats.org/officeDocument/2006/relationships/slideLayout" Target="../slideLayouts/slideLayout131.xml"/><Relationship Id="rId27" Type="http://schemas.openxmlformats.org/officeDocument/2006/relationships/slideLayout" Target="../slideLayouts/slideLayout136.xml"/><Relationship Id="rId30" Type="http://schemas.openxmlformats.org/officeDocument/2006/relationships/slideLayout" Target="../slideLayouts/slideLayout139.xml"/><Relationship Id="rId35" Type="http://schemas.openxmlformats.org/officeDocument/2006/relationships/image" Target="../media/image3.png"/><Relationship Id="rId8" Type="http://schemas.openxmlformats.org/officeDocument/2006/relationships/slideLayout" Target="../slideLayouts/slideLayout117.xml"/><Relationship Id="rId3" Type="http://schemas.openxmlformats.org/officeDocument/2006/relationships/slideLayout" Target="../slideLayouts/slideLayout1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7"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23" name="Picture 2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24"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9">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25"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26" name="Picture 25">
            <a:extLst>
              <a:ext uri="{FF2B5EF4-FFF2-40B4-BE49-F238E27FC236}">
                <a16:creationId xmlns:a16="http://schemas.microsoft.com/office/drawing/2014/main" id="{2C38DA38-71FB-4CEB-B777-09292390EC4A}"/>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27" name="Picture 26">
            <a:extLst>
              <a:ext uri="{FF2B5EF4-FFF2-40B4-BE49-F238E27FC236}">
                <a16:creationId xmlns:a16="http://schemas.microsoft.com/office/drawing/2014/main" id="{7B3E06E2-B8CD-4348-A929-48748D52322A}"/>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28" name="Picture 27">
            <a:extLst>
              <a:ext uri="{FF2B5EF4-FFF2-40B4-BE49-F238E27FC236}">
                <a16:creationId xmlns:a16="http://schemas.microsoft.com/office/drawing/2014/main" id="{D1A0A433-1C81-43D6-86C9-906F9D1CD5C6}"/>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29" name="Picture 28">
            <a:extLst>
              <a:ext uri="{FF2B5EF4-FFF2-40B4-BE49-F238E27FC236}">
                <a16:creationId xmlns:a16="http://schemas.microsoft.com/office/drawing/2014/main" id="{57AB7940-731C-4B6C-8537-33EBAD98DEBF}"/>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30"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smtClean="0">
                <a:ln>
                  <a:noFill/>
                </a:ln>
                <a:solidFill>
                  <a:srgbClr val="70AD47">
                    <a:lumMod val="50000"/>
                  </a:srgbClr>
                </a:solidFill>
                <a:effectLst/>
                <a:uLnTx/>
                <a:uFillTx/>
                <a:latin typeface="#9Slide07 Altus" pitchFamily="2" charset="0"/>
                <a:ea typeface="+mj-ea"/>
                <a:cs typeface="+mj-cs"/>
              </a:rPr>
              <a:t>Linh</a:t>
            </a:r>
            <a:endPar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endParaRPr>
          </a:p>
        </p:txBody>
      </p:sp>
      <p:sp>
        <p:nvSpPr>
          <p:cNvPr id="31"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32"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33" name="Picture 32">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20"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34" name="Picture 33">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20"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35" name="Picture 34">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20"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36" name="Picture 35">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20"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1156194636"/>
      </p:ext>
    </p:extLst>
  </p:cSld>
  <p:clrMap bg1="lt1" tx1="dk1" bg2="lt2" tx2="dk2" accent1="accent1" accent2="accent2" accent3="accent3" accent4="accent4" accent5="accent5" accent6="accent6" hlink="hlink" folHlink="folHlink"/>
  <p:sldLayoutIdLst>
    <p:sldLayoutId id="2147483649" r:id="rId1"/>
    <p:sldLayoutId id="2147483812" r:id="rId2"/>
    <p:sldLayoutId id="2147483811" r:id="rId3"/>
    <p:sldLayoutId id="2147483705" r:id="rId4"/>
    <p:sldLayoutId id="2147483703" r:id="rId5"/>
    <p:sldLayoutId id="2147483650"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2022/7/25</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4"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35"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6">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3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3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3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3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5"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smtClean="0">
                <a:ln>
                  <a:noFill/>
                </a:ln>
                <a:solidFill>
                  <a:srgbClr val="70AD47">
                    <a:lumMod val="50000"/>
                  </a:srgbClr>
                </a:solidFill>
                <a:effectLst/>
                <a:uLnTx/>
                <a:uFillTx/>
                <a:latin typeface="#9Slide07 Altus" pitchFamily="2" charset="0"/>
                <a:ea typeface="+mj-ea"/>
                <a:cs typeface="+mj-cs"/>
              </a:rPr>
              <a:t>Linh</a:t>
            </a:r>
            <a:endPar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endParaRPr>
          </a:p>
        </p:txBody>
      </p:sp>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37"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37"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37"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37"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32981797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704" r:id="rId8"/>
    <p:sldLayoutId id="2147483687" r:id="rId9"/>
    <p:sldLayoutId id="2147483686" r:id="rId10"/>
    <p:sldLayoutId id="2147483685" r:id="rId11"/>
    <p:sldLayoutId id="2147483684" r:id="rId12"/>
    <p:sldLayoutId id="2147483683" r:id="rId13"/>
    <p:sldLayoutId id="2147483682" r:id="rId14"/>
    <p:sldLayoutId id="2147483681" r:id="rId15"/>
    <p:sldLayoutId id="2147483680" r:id="rId16"/>
    <p:sldLayoutId id="2147483679" r:id="rId17"/>
    <p:sldLayoutId id="2147483678" r:id="rId18"/>
    <p:sldLayoutId id="2147483668" r:id="rId19"/>
    <p:sldLayoutId id="2147483669" r:id="rId20"/>
    <p:sldLayoutId id="2147483670" r:id="rId21"/>
    <p:sldLayoutId id="2147483671" r:id="rId22"/>
    <p:sldLayoutId id="2147483672" r:id="rId23"/>
    <p:sldLayoutId id="2147483673" r:id="rId24"/>
    <p:sldLayoutId id="2147483823" r:id="rId25"/>
    <p:sldLayoutId id="2147483815" r:id="rId26"/>
    <p:sldLayoutId id="2147483814" r:id="rId27"/>
    <p:sldLayoutId id="2147483813" r:id="rId28"/>
    <p:sldLayoutId id="2147483674" r:id="rId29"/>
    <p:sldLayoutId id="2147483675" r:id="rId30"/>
    <p:sldLayoutId id="2147483676" r:id="rId31"/>
    <p:sldLayoutId id="2147483677" r:id="rId32"/>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6"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8">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2C38DA38-71FB-4CEB-B777-09292390EC4A}"/>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3" name="Picture 12">
            <a:extLst>
              <a:ext uri="{FF2B5EF4-FFF2-40B4-BE49-F238E27FC236}">
                <a16:creationId xmlns:a16="http://schemas.microsoft.com/office/drawing/2014/main" id="{7B3E06E2-B8CD-4348-A929-48748D52322A}"/>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4" name="Picture 13">
            <a:extLst>
              <a:ext uri="{FF2B5EF4-FFF2-40B4-BE49-F238E27FC236}">
                <a16:creationId xmlns:a16="http://schemas.microsoft.com/office/drawing/2014/main" id="{D1A0A433-1C81-43D6-86C9-906F9D1CD5C6}"/>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5" name="Picture 14">
            <a:extLst>
              <a:ext uri="{FF2B5EF4-FFF2-40B4-BE49-F238E27FC236}">
                <a16:creationId xmlns:a16="http://schemas.microsoft.com/office/drawing/2014/main" id="{57AB7940-731C-4B6C-8537-33EBAD98DEBF}"/>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6"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smtClean="0">
                <a:ln>
                  <a:noFill/>
                </a:ln>
                <a:solidFill>
                  <a:srgbClr val="70AD47">
                    <a:lumMod val="50000"/>
                  </a:srgbClr>
                </a:solidFill>
                <a:effectLst/>
                <a:uLnTx/>
                <a:uFillTx/>
                <a:latin typeface="#9Slide07 Altus" pitchFamily="2" charset="0"/>
                <a:ea typeface="+mj-ea"/>
                <a:cs typeface="+mj-cs"/>
              </a:rPr>
              <a:t>Linh</a:t>
            </a:r>
            <a:endPar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endParaRPr>
          </a:p>
        </p:txBody>
      </p:sp>
      <p:sp>
        <p:nvSpPr>
          <p:cNvPr id="17"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8"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9" name="Picture 18">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9"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20" name="Picture 19">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9"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1" name="Picture 20">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9"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2" name="Picture 21">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9"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981765379"/>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5082C939-EDE6-40A2-BD7B-BC2EC79C6334}" type="datetimeFigureOut">
              <a:rPr lang="zh-CN" altLang="en-US" smtClean="0">
                <a:solidFill>
                  <a:prstClr val="black">
                    <a:tint val="75000"/>
                  </a:prstClr>
                </a:solidFill>
              </a:rPr>
              <a:pPr defTabSz="914377"/>
              <a:t>2022/7/25</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EEAC128E-BEC4-4249-A027-E49C7B36D3D6}" type="slidenum">
              <a:rPr lang="zh-CN" altLang="en-US" smtClean="0">
                <a:solidFill>
                  <a:prstClr val="black">
                    <a:tint val="75000"/>
                  </a:prstClr>
                </a:solidFill>
              </a:rPr>
              <a:pPr defTabSz="914377"/>
              <a:t>‹#›</a:t>
            </a:fld>
            <a:endParaRPr lang="zh-CN" altLang="en-US">
              <a:solidFill>
                <a:prstClr val="black">
                  <a:tint val="75000"/>
                </a:prstClr>
              </a:solidFill>
            </a:endParaRPr>
          </a:p>
        </p:txBody>
      </p:sp>
      <p:pic>
        <p:nvPicPr>
          <p:cNvPr id="7" name="Picture 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02539" y="-1254534"/>
            <a:ext cx="1526540" cy="2598705"/>
          </a:xfrm>
          <a:prstGeom prst="rect">
            <a:avLst/>
          </a:prstGeom>
        </p:spPr>
      </p:pic>
      <p:sp>
        <p:nvSpPr>
          <p:cNvPr id="8" name="TextBox 7"/>
          <p:cNvSpPr txBox="1"/>
          <p:nvPr/>
        </p:nvSpPr>
        <p:spPr>
          <a:xfrm>
            <a:off x="10688767" y="44817"/>
            <a:ext cx="628698" cy="369332"/>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9Slide03 AmpleSoft Bold" pitchFamily="2" charset="0"/>
                <a:cs typeface="+mn-cs"/>
              </a:rPr>
              <a:t>Hảo</a:t>
            </a:r>
            <a:r>
              <a:rPr kumimoji="0" lang="en-US" sz="1800" b="0" i="0" u="none" strike="noStrike" kern="1200" cap="none" spc="0" normalizeH="0" baseline="0" noProof="0" dirty="0">
                <a:ln>
                  <a:noFill/>
                </a:ln>
                <a:solidFill>
                  <a:prstClr val="black"/>
                </a:solidFill>
                <a:effectLst/>
                <a:uLnTx/>
                <a:uFillTx/>
                <a:latin typeface="#9Slide03 AmpleSoft Bold" pitchFamily="2" charset="0"/>
                <a:cs typeface="+mn-cs"/>
              </a:rPr>
              <a:t> </a:t>
            </a:r>
          </a:p>
        </p:txBody>
      </p:sp>
      <p:sp>
        <p:nvSpPr>
          <p:cNvPr id="9" name="TextBox 8"/>
          <p:cNvSpPr txBox="1"/>
          <p:nvPr/>
        </p:nvSpPr>
        <p:spPr>
          <a:xfrm>
            <a:off x="213197" y="6191617"/>
            <a:ext cx="628698" cy="369332"/>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9Slide03 AmpleSoft Bold" pitchFamily="2" charset="0"/>
                <a:cs typeface="+mn-cs"/>
              </a:rPr>
              <a:t>Hảo</a:t>
            </a:r>
            <a:r>
              <a:rPr kumimoji="0" lang="en-US" sz="1800" b="0" i="0" u="none" strike="noStrike" kern="1200" cap="none" spc="0" normalizeH="0" baseline="0" noProof="0" dirty="0">
                <a:ln>
                  <a:noFill/>
                </a:ln>
                <a:solidFill>
                  <a:prstClr val="black"/>
                </a:solidFill>
                <a:effectLst/>
                <a:uLnTx/>
                <a:uFillTx/>
                <a:latin typeface="#9Slide03 AmpleSoft Bold" pitchFamily="2" charset="0"/>
                <a:cs typeface="+mn-cs"/>
              </a:rPr>
              <a:t> </a:t>
            </a:r>
          </a:p>
        </p:txBody>
      </p:sp>
      <p:sp>
        <p:nvSpPr>
          <p:cNvPr id="10" name="TextBox 9"/>
          <p:cNvSpPr txBox="1"/>
          <p:nvPr/>
        </p:nvSpPr>
        <p:spPr>
          <a:xfrm>
            <a:off x="1324000" y="41672"/>
            <a:ext cx="1258678" cy="369332"/>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9Slide03 AmpleSoft Bold" pitchFamily="2" charset="0"/>
                <a:cs typeface="+mn-cs"/>
              </a:rPr>
              <a:t>Măng</a:t>
            </a:r>
            <a:r>
              <a:rPr kumimoji="0" lang="en-US" sz="1800" b="0" i="0" u="none" strike="noStrike" kern="1200" cap="none" spc="0" normalizeH="0" baseline="0" noProof="0" dirty="0">
                <a:ln>
                  <a:noFill/>
                </a:ln>
                <a:solidFill>
                  <a:prstClr val="black"/>
                </a:solidFill>
                <a:effectLst/>
                <a:uLnTx/>
                <a:uFillTx/>
                <a:latin typeface="#9Slide03 AmpleSoft Bold" pitchFamily="2" charset="0"/>
                <a:cs typeface="+mn-cs"/>
              </a:rPr>
              <a:t> Non </a:t>
            </a:r>
          </a:p>
        </p:txBody>
      </p:sp>
    </p:spTree>
    <p:extLst>
      <p:ext uri="{BB962C8B-B14F-4D97-AF65-F5344CB8AC3E}">
        <p14:creationId xmlns:p14="http://schemas.microsoft.com/office/powerpoint/2010/main" val="447930007"/>
      </p:ext>
    </p:extLst>
  </p:cSld>
  <p:clrMap bg1="lt1" tx1="dk1" bg2="lt2" tx2="dk2" accent1="accent1" accent2="accent2" accent3="accent3" accent4="accent4" accent5="accent5" accent6="accent6" hlink="hlink" folHlink="folHlink"/>
  <p:sldLayoutIdLst>
    <p:sldLayoutId id="2147483707" r:id="rId1"/>
    <p:sldLayoutId id="2147483822" r:id="rId2"/>
    <p:sldLayoutId id="2147483708" r:id="rId3"/>
    <p:sldLayoutId id="2147483709" r:id="rId4"/>
    <p:sldLayoutId id="2147483710" r:id="rId5"/>
    <p:sldLayoutId id="2147483711" r:id="rId6"/>
    <p:sldLayoutId id="2147483712" r:id="rId7"/>
    <p:sldLayoutId id="2147483821" r:id="rId8"/>
    <p:sldLayoutId id="2147483820" r:id="rId9"/>
    <p:sldLayoutId id="2147483819" r:id="rId10"/>
    <p:sldLayoutId id="2147483818" r:id="rId11"/>
    <p:sldLayoutId id="2147483817" r:id="rId12"/>
    <p:sldLayoutId id="2147483816" r:id="rId13"/>
    <p:sldLayoutId id="2147483713" r:id="rId14"/>
    <p:sldLayoutId id="2147483714" r:id="rId15"/>
    <p:sldLayoutId id="2147483715" r:id="rId16"/>
    <p:sldLayoutId id="2147483716" r:id="rId17"/>
    <p:sldLayoutId id="2147483717" r:id="rId18"/>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D2560D5-77B9-43F8-A70D-A23AB3EF17EA}"/>
              </a:ext>
            </a:extLst>
          </p:cNvPr>
          <p:cNvPicPr>
            <a:picLocks noChangeAspect="1"/>
          </p:cNvPicPr>
          <p:nvPr userDrawn="1"/>
        </p:nvPicPr>
        <p:blipFill rotWithShape="1">
          <a:blip r:embed="rId32">
            <a:extLst>
              <a:ext uri="{28A0092B-C50C-407E-A947-70E740481C1C}">
                <a14:useLocalDpi xmlns:a14="http://schemas.microsoft.com/office/drawing/2010/main" val="0"/>
              </a:ext>
            </a:extLst>
          </a:blip>
          <a:srcRect l="1293" t="2072"/>
          <a:stretch/>
        </p:blipFill>
        <p:spPr>
          <a:xfrm>
            <a:off x="-1" y="0"/>
            <a:ext cx="12192001" cy="6858000"/>
          </a:xfrm>
          <a:prstGeom prst="rect">
            <a:avLst/>
          </a:prstGeom>
        </p:spPr>
      </p:pic>
      <p:pic>
        <p:nvPicPr>
          <p:cNvPr id="8" name="图片 7">
            <a:extLst>
              <a:ext uri="{FF2B5EF4-FFF2-40B4-BE49-F238E27FC236}">
                <a16:creationId xmlns:a16="http://schemas.microsoft.com/office/drawing/2014/main" id="{5D5DECFE-6A6B-4BDC-9628-4D5FD19472E6}"/>
              </a:ext>
            </a:extLst>
          </p:cNvPr>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0" y="5771017"/>
            <a:ext cx="6096000" cy="1086983"/>
          </a:xfrm>
          <a:prstGeom prst="rect">
            <a:avLst/>
          </a:prstGeom>
        </p:spPr>
      </p:pic>
      <p:pic>
        <p:nvPicPr>
          <p:cNvPr id="9" name="图片 8">
            <a:extLst>
              <a:ext uri="{FF2B5EF4-FFF2-40B4-BE49-F238E27FC236}">
                <a16:creationId xmlns:a16="http://schemas.microsoft.com/office/drawing/2014/main" id="{001D409E-DCA4-48EF-B4AA-0715F4F716E2}"/>
              </a:ext>
            </a:extLst>
          </p:cNvPr>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flipH="1">
            <a:off x="6096000" y="5771017"/>
            <a:ext cx="6096000" cy="1086983"/>
          </a:xfrm>
          <a:prstGeom prst="rect">
            <a:avLst/>
          </a:prstGeom>
        </p:spPr>
      </p:pic>
      <p:pic>
        <p:nvPicPr>
          <p:cNvPr id="5" name="Picture 4">
            <a:extLst>
              <a:ext uri="{FF2B5EF4-FFF2-40B4-BE49-F238E27FC236}">
                <a16:creationId xmlns:a16="http://schemas.microsoft.com/office/drawing/2014/main" id="{2C38DA38-71FB-4CEB-B777-09292390EC4A}"/>
              </a:ext>
            </a:extLst>
          </p:cNvPr>
          <p:cNvPicPr>
            <a:picLocks noChangeAspect="1"/>
          </p:cNvPicPr>
          <p:nvPr userDrawn="1"/>
        </p:nvPicPr>
        <p:blipFill>
          <a:blip r:embed="rId3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6" name="Picture 5">
            <a:extLst>
              <a:ext uri="{FF2B5EF4-FFF2-40B4-BE49-F238E27FC236}">
                <a16:creationId xmlns:a16="http://schemas.microsoft.com/office/drawing/2014/main" id="{7B3E06E2-B8CD-4348-A929-48748D52322A}"/>
              </a:ext>
            </a:extLst>
          </p:cNvPr>
          <p:cNvPicPr>
            <a:picLocks noChangeAspect="1"/>
          </p:cNvPicPr>
          <p:nvPr userDrawn="1"/>
        </p:nvPicPr>
        <p:blipFill>
          <a:blip r:embed="rId3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0" name="Picture 9">
            <a:extLst>
              <a:ext uri="{FF2B5EF4-FFF2-40B4-BE49-F238E27FC236}">
                <a16:creationId xmlns:a16="http://schemas.microsoft.com/office/drawing/2014/main" id="{D1A0A433-1C81-43D6-86C9-906F9D1CD5C6}"/>
              </a:ext>
            </a:extLst>
          </p:cNvPr>
          <p:cNvPicPr>
            <a:picLocks noChangeAspect="1"/>
          </p:cNvPicPr>
          <p:nvPr userDrawn="1"/>
        </p:nvPicPr>
        <p:blipFill>
          <a:blip r:embed="rId3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1" name="Picture 10">
            <a:extLst>
              <a:ext uri="{FF2B5EF4-FFF2-40B4-BE49-F238E27FC236}">
                <a16:creationId xmlns:a16="http://schemas.microsoft.com/office/drawing/2014/main" id="{57AB7940-731C-4B6C-8537-33EBAD98DEBF}"/>
              </a:ext>
            </a:extLst>
          </p:cNvPr>
          <p:cNvPicPr>
            <a:picLocks noChangeAspect="1"/>
          </p:cNvPicPr>
          <p:nvPr userDrawn="1"/>
        </p:nvPicPr>
        <p:blipFill>
          <a:blip r:embed="rId3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pic>
        <p:nvPicPr>
          <p:cNvPr id="12" name="Picture 11">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3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3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3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3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pic>
        <p:nvPicPr>
          <p:cNvPr id="16" name="Picture 15">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4" cstate="hqprint">
            <a:extLst>
              <a:ext uri="{28A0092B-C50C-407E-A947-70E740481C1C}">
                <a14:useLocalDpi xmlns:a14="http://schemas.microsoft.com/office/drawing/2010/main" val="0"/>
              </a:ext>
            </a:extLst>
          </a:blip>
          <a:srcRect t="37667"/>
          <a:stretch/>
        </p:blipFill>
        <p:spPr>
          <a:xfrm>
            <a:off x="-1899806" y="-68675"/>
            <a:ext cx="2186247" cy="2317405"/>
          </a:xfrm>
          <a:prstGeom prst="rect">
            <a:avLst/>
          </a:prstGeom>
        </p:spPr>
      </p:pic>
      <p:pic>
        <p:nvPicPr>
          <p:cNvPr id="17" name="Picture 16">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36" cstate="print">
            <a:extLst>
              <a:ext uri="{28A0092B-C50C-407E-A947-70E740481C1C}">
                <a14:useLocalDpi xmlns:a14="http://schemas.microsoft.com/office/drawing/2010/main" val="0"/>
              </a:ext>
            </a:extLst>
          </a:blip>
          <a:srcRect t="38142"/>
          <a:stretch/>
        </p:blipFill>
        <p:spPr>
          <a:xfrm>
            <a:off x="1768530" y="7943850"/>
            <a:ext cx="1824009" cy="2002485"/>
          </a:xfrm>
          <a:prstGeom prst="rect">
            <a:avLst/>
          </a:prstGeom>
        </p:spPr>
      </p:pic>
      <p:sp>
        <p:nvSpPr>
          <p:cNvPr id="18" name="TextBox 3">
            <a:extLst>
              <a:ext uri="{FF2B5EF4-FFF2-40B4-BE49-F238E27FC236}">
                <a16:creationId xmlns:a16="http://schemas.microsoft.com/office/drawing/2014/main" id="{F9034237-DA06-4066-849E-00A115FF4EA1}"/>
              </a:ext>
            </a:extLst>
          </p:cNvPr>
          <p:cNvSpPr txBox="1"/>
          <p:nvPr userDrawn="1"/>
        </p:nvSpPr>
        <p:spPr>
          <a:xfrm>
            <a:off x="3200400" y="92510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7">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9" name="Title 1">
            <a:extLst>
              <a:ext uri="{FF2B5EF4-FFF2-40B4-BE49-F238E27FC236}">
                <a16:creationId xmlns:a16="http://schemas.microsoft.com/office/drawing/2014/main" id="{9E5F6F2C-DE77-4B3E-986A-23D69ABD846E}"/>
              </a:ext>
            </a:extLst>
          </p:cNvPr>
          <p:cNvSpPr txBox="1">
            <a:spLocks/>
          </p:cNvSpPr>
          <p:nvPr userDrawn="1"/>
        </p:nvSpPr>
        <p:spPr>
          <a:xfrm>
            <a:off x="1587412" y="96149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20" name="Picture 19">
            <a:extLst>
              <a:ext uri="{FF2B5EF4-FFF2-40B4-BE49-F238E27FC236}">
                <a16:creationId xmlns:a16="http://schemas.microsoft.com/office/drawing/2014/main" id="{2C38DA38-71FB-4CEB-B777-09292390EC4A}"/>
              </a:ext>
            </a:extLst>
          </p:cNvPr>
          <p:cNvPicPr>
            <a:picLocks noChangeAspect="1"/>
          </p:cNvPicPr>
          <p:nvPr userDrawn="1"/>
        </p:nvPicPr>
        <p:blipFill>
          <a:blip r:embed="rId34" cstate="hqprint">
            <a:extLst>
              <a:ext uri="{28A0092B-C50C-407E-A947-70E740481C1C}">
                <a14:useLocalDpi xmlns:a14="http://schemas.microsoft.com/office/drawing/2010/main" val="0"/>
              </a:ext>
            </a:extLst>
          </a:blip>
          <a:stretch>
            <a:fillRect/>
          </a:stretch>
        </p:blipFill>
        <p:spPr>
          <a:xfrm>
            <a:off x="-41824292" y="-26373164"/>
            <a:ext cx="2186247" cy="3717751"/>
          </a:xfrm>
          <a:prstGeom prst="rect">
            <a:avLst/>
          </a:prstGeom>
        </p:spPr>
      </p:pic>
      <p:pic>
        <p:nvPicPr>
          <p:cNvPr id="21" name="Picture 20">
            <a:extLst>
              <a:ext uri="{FF2B5EF4-FFF2-40B4-BE49-F238E27FC236}">
                <a16:creationId xmlns:a16="http://schemas.microsoft.com/office/drawing/2014/main" id="{7B3E06E2-B8CD-4348-A929-48748D52322A}"/>
              </a:ext>
            </a:extLst>
          </p:cNvPr>
          <p:cNvPicPr>
            <a:picLocks noChangeAspect="1"/>
          </p:cNvPicPr>
          <p:nvPr userDrawn="1"/>
        </p:nvPicPr>
        <p:blipFill>
          <a:blip r:embed="rId34" cstate="hqprint">
            <a:extLst>
              <a:ext uri="{28A0092B-C50C-407E-A947-70E740481C1C}">
                <a14:useLocalDpi xmlns:a14="http://schemas.microsoft.com/office/drawing/2010/main" val="0"/>
              </a:ext>
            </a:extLst>
          </a:blip>
          <a:stretch>
            <a:fillRect/>
          </a:stretch>
        </p:blipFill>
        <p:spPr>
          <a:xfrm>
            <a:off x="49310908" y="-26373165"/>
            <a:ext cx="2186247" cy="3717751"/>
          </a:xfrm>
          <a:prstGeom prst="rect">
            <a:avLst/>
          </a:prstGeom>
        </p:spPr>
      </p:pic>
      <p:pic>
        <p:nvPicPr>
          <p:cNvPr id="22" name="Picture 21">
            <a:extLst>
              <a:ext uri="{FF2B5EF4-FFF2-40B4-BE49-F238E27FC236}">
                <a16:creationId xmlns:a16="http://schemas.microsoft.com/office/drawing/2014/main" id="{D1A0A433-1C81-43D6-86C9-906F9D1CD5C6}"/>
              </a:ext>
            </a:extLst>
          </p:cNvPr>
          <p:cNvPicPr>
            <a:picLocks noChangeAspect="1"/>
          </p:cNvPicPr>
          <p:nvPr userDrawn="1"/>
        </p:nvPicPr>
        <p:blipFill>
          <a:blip r:embed="rId34" cstate="hqprint">
            <a:extLst>
              <a:ext uri="{28A0092B-C50C-407E-A947-70E740481C1C}">
                <a14:useLocalDpi xmlns:a14="http://schemas.microsoft.com/office/drawing/2010/main" val="0"/>
              </a:ext>
            </a:extLst>
          </a:blip>
          <a:stretch>
            <a:fillRect/>
          </a:stretch>
        </p:blipFill>
        <p:spPr>
          <a:xfrm>
            <a:off x="-40710718" y="29329036"/>
            <a:ext cx="2186247" cy="3717751"/>
          </a:xfrm>
          <a:prstGeom prst="rect">
            <a:avLst/>
          </a:prstGeom>
        </p:spPr>
      </p:pic>
      <p:pic>
        <p:nvPicPr>
          <p:cNvPr id="23" name="Picture 22">
            <a:extLst>
              <a:ext uri="{FF2B5EF4-FFF2-40B4-BE49-F238E27FC236}">
                <a16:creationId xmlns:a16="http://schemas.microsoft.com/office/drawing/2014/main" id="{57AB7940-731C-4B6C-8537-33EBAD98DEBF}"/>
              </a:ext>
            </a:extLst>
          </p:cNvPr>
          <p:cNvPicPr>
            <a:picLocks noChangeAspect="1"/>
          </p:cNvPicPr>
          <p:nvPr userDrawn="1"/>
        </p:nvPicPr>
        <p:blipFill>
          <a:blip r:embed="rId34" cstate="hqprint">
            <a:extLst>
              <a:ext uri="{28A0092B-C50C-407E-A947-70E740481C1C}">
                <a14:useLocalDpi xmlns:a14="http://schemas.microsoft.com/office/drawing/2010/main" val="0"/>
              </a:ext>
            </a:extLst>
          </a:blip>
          <a:stretch>
            <a:fillRect/>
          </a:stretch>
        </p:blipFill>
        <p:spPr>
          <a:xfrm>
            <a:off x="51535072" y="29329035"/>
            <a:ext cx="2186247" cy="3717751"/>
          </a:xfrm>
          <a:prstGeom prst="rect">
            <a:avLst/>
          </a:prstGeom>
        </p:spPr>
      </p:pic>
      <p:sp>
        <p:nvSpPr>
          <p:cNvPr id="24" name="Title 1">
            <a:extLst>
              <a:ext uri="{FF2B5EF4-FFF2-40B4-BE49-F238E27FC236}">
                <a16:creationId xmlns:a16="http://schemas.microsoft.com/office/drawing/2014/main" id="{6108D78E-8090-455C-81F2-F57D8860EAC5}"/>
              </a:ext>
            </a:extLst>
          </p:cNvPr>
          <p:cNvSpPr txBox="1">
            <a:spLocks/>
          </p:cNvSpPr>
          <p:nvPr userDrawn="1"/>
        </p:nvSpPr>
        <p:spPr>
          <a:xfrm>
            <a:off x="10389629" y="-9398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smtClean="0">
                <a:ln>
                  <a:noFill/>
                </a:ln>
                <a:solidFill>
                  <a:srgbClr val="70AD47">
                    <a:lumMod val="50000"/>
                  </a:srgbClr>
                </a:solidFill>
                <a:effectLst/>
                <a:uLnTx/>
                <a:uFillTx/>
                <a:latin typeface="#9Slide07 Altus" pitchFamily="2" charset="0"/>
                <a:ea typeface="+mj-ea"/>
                <a:cs typeface="+mj-cs"/>
              </a:rPr>
              <a:t>Linh</a:t>
            </a:r>
            <a:endPar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endParaRPr>
          </a:p>
        </p:txBody>
      </p:sp>
      <p:sp>
        <p:nvSpPr>
          <p:cNvPr id="25" name="Title 1">
            <a:extLst>
              <a:ext uri="{FF2B5EF4-FFF2-40B4-BE49-F238E27FC236}">
                <a16:creationId xmlns:a16="http://schemas.microsoft.com/office/drawing/2014/main" id="{7A218C26-69B7-499C-B190-96851A78FEC6}"/>
              </a:ext>
            </a:extLst>
          </p:cNvPr>
          <p:cNvSpPr txBox="1">
            <a:spLocks/>
          </p:cNvSpPr>
          <p:nvPr userDrawn="1"/>
        </p:nvSpPr>
        <p:spPr>
          <a:xfrm>
            <a:off x="-417717" y="62230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26" name="Title 1">
            <a:extLst>
              <a:ext uri="{FF2B5EF4-FFF2-40B4-BE49-F238E27FC236}">
                <a16:creationId xmlns:a16="http://schemas.microsoft.com/office/drawing/2014/main" id="{6AA5128D-EAF5-483C-871A-4BFED87FD86D}"/>
              </a:ext>
            </a:extLst>
          </p:cNvPr>
          <p:cNvSpPr txBox="1">
            <a:spLocks/>
          </p:cNvSpPr>
          <p:nvPr userDrawn="1"/>
        </p:nvSpPr>
        <p:spPr>
          <a:xfrm>
            <a:off x="-1899807" y="18430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27" name="Picture 2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35" cstate="print">
            <a:extLst>
              <a:ext uri="{28A0092B-C50C-407E-A947-70E740481C1C}">
                <a14:useLocalDpi xmlns:a14="http://schemas.microsoft.com/office/drawing/2010/main" val="0"/>
              </a:ext>
            </a:extLst>
          </a:blip>
          <a:srcRect t="30568" r="10051"/>
          <a:stretch/>
        </p:blipFill>
        <p:spPr>
          <a:xfrm>
            <a:off x="-44358700" y="-19174356"/>
            <a:ext cx="3627531" cy="4761670"/>
          </a:xfrm>
          <a:prstGeom prst="rect">
            <a:avLst/>
          </a:prstGeom>
        </p:spPr>
      </p:pic>
      <p:pic>
        <p:nvPicPr>
          <p:cNvPr id="28" name="Picture 2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35" cstate="print">
            <a:extLst>
              <a:ext uri="{28A0092B-C50C-407E-A947-70E740481C1C}">
                <a14:useLocalDpi xmlns:a14="http://schemas.microsoft.com/office/drawing/2010/main" val="0"/>
              </a:ext>
            </a:extLst>
          </a:blip>
          <a:srcRect t="30568" r="10051"/>
          <a:stretch/>
        </p:blipFill>
        <p:spPr>
          <a:xfrm>
            <a:off x="-44358700" y="23824216"/>
            <a:ext cx="3627531" cy="4761670"/>
          </a:xfrm>
          <a:prstGeom prst="rect">
            <a:avLst/>
          </a:prstGeom>
        </p:spPr>
      </p:pic>
      <p:pic>
        <p:nvPicPr>
          <p:cNvPr id="29" name="Picture 2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35" cstate="print">
            <a:extLst>
              <a:ext uri="{28A0092B-C50C-407E-A947-70E740481C1C}">
                <a14:useLocalDpi xmlns:a14="http://schemas.microsoft.com/office/drawing/2010/main" val="0"/>
              </a:ext>
            </a:extLst>
          </a:blip>
          <a:srcRect t="30568" r="10051"/>
          <a:stretch/>
        </p:blipFill>
        <p:spPr>
          <a:xfrm>
            <a:off x="52628195" y="-19174356"/>
            <a:ext cx="3627531" cy="4761670"/>
          </a:xfrm>
          <a:prstGeom prst="rect">
            <a:avLst/>
          </a:prstGeom>
        </p:spPr>
      </p:pic>
      <p:pic>
        <p:nvPicPr>
          <p:cNvPr id="30" name="Picture 2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35" cstate="print">
            <a:extLst>
              <a:ext uri="{28A0092B-C50C-407E-A947-70E740481C1C}">
                <a14:useLocalDpi xmlns:a14="http://schemas.microsoft.com/office/drawing/2010/main" val="0"/>
              </a:ext>
            </a:extLst>
          </a:blip>
          <a:srcRect t="30568" r="10051"/>
          <a:stretch/>
        </p:blipFill>
        <p:spPr>
          <a:xfrm>
            <a:off x="52891333" y="23824216"/>
            <a:ext cx="3627531" cy="4761670"/>
          </a:xfrm>
          <a:prstGeom prst="rect">
            <a:avLst/>
          </a:prstGeom>
        </p:spPr>
      </p:pic>
    </p:spTree>
    <p:extLst>
      <p:ext uri="{BB962C8B-B14F-4D97-AF65-F5344CB8AC3E}">
        <p14:creationId xmlns:p14="http://schemas.microsoft.com/office/powerpoint/2010/main" val="268608699"/>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 id="2147483767" r:id="rId18"/>
    <p:sldLayoutId id="2147483768" r:id="rId19"/>
    <p:sldLayoutId id="2147483769" r:id="rId20"/>
    <p:sldLayoutId id="2147483770" r:id="rId21"/>
    <p:sldLayoutId id="2147483771" r:id="rId22"/>
    <p:sldLayoutId id="2147483772" r:id="rId23"/>
    <p:sldLayoutId id="2147483773" r:id="rId24"/>
    <p:sldLayoutId id="2147483774" r:id="rId25"/>
    <p:sldLayoutId id="2147483775" r:id="rId26"/>
    <p:sldLayoutId id="2147483776" r:id="rId27"/>
    <p:sldLayoutId id="2147483777" r:id="rId28"/>
    <p:sldLayoutId id="2147483778" r:id="rId29"/>
    <p:sldLayoutId id="2147483779" r:id="rId30"/>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D2560D5-77B9-43F8-A70D-A23AB3EF17EA}"/>
              </a:ext>
            </a:extLst>
          </p:cNvPr>
          <p:cNvPicPr>
            <a:picLocks noChangeAspect="1"/>
          </p:cNvPicPr>
          <p:nvPr userDrawn="1"/>
        </p:nvPicPr>
        <p:blipFill rotWithShape="1">
          <a:blip r:embed="rId32">
            <a:extLst>
              <a:ext uri="{28A0092B-C50C-407E-A947-70E740481C1C}">
                <a14:useLocalDpi xmlns:a14="http://schemas.microsoft.com/office/drawing/2010/main" val="0"/>
              </a:ext>
            </a:extLst>
          </a:blip>
          <a:srcRect l="1293" t="2072"/>
          <a:stretch/>
        </p:blipFill>
        <p:spPr>
          <a:xfrm>
            <a:off x="-1" y="0"/>
            <a:ext cx="12192001" cy="6858000"/>
          </a:xfrm>
          <a:prstGeom prst="rect">
            <a:avLst/>
          </a:prstGeom>
        </p:spPr>
      </p:pic>
      <p:pic>
        <p:nvPicPr>
          <p:cNvPr id="8" name="图片 7">
            <a:extLst>
              <a:ext uri="{FF2B5EF4-FFF2-40B4-BE49-F238E27FC236}">
                <a16:creationId xmlns:a16="http://schemas.microsoft.com/office/drawing/2014/main" id="{5D5DECFE-6A6B-4BDC-9628-4D5FD19472E6}"/>
              </a:ext>
            </a:extLst>
          </p:cNvPr>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0" y="5771017"/>
            <a:ext cx="6096000" cy="1086983"/>
          </a:xfrm>
          <a:prstGeom prst="rect">
            <a:avLst/>
          </a:prstGeom>
        </p:spPr>
      </p:pic>
      <p:pic>
        <p:nvPicPr>
          <p:cNvPr id="9" name="图片 8">
            <a:extLst>
              <a:ext uri="{FF2B5EF4-FFF2-40B4-BE49-F238E27FC236}">
                <a16:creationId xmlns:a16="http://schemas.microsoft.com/office/drawing/2014/main" id="{001D409E-DCA4-48EF-B4AA-0715F4F716E2}"/>
              </a:ext>
            </a:extLst>
          </p:cNvPr>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flipH="1">
            <a:off x="6096000" y="5771017"/>
            <a:ext cx="6096000" cy="1086983"/>
          </a:xfrm>
          <a:prstGeom prst="rect">
            <a:avLst/>
          </a:prstGeom>
        </p:spPr>
      </p:pic>
      <p:pic>
        <p:nvPicPr>
          <p:cNvPr id="5" name="Picture 4">
            <a:extLst>
              <a:ext uri="{FF2B5EF4-FFF2-40B4-BE49-F238E27FC236}">
                <a16:creationId xmlns:a16="http://schemas.microsoft.com/office/drawing/2014/main" id="{2C38DA38-71FB-4CEB-B777-09292390EC4A}"/>
              </a:ext>
            </a:extLst>
          </p:cNvPr>
          <p:cNvPicPr>
            <a:picLocks noChangeAspect="1"/>
          </p:cNvPicPr>
          <p:nvPr userDrawn="1"/>
        </p:nvPicPr>
        <p:blipFill>
          <a:blip r:embed="rId3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6" name="Picture 5">
            <a:extLst>
              <a:ext uri="{FF2B5EF4-FFF2-40B4-BE49-F238E27FC236}">
                <a16:creationId xmlns:a16="http://schemas.microsoft.com/office/drawing/2014/main" id="{7B3E06E2-B8CD-4348-A929-48748D52322A}"/>
              </a:ext>
            </a:extLst>
          </p:cNvPr>
          <p:cNvPicPr>
            <a:picLocks noChangeAspect="1"/>
          </p:cNvPicPr>
          <p:nvPr userDrawn="1"/>
        </p:nvPicPr>
        <p:blipFill>
          <a:blip r:embed="rId3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0" name="Picture 9">
            <a:extLst>
              <a:ext uri="{FF2B5EF4-FFF2-40B4-BE49-F238E27FC236}">
                <a16:creationId xmlns:a16="http://schemas.microsoft.com/office/drawing/2014/main" id="{D1A0A433-1C81-43D6-86C9-906F9D1CD5C6}"/>
              </a:ext>
            </a:extLst>
          </p:cNvPr>
          <p:cNvPicPr>
            <a:picLocks noChangeAspect="1"/>
          </p:cNvPicPr>
          <p:nvPr userDrawn="1"/>
        </p:nvPicPr>
        <p:blipFill>
          <a:blip r:embed="rId3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1" name="Picture 10">
            <a:extLst>
              <a:ext uri="{FF2B5EF4-FFF2-40B4-BE49-F238E27FC236}">
                <a16:creationId xmlns:a16="http://schemas.microsoft.com/office/drawing/2014/main" id="{57AB7940-731C-4B6C-8537-33EBAD98DEBF}"/>
              </a:ext>
            </a:extLst>
          </p:cNvPr>
          <p:cNvPicPr>
            <a:picLocks noChangeAspect="1"/>
          </p:cNvPicPr>
          <p:nvPr userDrawn="1"/>
        </p:nvPicPr>
        <p:blipFill>
          <a:blip r:embed="rId3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pic>
        <p:nvPicPr>
          <p:cNvPr id="12" name="Picture 11">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3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3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3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3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pic>
        <p:nvPicPr>
          <p:cNvPr id="16" name="Picture 15">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4" cstate="hqprint">
            <a:extLst>
              <a:ext uri="{28A0092B-C50C-407E-A947-70E740481C1C}">
                <a14:useLocalDpi xmlns:a14="http://schemas.microsoft.com/office/drawing/2010/main" val="0"/>
              </a:ext>
            </a:extLst>
          </a:blip>
          <a:srcRect t="37667"/>
          <a:stretch/>
        </p:blipFill>
        <p:spPr>
          <a:xfrm>
            <a:off x="-1899806" y="-68675"/>
            <a:ext cx="2186247" cy="2317405"/>
          </a:xfrm>
          <a:prstGeom prst="rect">
            <a:avLst/>
          </a:prstGeom>
        </p:spPr>
      </p:pic>
      <p:pic>
        <p:nvPicPr>
          <p:cNvPr id="17" name="Picture 16">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36" cstate="print">
            <a:extLst>
              <a:ext uri="{28A0092B-C50C-407E-A947-70E740481C1C}">
                <a14:useLocalDpi xmlns:a14="http://schemas.microsoft.com/office/drawing/2010/main" val="0"/>
              </a:ext>
            </a:extLst>
          </a:blip>
          <a:srcRect t="38142"/>
          <a:stretch/>
        </p:blipFill>
        <p:spPr>
          <a:xfrm>
            <a:off x="1768530" y="7943850"/>
            <a:ext cx="1824009" cy="2002485"/>
          </a:xfrm>
          <a:prstGeom prst="rect">
            <a:avLst/>
          </a:prstGeom>
        </p:spPr>
      </p:pic>
      <p:sp>
        <p:nvSpPr>
          <p:cNvPr id="18" name="TextBox 3">
            <a:extLst>
              <a:ext uri="{FF2B5EF4-FFF2-40B4-BE49-F238E27FC236}">
                <a16:creationId xmlns:a16="http://schemas.microsoft.com/office/drawing/2014/main" id="{F9034237-DA06-4066-849E-00A115FF4EA1}"/>
              </a:ext>
            </a:extLst>
          </p:cNvPr>
          <p:cNvSpPr txBox="1"/>
          <p:nvPr userDrawn="1"/>
        </p:nvSpPr>
        <p:spPr>
          <a:xfrm>
            <a:off x="3200400" y="92510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7">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9" name="Title 1">
            <a:extLst>
              <a:ext uri="{FF2B5EF4-FFF2-40B4-BE49-F238E27FC236}">
                <a16:creationId xmlns:a16="http://schemas.microsoft.com/office/drawing/2014/main" id="{9E5F6F2C-DE77-4B3E-986A-23D69ABD846E}"/>
              </a:ext>
            </a:extLst>
          </p:cNvPr>
          <p:cNvSpPr txBox="1">
            <a:spLocks/>
          </p:cNvSpPr>
          <p:nvPr userDrawn="1"/>
        </p:nvSpPr>
        <p:spPr>
          <a:xfrm>
            <a:off x="1587412" y="96149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20" name="Picture 19">
            <a:extLst>
              <a:ext uri="{FF2B5EF4-FFF2-40B4-BE49-F238E27FC236}">
                <a16:creationId xmlns:a16="http://schemas.microsoft.com/office/drawing/2014/main" id="{2C38DA38-71FB-4CEB-B777-09292390EC4A}"/>
              </a:ext>
            </a:extLst>
          </p:cNvPr>
          <p:cNvPicPr>
            <a:picLocks noChangeAspect="1"/>
          </p:cNvPicPr>
          <p:nvPr userDrawn="1"/>
        </p:nvPicPr>
        <p:blipFill>
          <a:blip r:embed="rId34" cstate="hqprint">
            <a:extLst>
              <a:ext uri="{28A0092B-C50C-407E-A947-70E740481C1C}">
                <a14:useLocalDpi xmlns:a14="http://schemas.microsoft.com/office/drawing/2010/main" val="0"/>
              </a:ext>
            </a:extLst>
          </a:blip>
          <a:stretch>
            <a:fillRect/>
          </a:stretch>
        </p:blipFill>
        <p:spPr>
          <a:xfrm>
            <a:off x="-41824292" y="-26373164"/>
            <a:ext cx="2186247" cy="3717751"/>
          </a:xfrm>
          <a:prstGeom prst="rect">
            <a:avLst/>
          </a:prstGeom>
        </p:spPr>
      </p:pic>
      <p:pic>
        <p:nvPicPr>
          <p:cNvPr id="21" name="Picture 20">
            <a:extLst>
              <a:ext uri="{FF2B5EF4-FFF2-40B4-BE49-F238E27FC236}">
                <a16:creationId xmlns:a16="http://schemas.microsoft.com/office/drawing/2014/main" id="{7B3E06E2-B8CD-4348-A929-48748D52322A}"/>
              </a:ext>
            </a:extLst>
          </p:cNvPr>
          <p:cNvPicPr>
            <a:picLocks noChangeAspect="1"/>
          </p:cNvPicPr>
          <p:nvPr userDrawn="1"/>
        </p:nvPicPr>
        <p:blipFill>
          <a:blip r:embed="rId34" cstate="hqprint">
            <a:extLst>
              <a:ext uri="{28A0092B-C50C-407E-A947-70E740481C1C}">
                <a14:useLocalDpi xmlns:a14="http://schemas.microsoft.com/office/drawing/2010/main" val="0"/>
              </a:ext>
            </a:extLst>
          </a:blip>
          <a:stretch>
            <a:fillRect/>
          </a:stretch>
        </p:blipFill>
        <p:spPr>
          <a:xfrm>
            <a:off x="49310908" y="-26373165"/>
            <a:ext cx="2186247" cy="3717751"/>
          </a:xfrm>
          <a:prstGeom prst="rect">
            <a:avLst/>
          </a:prstGeom>
        </p:spPr>
      </p:pic>
      <p:pic>
        <p:nvPicPr>
          <p:cNvPr id="22" name="Picture 21">
            <a:extLst>
              <a:ext uri="{FF2B5EF4-FFF2-40B4-BE49-F238E27FC236}">
                <a16:creationId xmlns:a16="http://schemas.microsoft.com/office/drawing/2014/main" id="{D1A0A433-1C81-43D6-86C9-906F9D1CD5C6}"/>
              </a:ext>
            </a:extLst>
          </p:cNvPr>
          <p:cNvPicPr>
            <a:picLocks noChangeAspect="1"/>
          </p:cNvPicPr>
          <p:nvPr userDrawn="1"/>
        </p:nvPicPr>
        <p:blipFill>
          <a:blip r:embed="rId34" cstate="hqprint">
            <a:extLst>
              <a:ext uri="{28A0092B-C50C-407E-A947-70E740481C1C}">
                <a14:useLocalDpi xmlns:a14="http://schemas.microsoft.com/office/drawing/2010/main" val="0"/>
              </a:ext>
            </a:extLst>
          </a:blip>
          <a:stretch>
            <a:fillRect/>
          </a:stretch>
        </p:blipFill>
        <p:spPr>
          <a:xfrm>
            <a:off x="-40710718" y="29329036"/>
            <a:ext cx="2186247" cy="3717751"/>
          </a:xfrm>
          <a:prstGeom prst="rect">
            <a:avLst/>
          </a:prstGeom>
        </p:spPr>
      </p:pic>
      <p:pic>
        <p:nvPicPr>
          <p:cNvPr id="23" name="Picture 22">
            <a:extLst>
              <a:ext uri="{FF2B5EF4-FFF2-40B4-BE49-F238E27FC236}">
                <a16:creationId xmlns:a16="http://schemas.microsoft.com/office/drawing/2014/main" id="{57AB7940-731C-4B6C-8537-33EBAD98DEBF}"/>
              </a:ext>
            </a:extLst>
          </p:cNvPr>
          <p:cNvPicPr>
            <a:picLocks noChangeAspect="1"/>
          </p:cNvPicPr>
          <p:nvPr userDrawn="1"/>
        </p:nvPicPr>
        <p:blipFill>
          <a:blip r:embed="rId34" cstate="hqprint">
            <a:extLst>
              <a:ext uri="{28A0092B-C50C-407E-A947-70E740481C1C}">
                <a14:useLocalDpi xmlns:a14="http://schemas.microsoft.com/office/drawing/2010/main" val="0"/>
              </a:ext>
            </a:extLst>
          </a:blip>
          <a:stretch>
            <a:fillRect/>
          </a:stretch>
        </p:blipFill>
        <p:spPr>
          <a:xfrm>
            <a:off x="51535072" y="29329035"/>
            <a:ext cx="2186247" cy="3717751"/>
          </a:xfrm>
          <a:prstGeom prst="rect">
            <a:avLst/>
          </a:prstGeom>
        </p:spPr>
      </p:pic>
      <p:sp>
        <p:nvSpPr>
          <p:cNvPr id="24" name="Title 1">
            <a:extLst>
              <a:ext uri="{FF2B5EF4-FFF2-40B4-BE49-F238E27FC236}">
                <a16:creationId xmlns:a16="http://schemas.microsoft.com/office/drawing/2014/main" id="{6108D78E-8090-455C-81F2-F57D8860EAC5}"/>
              </a:ext>
            </a:extLst>
          </p:cNvPr>
          <p:cNvSpPr txBox="1">
            <a:spLocks/>
          </p:cNvSpPr>
          <p:nvPr userDrawn="1"/>
        </p:nvSpPr>
        <p:spPr>
          <a:xfrm>
            <a:off x="10413076" y="-9398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smtClean="0">
                <a:ln>
                  <a:noFill/>
                </a:ln>
                <a:solidFill>
                  <a:srgbClr val="70AD47">
                    <a:lumMod val="50000"/>
                  </a:srgbClr>
                </a:solidFill>
                <a:effectLst/>
                <a:uLnTx/>
                <a:uFillTx/>
                <a:latin typeface="#9Slide07 Altus" pitchFamily="2" charset="0"/>
                <a:ea typeface="+mj-ea"/>
                <a:cs typeface="+mj-cs"/>
              </a:rPr>
              <a:t>Linh</a:t>
            </a:r>
            <a:endPar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endParaRPr>
          </a:p>
        </p:txBody>
      </p:sp>
      <p:sp>
        <p:nvSpPr>
          <p:cNvPr id="25" name="Title 1">
            <a:extLst>
              <a:ext uri="{FF2B5EF4-FFF2-40B4-BE49-F238E27FC236}">
                <a16:creationId xmlns:a16="http://schemas.microsoft.com/office/drawing/2014/main" id="{7A218C26-69B7-499C-B190-96851A78FEC6}"/>
              </a:ext>
            </a:extLst>
          </p:cNvPr>
          <p:cNvSpPr txBox="1">
            <a:spLocks/>
          </p:cNvSpPr>
          <p:nvPr userDrawn="1"/>
        </p:nvSpPr>
        <p:spPr>
          <a:xfrm>
            <a:off x="-417717" y="62230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26" name="Title 1">
            <a:extLst>
              <a:ext uri="{FF2B5EF4-FFF2-40B4-BE49-F238E27FC236}">
                <a16:creationId xmlns:a16="http://schemas.microsoft.com/office/drawing/2014/main" id="{6AA5128D-EAF5-483C-871A-4BFED87FD86D}"/>
              </a:ext>
            </a:extLst>
          </p:cNvPr>
          <p:cNvSpPr txBox="1">
            <a:spLocks/>
          </p:cNvSpPr>
          <p:nvPr userDrawn="1"/>
        </p:nvSpPr>
        <p:spPr>
          <a:xfrm>
            <a:off x="-1899807" y="18430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27" name="Picture 2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35" cstate="print">
            <a:extLst>
              <a:ext uri="{28A0092B-C50C-407E-A947-70E740481C1C}">
                <a14:useLocalDpi xmlns:a14="http://schemas.microsoft.com/office/drawing/2010/main" val="0"/>
              </a:ext>
            </a:extLst>
          </a:blip>
          <a:srcRect t="30568" r="10051"/>
          <a:stretch/>
        </p:blipFill>
        <p:spPr>
          <a:xfrm>
            <a:off x="-44358700" y="-19174356"/>
            <a:ext cx="3627531" cy="4761670"/>
          </a:xfrm>
          <a:prstGeom prst="rect">
            <a:avLst/>
          </a:prstGeom>
        </p:spPr>
      </p:pic>
      <p:pic>
        <p:nvPicPr>
          <p:cNvPr id="28" name="Picture 2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35" cstate="print">
            <a:extLst>
              <a:ext uri="{28A0092B-C50C-407E-A947-70E740481C1C}">
                <a14:useLocalDpi xmlns:a14="http://schemas.microsoft.com/office/drawing/2010/main" val="0"/>
              </a:ext>
            </a:extLst>
          </a:blip>
          <a:srcRect t="30568" r="10051"/>
          <a:stretch/>
        </p:blipFill>
        <p:spPr>
          <a:xfrm>
            <a:off x="-44358700" y="23824216"/>
            <a:ext cx="3627531" cy="4761670"/>
          </a:xfrm>
          <a:prstGeom prst="rect">
            <a:avLst/>
          </a:prstGeom>
        </p:spPr>
      </p:pic>
      <p:pic>
        <p:nvPicPr>
          <p:cNvPr id="29" name="Picture 2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35" cstate="print">
            <a:extLst>
              <a:ext uri="{28A0092B-C50C-407E-A947-70E740481C1C}">
                <a14:useLocalDpi xmlns:a14="http://schemas.microsoft.com/office/drawing/2010/main" val="0"/>
              </a:ext>
            </a:extLst>
          </a:blip>
          <a:srcRect t="30568" r="10051"/>
          <a:stretch/>
        </p:blipFill>
        <p:spPr>
          <a:xfrm>
            <a:off x="52628195" y="-19174356"/>
            <a:ext cx="3627531" cy="4761670"/>
          </a:xfrm>
          <a:prstGeom prst="rect">
            <a:avLst/>
          </a:prstGeom>
        </p:spPr>
      </p:pic>
      <p:pic>
        <p:nvPicPr>
          <p:cNvPr id="30" name="Picture 2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35" cstate="print">
            <a:extLst>
              <a:ext uri="{28A0092B-C50C-407E-A947-70E740481C1C}">
                <a14:useLocalDpi xmlns:a14="http://schemas.microsoft.com/office/drawing/2010/main" val="0"/>
              </a:ext>
            </a:extLst>
          </a:blip>
          <a:srcRect t="30568" r="10051"/>
          <a:stretch/>
        </p:blipFill>
        <p:spPr>
          <a:xfrm>
            <a:off x="52891333" y="23824216"/>
            <a:ext cx="3627531" cy="4761670"/>
          </a:xfrm>
          <a:prstGeom prst="rect">
            <a:avLst/>
          </a:prstGeom>
        </p:spPr>
      </p:pic>
    </p:spTree>
    <p:extLst>
      <p:ext uri="{BB962C8B-B14F-4D97-AF65-F5344CB8AC3E}">
        <p14:creationId xmlns:p14="http://schemas.microsoft.com/office/powerpoint/2010/main" val="2149624985"/>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 id="2147483796" r:id="rId16"/>
    <p:sldLayoutId id="2147483797" r:id="rId17"/>
    <p:sldLayoutId id="2147483798" r:id="rId18"/>
    <p:sldLayoutId id="2147483799" r:id="rId19"/>
    <p:sldLayoutId id="2147483800" r:id="rId20"/>
    <p:sldLayoutId id="2147483801" r:id="rId21"/>
    <p:sldLayoutId id="2147483802" r:id="rId22"/>
    <p:sldLayoutId id="2147483803" r:id="rId23"/>
    <p:sldLayoutId id="2147483804" r:id="rId24"/>
    <p:sldLayoutId id="2147483805" r:id="rId25"/>
    <p:sldLayoutId id="2147483806" r:id="rId26"/>
    <p:sldLayoutId id="2147483807" r:id="rId27"/>
    <p:sldLayoutId id="2147483808" r:id="rId28"/>
    <p:sldLayoutId id="2147483809" r:id="rId29"/>
    <p:sldLayoutId id="2147483810" r:id="rId30"/>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1.xml"/><Relationship Id="rId6" Type="http://schemas.openxmlformats.org/officeDocument/2006/relationships/image" Target="../media/image23.gif"/><Relationship Id="rId5" Type="http://schemas.openxmlformats.org/officeDocument/2006/relationships/image" Target="../media/image22.png"/><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png"/><Relationship Id="rId7" Type="http://schemas.microsoft.com/office/2007/relationships/hdphoto" Target="../media/hdphoto5.wdp"/><Relationship Id="rId2" Type="http://schemas.openxmlformats.org/officeDocument/2006/relationships/slideLayout" Target="../slideLayouts/slideLayout116.xml"/><Relationship Id="rId1" Type="http://schemas.openxmlformats.org/officeDocument/2006/relationships/tags" Target="../tags/tag4.xml"/><Relationship Id="rId6" Type="http://schemas.openxmlformats.org/officeDocument/2006/relationships/image" Target="../media/image42.png"/><Relationship Id="rId11" Type="http://schemas.microsoft.com/office/2007/relationships/hdphoto" Target="../media/hdphoto7.wdp"/><Relationship Id="rId5" Type="http://schemas.openxmlformats.org/officeDocument/2006/relationships/image" Target="../media/image41.png"/><Relationship Id="rId10" Type="http://schemas.openxmlformats.org/officeDocument/2006/relationships/image" Target="../media/image44.png"/><Relationship Id="rId4" Type="http://schemas.openxmlformats.org/officeDocument/2006/relationships/image" Target="../media/image40.png"/><Relationship Id="rId9" Type="http://schemas.microsoft.com/office/2007/relationships/hdphoto" Target="../media/hdphoto6.wdp"/></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png"/><Relationship Id="rId7" Type="http://schemas.microsoft.com/office/2007/relationships/hdphoto" Target="../media/hdphoto5.wdp"/><Relationship Id="rId2" Type="http://schemas.openxmlformats.org/officeDocument/2006/relationships/slideLayout" Target="../slideLayouts/slideLayout116.xml"/><Relationship Id="rId1" Type="http://schemas.openxmlformats.org/officeDocument/2006/relationships/tags" Target="../tags/tag5.xml"/><Relationship Id="rId6" Type="http://schemas.openxmlformats.org/officeDocument/2006/relationships/image" Target="../media/image42.png"/><Relationship Id="rId11" Type="http://schemas.microsoft.com/office/2007/relationships/hdphoto" Target="../media/hdphoto7.wdp"/><Relationship Id="rId5" Type="http://schemas.openxmlformats.org/officeDocument/2006/relationships/image" Target="../media/image41.png"/><Relationship Id="rId10" Type="http://schemas.openxmlformats.org/officeDocument/2006/relationships/image" Target="../media/image44.png"/><Relationship Id="rId4" Type="http://schemas.openxmlformats.org/officeDocument/2006/relationships/image" Target="../media/image40.png"/><Relationship Id="rId9" Type="http://schemas.microsoft.com/office/2007/relationships/hdphoto" Target="../media/hdphoto6.wdp"/></Relationships>
</file>

<file path=ppt/slides/_rels/slide12.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41.png"/><Relationship Id="rId7"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86.xml"/><Relationship Id="rId6" Type="http://schemas.microsoft.com/office/2007/relationships/hdphoto" Target="../media/hdphoto8.wdp"/><Relationship Id="rId5" Type="http://schemas.openxmlformats.org/officeDocument/2006/relationships/image" Target="../media/image46.png"/><Relationship Id="rId4" Type="http://schemas.openxmlformats.org/officeDocument/2006/relationships/image" Target="../media/image37.png"/><Relationship Id="rId9"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6.jpg"/><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68.xml"/><Relationship Id="rId5" Type="http://schemas.openxmlformats.org/officeDocument/2006/relationships/image" Target="../media/image53.png"/><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4.png"/><Relationship Id="rId7" Type="http://schemas.microsoft.com/office/2007/relationships/hdphoto" Target="../media/hdphoto11.wdp"/><Relationship Id="rId2" Type="http://schemas.openxmlformats.org/officeDocument/2006/relationships/notesSlide" Target="../notesSlides/notesSlide5.xml"/><Relationship Id="rId1" Type="http://schemas.openxmlformats.org/officeDocument/2006/relationships/slideLayout" Target="../slideLayouts/slideLayout68.xml"/><Relationship Id="rId6" Type="http://schemas.openxmlformats.org/officeDocument/2006/relationships/image" Target="../media/image56.png"/><Relationship Id="rId5" Type="http://schemas.microsoft.com/office/2007/relationships/hdphoto" Target="../media/hdphoto10.wdp"/><Relationship Id="rId4" Type="http://schemas.openxmlformats.org/officeDocument/2006/relationships/image" Target="../media/image55.png"/><Relationship Id="rId9" Type="http://schemas.openxmlformats.org/officeDocument/2006/relationships/image" Target="../media/image58.png"/></Relationships>
</file>

<file path=ppt/slides/_rels/slide1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microsoft.com/office/2007/relationships/hdphoto" Target="../media/hdphoto10.wdp"/><Relationship Id="rId2" Type="http://schemas.openxmlformats.org/officeDocument/2006/relationships/notesSlide" Target="../notesSlides/notesSlide6.xml"/><Relationship Id="rId1" Type="http://schemas.openxmlformats.org/officeDocument/2006/relationships/slideLayout" Target="../slideLayouts/slideLayout68.xml"/><Relationship Id="rId6" Type="http://schemas.openxmlformats.org/officeDocument/2006/relationships/image" Target="../media/image55.png"/><Relationship Id="rId5" Type="http://schemas.microsoft.com/office/2007/relationships/hdphoto" Target="../media/hdphoto11.wdp"/><Relationship Id="rId4" Type="http://schemas.openxmlformats.org/officeDocument/2006/relationships/image" Target="../media/image56.png"/><Relationship Id="rId9" Type="http://schemas.openxmlformats.org/officeDocument/2006/relationships/image" Target="../media/image58.png"/></Relationships>
</file>

<file path=ppt/slides/_rels/slide1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4.png"/><Relationship Id="rId7" Type="http://schemas.microsoft.com/office/2007/relationships/hdphoto" Target="../media/hdphoto10.wdp"/><Relationship Id="rId2" Type="http://schemas.openxmlformats.org/officeDocument/2006/relationships/notesSlide" Target="../notesSlides/notesSlide7.xml"/><Relationship Id="rId1" Type="http://schemas.openxmlformats.org/officeDocument/2006/relationships/slideLayout" Target="../slideLayouts/slideLayout68.xml"/><Relationship Id="rId6" Type="http://schemas.openxmlformats.org/officeDocument/2006/relationships/image" Target="../media/image55.png"/><Relationship Id="rId5" Type="http://schemas.microsoft.com/office/2007/relationships/hdphoto" Target="../media/hdphoto11.wdp"/><Relationship Id="rId4" Type="http://schemas.openxmlformats.org/officeDocument/2006/relationships/image" Target="../media/image56.png"/><Relationship Id="rId9" Type="http://schemas.openxmlformats.org/officeDocument/2006/relationships/image" Target="../media/image58.png"/></Relationships>
</file>

<file path=ppt/slides/_rels/slide1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4.png"/><Relationship Id="rId7" Type="http://schemas.microsoft.com/office/2007/relationships/hdphoto" Target="../media/hdphoto10.wdp"/><Relationship Id="rId2" Type="http://schemas.openxmlformats.org/officeDocument/2006/relationships/notesSlide" Target="../notesSlides/notesSlide8.xml"/><Relationship Id="rId1" Type="http://schemas.openxmlformats.org/officeDocument/2006/relationships/slideLayout" Target="../slideLayouts/slideLayout68.xml"/><Relationship Id="rId6" Type="http://schemas.openxmlformats.org/officeDocument/2006/relationships/image" Target="../media/image55.png"/><Relationship Id="rId5" Type="http://schemas.microsoft.com/office/2007/relationships/hdphoto" Target="../media/hdphoto11.wdp"/><Relationship Id="rId4" Type="http://schemas.openxmlformats.org/officeDocument/2006/relationships/image" Target="../media/image56.png"/><Relationship Id="rId9"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68.xml"/><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39.xml"/><Relationship Id="rId1" Type="http://schemas.openxmlformats.org/officeDocument/2006/relationships/tags" Target="../tags/tag2.xml"/><Relationship Id="rId4" Type="http://schemas.openxmlformats.org/officeDocument/2006/relationships/image" Target="../media/image25.png"/></Relationships>
</file>

<file path=ppt/slides/_rels/slide20.xml.rels><?xml version="1.0" encoding="UTF-8" standalone="yes"?>
<Relationships xmlns="http://schemas.openxmlformats.org/package/2006/relationships"><Relationship Id="rId8" Type="http://schemas.openxmlformats.org/officeDocument/2006/relationships/image" Target="../media/image64.png"/><Relationship Id="rId13" Type="http://schemas.microsoft.com/office/2007/relationships/hdphoto" Target="../media/hdphoto13.wdp"/><Relationship Id="rId18" Type="http://schemas.microsoft.com/office/2007/relationships/hdphoto" Target="../media/hdphoto15.wdp"/><Relationship Id="rId3" Type="http://schemas.openxmlformats.org/officeDocument/2006/relationships/slideLayout" Target="../slideLayouts/slideLayout62.xml"/><Relationship Id="rId7" Type="http://schemas.openxmlformats.org/officeDocument/2006/relationships/image" Target="../media/image9.png"/><Relationship Id="rId12" Type="http://schemas.openxmlformats.org/officeDocument/2006/relationships/image" Target="../media/image67.png"/><Relationship Id="rId17" Type="http://schemas.openxmlformats.org/officeDocument/2006/relationships/image" Target="../media/image70.png"/><Relationship Id="rId2" Type="http://schemas.microsoft.com/office/2007/relationships/media" Target="../media/media1.mp3"/><Relationship Id="rId16" Type="http://schemas.microsoft.com/office/2007/relationships/hdphoto" Target="../media/hdphoto14.wdp"/><Relationship Id="rId1" Type="http://schemas.openxmlformats.org/officeDocument/2006/relationships/audio" Target="NULL" TargetMode="External"/><Relationship Id="rId6" Type="http://schemas.openxmlformats.org/officeDocument/2006/relationships/image" Target="../media/image63.png"/><Relationship Id="rId11" Type="http://schemas.microsoft.com/office/2007/relationships/hdphoto" Target="../media/hdphoto12.wdp"/><Relationship Id="rId5" Type="http://schemas.openxmlformats.org/officeDocument/2006/relationships/image" Target="../media/image62.jpeg"/><Relationship Id="rId15" Type="http://schemas.openxmlformats.org/officeDocument/2006/relationships/image" Target="../media/image69.png"/><Relationship Id="rId10" Type="http://schemas.openxmlformats.org/officeDocument/2006/relationships/image" Target="../media/image66.png"/><Relationship Id="rId4" Type="http://schemas.openxmlformats.org/officeDocument/2006/relationships/notesSlide" Target="../notesSlides/notesSlide10.xml"/><Relationship Id="rId9" Type="http://schemas.openxmlformats.org/officeDocument/2006/relationships/image" Target="../media/image65.png"/><Relationship Id="rId14" Type="http://schemas.openxmlformats.org/officeDocument/2006/relationships/image" Target="../media/image68.png"/></Relationships>
</file>

<file path=ppt/slides/_rels/slide2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26.jpg"/><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image" Target="../media/image28.jpg"/><Relationship Id="rId1" Type="http://schemas.openxmlformats.org/officeDocument/2006/relationships/slideLayout" Target="../slideLayouts/slideLayout39.xml"/><Relationship Id="rId6" Type="http://schemas.microsoft.com/office/2007/relationships/hdphoto" Target="../media/hdphoto2.wdp"/><Relationship Id="rId5" Type="http://schemas.openxmlformats.org/officeDocument/2006/relationships/image" Target="../media/image30.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microsoft.com/office/2007/relationships/hdphoto" Target="../media/hdphoto4.wdp"/><Relationship Id="rId2" Type="http://schemas.openxmlformats.org/officeDocument/2006/relationships/notesSlide" Target="../notesSlides/notesSlide1.xml"/><Relationship Id="rId1" Type="http://schemas.openxmlformats.org/officeDocument/2006/relationships/slideLayout" Target="../slideLayouts/slideLayout86.xml"/><Relationship Id="rId6" Type="http://schemas.openxmlformats.org/officeDocument/2006/relationships/image" Target="../media/image35.png"/><Relationship Id="rId5" Type="http://schemas.microsoft.com/office/2007/relationships/hdphoto" Target="../media/hdphoto3.wdp"/><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86.xml"/><Relationship Id="rId6" Type="http://schemas.openxmlformats.org/officeDocument/2006/relationships/image" Target="../media/image36.png"/><Relationship Id="rId5" Type="http://schemas.microsoft.com/office/2007/relationships/hdphoto" Target="../media/hdphoto4.wdp"/><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86.xml"/><Relationship Id="rId5" Type="http://schemas.openxmlformats.org/officeDocument/2006/relationships/image" Target="../media/image38.pn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png"/><Relationship Id="rId7" Type="http://schemas.microsoft.com/office/2007/relationships/hdphoto" Target="../media/hdphoto5.wdp"/><Relationship Id="rId12" Type="http://schemas.openxmlformats.org/officeDocument/2006/relationships/image" Target="../media/image45.png"/><Relationship Id="rId2" Type="http://schemas.openxmlformats.org/officeDocument/2006/relationships/slideLayout" Target="../slideLayouts/slideLayout116.xml"/><Relationship Id="rId1" Type="http://schemas.openxmlformats.org/officeDocument/2006/relationships/tags" Target="../tags/tag3.xml"/><Relationship Id="rId6" Type="http://schemas.openxmlformats.org/officeDocument/2006/relationships/image" Target="../media/image42.png"/><Relationship Id="rId11" Type="http://schemas.microsoft.com/office/2007/relationships/hdphoto" Target="../media/hdphoto7.wdp"/><Relationship Id="rId5" Type="http://schemas.openxmlformats.org/officeDocument/2006/relationships/image" Target="../media/image41.png"/><Relationship Id="rId10" Type="http://schemas.openxmlformats.org/officeDocument/2006/relationships/image" Target="../media/image44.png"/><Relationship Id="rId4" Type="http://schemas.openxmlformats.org/officeDocument/2006/relationships/image" Target="../media/image40.png"/><Relationship Id="rId9"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9000" r="-6000" b="-4000"/>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775" y="354307"/>
            <a:ext cx="12274079" cy="4972453"/>
          </a:xfrm>
          <a:prstGeom prst="rect">
            <a:avLst/>
          </a:prstGeom>
        </p:spPr>
      </p:pic>
      <p:sp>
        <p:nvSpPr>
          <p:cNvPr id="4" name="矩形 20"/>
          <p:cNvSpPr/>
          <p:nvPr/>
        </p:nvSpPr>
        <p:spPr>
          <a:xfrm>
            <a:off x="7541879" y="3082126"/>
            <a:ext cx="1792650" cy="476221"/>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smtClean="0">
                <a:ln>
                  <a:noFill/>
                </a:ln>
                <a:solidFill>
                  <a:srgbClr val="E7E6E6">
                    <a:lumMod val="50000"/>
                  </a:srgbClr>
                </a:solidFill>
                <a:effectLst/>
                <a:uLnTx/>
                <a:uFillTx/>
                <a:latin typeface="#9Slide05 FS Blonde Script" panose="03000503000000000000" pitchFamily="65" charset="0"/>
                <a:ea typeface="思源黑体 CN Bold" panose="020B0800000000000000"/>
                <a:cs typeface="思源黑体 CN Bold" panose="020B0800000000000000" pitchFamily="34" charset="-122"/>
              </a:rPr>
              <a:t>(</a:t>
            </a:r>
            <a:r>
              <a:rPr kumimoji="0" lang="en-US" altLang="zh-CN" sz="3600" b="0" i="0" u="none" strike="noStrike" kern="1200" cap="none" spc="0" normalizeH="0" baseline="0" noProof="0" dirty="0" err="1" smtClean="0">
                <a:ln>
                  <a:noFill/>
                </a:ln>
                <a:solidFill>
                  <a:srgbClr val="E7E6E6">
                    <a:lumMod val="50000"/>
                  </a:srgbClr>
                </a:solidFill>
                <a:effectLst/>
                <a:uLnTx/>
                <a:uFillTx/>
                <a:latin typeface="#9Slide05 FS Blonde Script" panose="03000503000000000000" pitchFamily="65" charset="0"/>
                <a:ea typeface="思源黑体 CN Bold" panose="020B0800000000000000"/>
                <a:cs typeface="思源黑体 CN Bold" panose="020B0800000000000000" pitchFamily="34" charset="-122"/>
              </a:rPr>
              <a:t>Tiết</a:t>
            </a:r>
            <a:r>
              <a:rPr kumimoji="0" lang="en-US" altLang="zh-CN" sz="3600" b="0" i="0" u="none" strike="noStrike" kern="1200" cap="none" spc="0" normalizeH="0" baseline="0" noProof="0" dirty="0" smtClean="0">
                <a:ln>
                  <a:noFill/>
                </a:ln>
                <a:solidFill>
                  <a:srgbClr val="E7E6E6">
                    <a:lumMod val="50000"/>
                  </a:srgbClr>
                </a:solidFill>
                <a:effectLst/>
                <a:uLnTx/>
                <a:uFillTx/>
                <a:latin typeface="#9Slide05 FS Blonde Script" panose="03000503000000000000" pitchFamily="65" charset="0"/>
                <a:ea typeface="思源黑体 CN Bold" panose="020B0800000000000000"/>
                <a:cs typeface="思源黑体 CN Bold" panose="020B0800000000000000" pitchFamily="34" charset="-122"/>
              </a:rPr>
              <a:t> 2)</a:t>
            </a:r>
            <a:endParaRPr kumimoji="0" lang="zh-CN" altLang="en-US" sz="3600" b="0" i="0" u="none" strike="noStrike" kern="1200" cap="none" spc="0" normalizeH="0" baseline="0" noProof="0" dirty="0" smtClean="0">
              <a:ln>
                <a:noFill/>
              </a:ln>
              <a:solidFill>
                <a:srgbClr val="E7E6E6">
                  <a:lumMod val="50000"/>
                </a:srgbClr>
              </a:solidFill>
              <a:effectLst/>
              <a:uLnTx/>
              <a:uFillTx/>
              <a:latin typeface="#9Slide05 FS Blonde Script" panose="03000503000000000000" pitchFamily="65" charset="0"/>
              <a:ea typeface="思源黑体 CN Bold" panose="020B0800000000000000"/>
              <a:cs typeface="思源黑体 CN Bold" panose="020B0800000000000000" pitchFamily="34" charset="-122"/>
            </a:endParaRPr>
          </a:p>
        </p:txBody>
      </p:sp>
      <p:sp>
        <p:nvSpPr>
          <p:cNvPr id="5" name="文本框 13"/>
          <p:cNvSpPr txBox="1"/>
          <p:nvPr/>
        </p:nvSpPr>
        <p:spPr>
          <a:xfrm rot="21417366">
            <a:off x="10340905" y="900047"/>
            <a:ext cx="2053375" cy="307777"/>
          </a:xfrm>
          <a:prstGeom prst="rect">
            <a:avLst/>
          </a:prstGeom>
          <a:noFill/>
        </p:spPr>
        <p:txBody>
          <a:bodyPr wrap="square" rtlCol="0">
            <a:prstTxWarp prst="textArchDown">
              <a:avLst/>
            </a:prstTxWarp>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2200" cap="none" spc="0" normalizeH="0" baseline="0" noProof="0" dirty="0" err="1" smtClean="0">
                <a:ln>
                  <a:noFill/>
                </a:ln>
                <a:solidFill>
                  <a:prstClr val="black">
                    <a:lumMod val="65000"/>
                    <a:lumOff val="35000"/>
                  </a:prstClr>
                </a:solidFill>
                <a:effectLst/>
                <a:uLnTx/>
                <a:uFillTx/>
                <a:latin typeface="#9Slide05 Angelline" pitchFamily="2" charset="0"/>
                <a:ea typeface="思源黑体 CN Bold" panose="020B0800000000000000"/>
                <a:cs typeface="+mn-ea"/>
                <a:sym typeface="+mn-lt"/>
              </a:rPr>
              <a:t>Tự</a:t>
            </a:r>
            <a:r>
              <a:rPr kumimoji="0" lang="en-US" altLang="zh-CN" sz="1400" b="1" i="0" u="none" strike="noStrike" kern="2200" cap="none" spc="0" normalizeH="0" baseline="0" noProof="0" dirty="0" smtClean="0">
                <a:ln>
                  <a:noFill/>
                </a:ln>
                <a:solidFill>
                  <a:prstClr val="black">
                    <a:lumMod val="65000"/>
                    <a:lumOff val="35000"/>
                  </a:prstClr>
                </a:solidFill>
                <a:effectLst/>
                <a:uLnTx/>
                <a:uFillTx/>
                <a:latin typeface="#9Slide05 Angelline" pitchFamily="2" charset="0"/>
                <a:ea typeface="思源黑体 CN Bold" panose="020B0800000000000000"/>
                <a:cs typeface="+mn-ea"/>
                <a:sym typeface="+mn-lt"/>
              </a:rPr>
              <a:t> </a:t>
            </a:r>
            <a:r>
              <a:rPr kumimoji="0" lang="en-US" altLang="zh-CN" sz="1400" b="1" i="0" u="none" strike="noStrike" kern="2200" cap="none" spc="0" normalizeH="0" baseline="0" noProof="0" dirty="0" err="1" smtClean="0">
                <a:ln>
                  <a:noFill/>
                </a:ln>
                <a:solidFill>
                  <a:prstClr val="black">
                    <a:lumMod val="65000"/>
                    <a:lumOff val="35000"/>
                  </a:prstClr>
                </a:solidFill>
                <a:effectLst/>
                <a:uLnTx/>
                <a:uFillTx/>
                <a:latin typeface="#9Slide05 Angelline" pitchFamily="2" charset="0"/>
                <a:ea typeface="思源黑体 CN Bold" panose="020B0800000000000000"/>
                <a:cs typeface="+mn-ea"/>
                <a:sym typeface="+mn-lt"/>
              </a:rPr>
              <a:t>nhiên</a:t>
            </a:r>
            <a:r>
              <a:rPr kumimoji="0" lang="en-US" altLang="zh-CN" sz="1400" b="1" i="0" u="none" strike="noStrike" kern="2200" cap="none" spc="0" normalizeH="0" baseline="0" noProof="0" dirty="0" smtClean="0">
                <a:ln>
                  <a:noFill/>
                </a:ln>
                <a:solidFill>
                  <a:prstClr val="black">
                    <a:lumMod val="65000"/>
                    <a:lumOff val="35000"/>
                  </a:prstClr>
                </a:solidFill>
                <a:effectLst/>
                <a:uLnTx/>
                <a:uFillTx/>
                <a:latin typeface="#9Slide05 Angelline" pitchFamily="2" charset="0"/>
                <a:ea typeface="思源黑体 CN Bold" panose="020B0800000000000000"/>
                <a:cs typeface="+mn-ea"/>
                <a:sym typeface="+mn-lt"/>
              </a:rPr>
              <a:t> </a:t>
            </a:r>
            <a:r>
              <a:rPr kumimoji="0" lang="en-US" altLang="zh-CN" sz="1400" b="1" i="0" u="none" strike="noStrike" kern="2200" cap="none" spc="0" normalizeH="0" baseline="0" noProof="0" dirty="0" err="1" smtClean="0">
                <a:ln>
                  <a:noFill/>
                </a:ln>
                <a:solidFill>
                  <a:prstClr val="black">
                    <a:lumMod val="65000"/>
                    <a:lumOff val="35000"/>
                  </a:prstClr>
                </a:solidFill>
                <a:effectLst/>
                <a:uLnTx/>
                <a:uFillTx/>
                <a:latin typeface="#9Slide05 Angelline" pitchFamily="2" charset="0"/>
                <a:ea typeface="思源黑体 CN Bold" panose="020B0800000000000000"/>
                <a:cs typeface="+mn-ea"/>
                <a:sym typeface="+mn-lt"/>
              </a:rPr>
              <a:t>và</a:t>
            </a:r>
            <a:r>
              <a:rPr kumimoji="0" lang="en-US" altLang="zh-CN" sz="1400" b="1" i="0" u="none" strike="noStrike" kern="2200" cap="none" spc="0" normalizeH="0" baseline="0" noProof="0" dirty="0" smtClean="0">
                <a:ln>
                  <a:noFill/>
                </a:ln>
                <a:solidFill>
                  <a:prstClr val="black">
                    <a:lumMod val="65000"/>
                    <a:lumOff val="35000"/>
                  </a:prstClr>
                </a:solidFill>
                <a:effectLst/>
                <a:uLnTx/>
                <a:uFillTx/>
                <a:latin typeface="#9Slide05 Angelline" pitchFamily="2" charset="0"/>
                <a:ea typeface="思源黑体 CN Bold" panose="020B0800000000000000"/>
                <a:cs typeface="+mn-ea"/>
                <a:sym typeface="+mn-lt"/>
              </a:rPr>
              <a:t> </a:t>
            </a:r>
            <a:r>
              <a:rPr kumimoji="0" lang="en-US" altLang="zh-CN" sz="1400" b="1" i="0" u="none" strike="noStrike" kern="2200" cap="none" spc="0" normalizeH="0" baseline="0" noProof="0" dirty="0" err="1" smtClean="0">
                <a:ln>
                  <a:noFill/>
                </a:ln>
                <a:solidFill>
                  <a:prstClr val="black">
                    <a:lumMod val="65000"/>
                    <a:lumOff val="35000"/>
                  </a:prstClr>
                </a:solidFill>
                <a:effectLst/>
                <a:uLnTx/>
                <a:uFillTx/>
                <a:latin typeface="#9Slide05 Angelline" pitchFamily="2" charset="0"/>
                <a:ea typeface="思源黑体 CN Bold" panose="020B0800000000000000"/>
                <a:cs typeface="+mn-ea"/>
                <a:sym typeface="+mn-lt"/>
              </a:rPr>
              <a:t>xã</a:t>
            </a:r>
            <a:r>
              <a:rPr kumimoji="0" lang="en-US" altLang="zh-CN" sz="1400" b="1" i="0" u="none" strike="noStrike" kern="2200" cap="none" spc="0" normalizeH="0" baseline="0" noProof="0" dirty="0" smtClean="0">
                <a:ln>
                  <a:noFill/>
                </a:ln>
                <a:solidFill>
                  <a:prstClr val="black">
                    <a:lumMod val="65000"/>
                    <a:lumOff val="35000"/>
                  </a:prstClr>
                </a:solidFill>
                <a:effectLst/>
                <a:uLnTx/>
                <a:uFillTx/>
                <a:latin typeface="#9Slide05 Angelline" pitchFamily="2" charset="0"/>
                <a:ea typeface="思源黑体 CN Bold" panose="020B0800000000000000"/>
                <a:cs typeface="+mn-ea"/>
                <a:sym typeface="+mn-lt"/>
              </a:rPr>
              <a:t> </a:t>
            </a:r>
            <a:r>
              <a:rPr kumimoji="0" lang="en-US" altLang="zh-CN" sz="1400" b="1" i="0" u="none" strike="noStrike" kern="2200" cap="none" spc="0" normalizeH="0" baseline="0" noProof="0" dirty="0" err="1" smtClean="0">
                <a:ln>
                  <a:noFill/>
                </a:ln>
                <a:solidFill>
                  <a:prstClr val="black">
                    <a:lumMod val="65000"/>
                    <a:lumOff val="35000"/>
                  </a:prstClr>
                </a:solidFill>
                <a:effectLst/>
                <a:uLnTx/>
                <a:uFillTx/>
                <a:latin typeface="#9Slide05 Angelline" pitchFamily="2" charset="0"/>
                <a:ea typeface="思源黑体 CN Bold" panose="020B0800000000000000"/>
                <a:cs typeface="+mn-ea"/>
                <a:sym typeface="+mn-lt"/>
              </a:rPr>
              <a:t>hội</a:t>
            </a:r>
            <a:r>
              <a:rPr kumimoji="0" lang="en-US" altLang="zh-CN" sz="1400" b="1" i="0" u="none" strike="noStrike" kern="2200" cap="none" spc="0" normalizeH="0" baseline="0" noProof="0" dirty="0" smtClean="0">
                <a:ln>
                  <a:noFill/>
                </a:ln>
                <a:solidFill>
                  <a:prstClr val="black">
                    <a:lumMod val="65000"/>
                    <a:lumOff val="35000"/>
                  </a:prstClr>
                </a:solidFill>
                <a:effectLst/>
                <a:uLnTx/>
                <a:uFillTx/>
                <a:latin typeface="#9Slide05 Angelline" pitchFamily="2" charset="0"/>
                <a:ea typeface="思源黑体 CN Bold" panose="020B0800000000000000"/>
                <a:cs typeface="+mn-ea"/>
                <a:sym typeface="+mn-lt"/>
              </a:rPr>
              <a:t> 3</a:t>
            </a:r>
            <a:endParaRPr kumimoji="0" lang="zh-CN" altLang="en-US" sz="1400" b="1" i="0" u="none" strike="noStrike" kern="2200" cap="none" spc="0" normalizeH="0" baseline="0" noProof="0" dirty="0" smtClean="0">
              <a:ln>
                <a:noFill/>
              </a:ln>
              <a:solidFill>
                <a:prstClr val="black">
                  <a:lumMod val="65000"/>
                  <a:lumOff val="35000"/>
                </a:prstClr>
              </a:solidFill>
              <a:effectLst/>
              <a:uLnTx/>
              <a:uFillTx/>
              <a:latin typeface="#9Slide05 Angelline" pitchFamily="2" charset="0"/>
              <a:ea typeface="思源黑体 CN Bold" panose="020B0800000000000000"/>
              <a:cs typeface="+mn-ea"/>
              <a:sym typeface="+mn-lt"/>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93305" y="-118452"/>
            <a:ext cx="1326276" cy="1326276"/>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56443" y="5183441"/>
            <a:ext cx="956368" cy="1625826"/>
          </a:xfrm>
          <a:prstGeom prst="rect">
            <a:avLst/>
          </a:prstGeom>
        </p:spPr>
      </p:pic>
      <p:pic>
        <p:nvPicPr>
          <p:cNvPr id="1026" name="Picture 2" descr="Mrnyxx's Profile - Fire PNG Gif – Stunning free transparent png clipart  images free download"/>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44393" y="1959390"/>
            <a:ext cx="747323" cy="747323"/>
          </a:xfrm>
          <a:prstGeom prst="rect">
            <a:avLst/>
          </a:prstGeom>
          <a:noFill/>
          <a:extLst>
            <a:ext uri="{909E8E84-426E-40DD-AFC4-6F175D3DCCD1}">
              <a14:hiddenFill xmlns:a14="http://schemas.microsoft.com/office/drawing/2010/main">
                <a:solidFill>
                  <a:srgbClr val="FFFFFF"/>
                </a:solidFill>
              </a14:hiddenFill>
            </a:ext>
          </a:extLst>
        </p:spPr>
      </p:pic>
      <p:sp>
        <p:nvSpPr>
          <p:cNvPr id="16" name="矩形 20"/>
          <p:cNvSpPr/>
          <p:nvPr/>
        </p:nvSpPr>
        <p:spPr>
          <a:xfrm rot="21257458">
            <a:off x="234246" y="815824"/>
            <a:ext cx="1792650" cy="476221"/>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smtClean="0">
                <a:ln>
                  <a:noFill/>
                </a:ln>
                <a:solidFill>
                  <a:srgbClr val="C00000"/>
                </a:solidFill>
                <a:effectLst/>
                <a:uLnTx/>
                <a:uFillTx/>
                <a:latin typeface="#9Slide05 FS Blonde Script" panose="03000503000000000000" pitchFamily="65" charset="0"/>
                <a:ea typeface="思源黑体 CN Bold" panose="020B0800000000000000"/>
                <a:cs typeface="思源黑体 CN Bold" panose="020B0800000000000000" pitchFamily="34" charset="-122"/>
              </a:rPr>
              <a:t>Bài</a:t>
            </a:r>
            <a:r>
              <a:rPr kumimoji="0" lang="en-US" altLang="zh-CN" sz="4400" b="0" i="0" u="none" strike="noStrike" kern="1200" cap="none" spc="0" normalizeH="0" baseline="0" noProof="0" dirty="0" smtClean="0">
                <a:ln>
                  <a:noFill/>
                </a:ln>
                <a:solidFill>
                  <a:srgbClr val="C00000"/>
                </a:solidFill>
                <a:effectLst/>
                <a:uLnTx/>
                <a:uFillTx/>
                <a:latin typeface="#9Slide05 FS Blonde Script" panose="03000503000000000000" pitchFamily="65" charset="0"/>
                <a:ea typeface="思源黑体 CN Bold" panose="020B0800000000000000"/>
                <a:cs typeface="思源黑体 CN Bold" panose="020B0800000000000000" pitchFamily="34" charset="-122"/>
              </a:rPr>
              <a:t> 2</a:t>
            </a:r>
            <a:endParaRPr kumimoji="0" lang="zh-CN" altLang="en-US" sz="4400" b="0" i="0" u="none" strike="noStrike" kern="1200" cap="none" spc="0" normalizeH="0" baseline="0" noProof="0" dirty="0" smtClean="0">
              <a:ln>
                <a:noFill/>
              </a:ln>
              <a:solidFill>
                <a:srgbClr val="C00000"/>
              </a:solidFill>
              <a:effectLst/>
              <a:uLnTx/>
              <a:uFillTx/>
              <a:latin typeface="#9Slide05 FS Blonde Script" panose="03000503000000000000" pitchFamily="65" charset="0"/>
              <a:ea typeface="思源黑体 CN Bold" panose="020B0800000000000000"/>
              <a:cs typeface="思源黑体 CN Bold" panose="020B0800000000000000" pitchFamily="34" charset="-122"/>
            </a:endParaRPr>
          </a:p>
        </p:txBody>
      </p:sp>
    </p:spTree>
    <p:extLst>
      <p:ext uri="{BB962C8B-B14F-4D97-AF65-F5344CB8AC3E}">
        <p14:creationId xmlns:p14="http://schemas.microsoft.com/office/powerpoint/2010/main" val="31968347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026"/>
                                        </p:tgtEl>
                                        <p:attrNameLst>
                                          <p:attrName>style.visibility</p:attrName>
                                        </p:attrNameLst>
                                      </p:cBhvr>
                                      <p:to>
                                        <p:strVal val="visible"/>
                                      </p:to>
                                    </p:set>
                                    <p:animEffect transition="in" filter="fade">
                                      <p:cBhvr>
                                        <p:cTn id="32" dur="1000"/>
                                        <p:tgtEl>
                                          <p:spTgt spid="1026"/>
                                        </p:tgtEl>
                                      </p:cBhvr>
                                    </p:animEffect>
                                    <p:anim calcmode="lin" valueType="num">
                                      <p:cBhvr>
                                        <p:cTn id="33" dur="1000" fill="hold"/>
                                        <p:tgtEl>
                                          <p:spTgt spid="1026"/>
                                        </p:tgtEl>
                                        <p:attrNameLst>
                                          <p:attrName>ppt_x</p:attrName>
                                        </p:attrNameLst>
                                      </p:cBhvr>
                                      <p:tavLst>
                                        <p:tav tm="0">
                                          <p:val>
                                            <p:strVal val="#ppt_x"/>
                                          </p:val>
                                        </p:tav>
                                        <p:tav tm="100000">
                                          <p:val>
                                            <p:strVal val="#ppt_x"/>
                                          </p:val>
                                        </p:tav>
                                      </p:tavLst>
                                    </p:anim>
                                    <p:anim calcmode="lin" valueType="num">
                                      <p:cBhvr>
                                        <p:cTn id="34" dur="1000" fill="hold"/>
                                        <p:tgtEl>
                                          <p:spTgt spid="1026"/>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anim calcmode="lin" valueType="num">
                                      <p:cBhvr>
                                        <p:cTn id="38" dur="1000" fill="hold"/>
                                        <p:tgtEl>
                                          <p:spTgt spid="16"/>
                                        </p:tgtEl>
                                        <p:attrNameLst>
                                          <p:attrName>ppt_x</p:attrName>
                                        </p:attrNameLst>
                                      </p:cBhvr>
                                      <p:tavLst>
                                        <p:tav tm="0">
                                          <p:val>
                                            <p:strVal val="#ppt_x"/>
                                          </p:val>
                                        </p:tav>
                                        <p:tav tm="100000">
                                          <p:val>
                                            <p:strVal val="#ppt_x"/>
                                          </p:val>
                                        </p:tav>
                                      </p:tavLst>
                                    </p:anim>
                                    <p:anim calcmode="lin" valueType="num">
                                      <p:cBhvr>
                                        <p:cTn id="3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E984945-33DF-44C9-A010-F64D3C3042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844" y="-6246"/>
            <a:ext cx="4972865" cy="4972865"/>
          </a:xfrm>
          <a:prstGeom prst="rect">
            <a:avLst/>
          </a:prstGeom>
        </p:spPr>
      </p:pic>
      <p:pic>
        <p:nvPicPr>
          <p:cNvPr id="11" name="图片 10">
            <a:extLst>
              <a:ext uri="{FF2B5EF4-FFF2-40B4-BE49-F238E27FC236}">
                <a16:creationId xmlns:a16="http://schemas.microsoft.com/office/drawing/2014/main" id="{EA8A8486-9777-4F53-A097-22B2F4F161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62979" y="4514698"/>
            <a:ext cx="3595312" cy="2374263"/>
          </a:xfrm>
          <a:prstGeom prst="rect">
            <a:avLst/>
          </a:prstGeom>
        </p:spPr>
      </p:pic>
      <p:pic>
        <p:nvPicPr>
          <p:cNvPr id="19" name="Picture 18"/>
          <p:cNvPicPr>
            <a:picLocks noChangeAspect="1"/>
          </p:cNvPicPr>
          <p:nvPr/>
        </p:nvPicPr>
        <p:blipFill rotWithShape="1">
          <a:blip r:embed="rId5"/>
          <a:srcRect l="945"/>
          <a:stretch/>
        </p:blipFill>
        <p:spPr>
          <a:xfrm>
            <a:off x="23446" y="-50176"/>
            <a:ext cx="12168554" cy="6880668"/>
          </a:xfrm>
          <a:prstGeom prst="rect">
            <a:avLst/>
          </a:prstGeom>
        </p:spPr>
      </p:pic>
      <p:pic>
        <p:nvPicPr>
          <p:cNvPr id="20" name="Picture 19"/>
          <p:cNvPicPr>
            <a:picLocks noChangeAspect="1"/>
          </p:cNvPicPr>
          <p:nvPr/>
        </p:nvPicPr>
        <p:blipFill rotWithShape="1">
          <a:blip r:embed="rId6">
            <a:extLst>
              <a:ext uri="{BEBA8EAE-BF5A-486C-A8C5-ECC9F3942E4B}">
                <a14:imgProps xmlns:a14="http://schemas.microsoft.com/office/drawing/2010/main">
                  <a14:imgLayer r:embed="rId7">
                    <a14:imgEffect>
                      <a14:backgroundRemoval t="2000" b="31800" l="29" r="34286">
                        <a14:foregroundMark x1="11200" y1="6067" x2="14686" y2="5889"/>
                        <a14:foregroundMark x1="28200" y1="23689" x2="30800" y2="23689"/>
                      </a14:backgroundRemoval>
                    </a14:imgEffect>
                  </a14:imgLayer>
                </a14:imgProps>
              </a:ext>
            </a:extLst>
          </a:blip>
          <a:srcRect l="-1" t="2136" r="64861" b="67730"/>
          <a:stretch/>
        </p:blipFill>
        <p:spPr>
          <a:xfrm>
            <a:off x="-82880" y="2381301"/>
            <a:ext cx="3529466" cy="4561723"/>
          </a:xfrm>
          <a:prstGeom prst="rect">
            <a:avLst/>
          </a:prstGeom>
        </p:spPr>
      </p:pic>
      <p:sp>
        <p:nvSpPr>
          <p:cNvPr id="21" name="Rounded Rectangle 20"/>
          <p:cNvSpPr/>
          <p:nvPr/>
        </p:nvSpPr>
        <p:spPr>
          <a:xfrm>
            <a:off x="254327" y="175644"/>
            <a:ext cx="11492196" cy="729653"/>
          </a:xfrm>
          <a:prstGeom prst="roundRect">
            <a:avLst/>
          </a:prstGeom>
          <a:solidFill>
            <a:schemeClr val="accent1">
              <a:lumMod val="60000"/>
              <a:lumOff val="40000"/>
            </a:schemeClr>
          </a:solid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b="1" dirty="0" smtClean="0">
                <a:solidFill>
                  <a:prstClr val="white"/>
                </a:solidFill>
                <a:latin typeface="Cambria" panose="02040503050406030204" pitchFamily="18" charset="0"/>
                <a:ea typeface="Cambria" panose="02040503050406030204" pitchFamily="18" charset="0"/>
              </a:rPr>
              <a:t>1/ </a:t>
            </a:r>
            <a:r>
              <a:rPr lang="nl-NL" sz="3200" b="1" dirty="0" smtClean="0">
                <a:latin typeface="Cambria" panose="02040503050406030204" pitchFamily="18" charset="0"/>
                <a:ea typeface="Cambria" panose="02040503050406030204" pitchFamily="18" charset="0"/>
              </a:rPr>
              <a:t>Hai </a:t>
            </a:r>
            <a:r>
              <a:rPr lang="nl-NL" sz="3200" b="1" dirty="0">
                <a:latin typeface="Cambria" panose="02040503050406030204" pitchFamily="18" charset="0"/>
                <a:ea typeface="Cambria" panose="02040503050406030204" pitchFamily="18" charset="0"/>
              </a:rPr>
              <a:t>bạn nhỏ đang trao đổi với bố mẹ bạn ấy nội dung gì</a:t>
            </a:r>
            <a:r>
              <a:rPr lang="nl-NL" sz="3200" b="1" dirty="0" smtClean="0">
                <a:latin typeface="Cambria" panose="02040503050406030204" pitchFamily="18" charset="0"/>
                <a:ea typeface="Cambria" panose="02040503050406030204" pitchFamily="18" charset="0"/>
              </a:rPr>
              <a:t>?</a:t>
            </a:r>
            <a:endParaRPr lang="en-US" sz="3200" b="1" dirty="0">
              <a:latin typeface="Cambria" panose="02040503050406030204" pitchFamily="18" charset="0"/>
              <a:ea typeface="Cambria" panose="02040503050406030204" pitchFamily="18" charset="0"/>
            </a:endParaRPr>
          </a:p>
        </p:txBody>
      </p:sp>
      <p:sp>
        <p:nvSpPr>
          <p:cNvPr id="3" name="Rounded Rectangle 2"/>
          <p:cNvSpPr/>
          <p:nvPr/>
        </p:nvSpPr>
        <p:spPr>
          <a:xfrm>
            <a:off x="3259015" y="2203938"/>
            <a:ext cx="8745415" cy="4504453"/>
          </a:xfrm>
          <a:prstGeom prst="roundRect">
            <a:avLst/>
          </a:prstGeom>
          <a:solidFill>
            <a:schemeClr val="bg1"/>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2082583" y="2860810"/>
            <a:ext cx="7399705" cy="4380312"/>
            <a:chOff x="6919048" y="2811379"/>
            <a:chExt cx="7399705" cy="4380312"/>
          </a:xfrm>
        </p:grpSpPr>
        <p:pic>
          <p:nvPicPr>
            <p:cNvPr id="2" name="Picture 1"/>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Effect>
                        <a14:saturation sat="300000"/>
                      </a14:imgEffect>
                    </a14:imgLayer>
                  </a14:imgProps>
                </a:ext>
              </a:extLst>
            </a:blip>
            <a:stretch>
              <a:fillRect/>
            </a:stretch>
          </p:blipFill>
          <p:spPr>
            <a:xfrm>
              <a:off x="6919048" y="3661758"/>
              <a:ext cx="7399705" cy="3529933"/>
            </a:xfrm>
            <a:prstGeom prst="rect">
              <a:avLst/>
            </a:prstGeom>
          </p:spPr>
        </p:pic>
        <p:sp>
          <p:nvSpPr>
            <p:cNvPr id="12" name="Rounded Rectangular Callout 11"/>
            <p:cNvSpPr/>
            <p:nvPr/>
          </p:nvSpPr>
          <p:spPr>
            <a:xfrm flipH="1">
              <a:off x="8923837" y="2811379"/>
              <a:ext cx="3090599" cy="1264991"/>
            </a:xfrm>
            <a:prstGeom prst="wedgeRoundRectCallout">
              <a:avLst>
                <a:gd name="adj1" fmla="val -25840"/>
                <a:gd name="adj2" fmla="val 80251"/>
                <a:gd name="adj3" fmla="val 16667"/>
              </a:avLst>
            </a:prstGeom>
            <a:no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Bình</a:t>
              </a:r>
              <a:r>
                <a:rPr kumimoji="0" lang="en-US" sz="2400" b="0" i="1" u="none" strike="noStrike" kern="1200" cap="none" spc="0" normalizeH="0" noProof="0" dirty="0"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xịt</a:t>
              </a:r>
              <a:r>
                <a:rPr kumimoji="0" lang="en-US" sz="2400" b="0" i="1" u="none" strike="noStrike" kern="1200" cap="none" spc="0" normalizeH="0" noProof="0" dirty="0"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côn</a:t>
              </a:r>
              <a:r>
                <a:rPr kumimoji="0" lang="en-US" sz="2400" b="0" i="1" u="none" strike="noStrike" kern="1200" cap="none" spc="0" normalizeH="0" noProof="0" dirty="0"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trùng</a:t>
              </a:r>
              <a:r>
                <a:rPr kumimoji="0" lang="en-US" sz="2400" b="0" i="1" u="none" strike="noStrike" kern="1200" cap="none" spc="0" normalizeH="0" noProof="0" dirty="0"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không</a:t>
              </a:r>
              <a:r>
                <a:rPr kumimoji="0" lang="en-US" sz="2400" b="0" i="1" u="none" strike="noStrike" kern="1200" cap="none" spc="0" normalizeH="0" noProof="0" dirty="0"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để</a:t>
              </a:r>
              <a:r>
                <a:rPr kumimoji="0" lang="en-US" sz="2400" b="0" i="1" u="none" strike="noStrike" kern="1200" cap="none" spc="0" normalizeH="0" noProof="0" dirty="0"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gần</a:t>
              </a:r>
              <a:r>
                <a:rPr kumimoji="0" lang="en-US" sz="2400" b="0" i="1" u="none" strike="noStrike" kern="1200" cap="none" spc="0" normalizeH="0" noProof="0" dirty="0"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bếp</a:t>
              </a:r>
              <a:r>
                <a:rPr kumimoji="0" lang="en-US" sz="2400" b="0" i="1" u="none" strike="noStrike" kern="1200" cap="none" spc="0" normalizeH="0" noProof="0" dirty="0"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vì</a:t>
              </a:r>
              <a:r>
                <a:rPr kumimoji="0" lang="en-US" sz="2400" b="0" i="1" u="none" strike="noStrike" kern="1200" cap="none" spc="0" normalizeH="0" noProof="0" dirty="0"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dễ</a:t>
              </a:r>
              <a:r>
                <a:rPr kumimoji="0" lang="en-US" sz="2400" b="0" i="1" u="none" strike="noStrike" kern="1200" cap="none" spc="0" normalizeH="0" noProof="0" dirty="0"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gây</a:t>
              </a:r>
              <a:r>
                <a:rPr kumimoji="0" lang="en-US" sz="2400" b="0" i="1" u="none" strike="noStrike" kern="1200" cap="none" spc="0" normalizeH="0" noProof="0" dirty="0"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cháy</a:t>
              </a:r>
              <a:r>
                <a:rPr kumimoji="0" lang="en-US" sz="2400" b="0" i="1" u="none" strike="noStrike" kern="1200" cap="none" spc="0" normalizeH="0" noProof="0" dirty="0"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bố</a:t>
              </a:r>
              <a:r>
                <a:rPr kumimoji="0" lang="en-US" sz="2400" b="0" i="1" u="none" strike="noStrike" kern="1200" cap="none" spc="0" normalizeH="0" noProof="0" dirty="0"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nhỉ</a:t>
              </a:r>
              <a:r>
                <a:rPr kumimoji="0" lang="en-US" sz="2400" b="0" i="1" u="none" strike="noStrike" kern="1200" cap="none" spc="0" normalizeH="0" noProof="0" dirty="0"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a:t>
              </a:r>
              <a:endParaRPr kumimoji="0" lang="en-US" sz="2400" b="0" i="1" u="none" strike="noStrike" kern="1200" cap="none" spc="0" normalizeH="0" baseline="0" noProof="0" dirty="0">
                <a:ln>
                  <a:noFill/>
                </a:ln>
                <a:solidFill>
                  <a:schemeClr val="bg2">
                    <a:lumMod val="10000"/>
                  </a:schemeClr>
                </a:solidFill>
                <a:effectLst/>
                <a:uLnTx/>
                <a:uFillTx/>
                <a:latin typeface="Cambria" panose="02040503050406030204" pitchFamily="18" charset="0"/>
                <a:ea typeface="Cambria" panose="02040503050406030204" pitchFamily="18" charset="0"/>
                <a:cs typeface="+mn-cs"/>
              </a:endParaRPr>
            </a:p>
          </p:txBody>
        </p:sp>
      </p:grpSp>
      <p:grpSp>
        <p:nvGrpSpPr>
          <p:cNvPr id="6" name="Group 5"/>
          <p:cNvGrpSpPr/>
          <p:nvPr/>
        </p:nvGrpSpPr>
        <p:grpSpPr>
          <a:xfrm>
            <a:off x="7304871" y="2354055"/>
            <a:ext cx="4909083" cy="4854488"/>
            <a:chOff x="7143449" y="2219992"/>
            <a:chExt cx="4909083" cy="4854488"/>
          </a:xfrm>
        </p:grpSpPr>
        <p:pic>
          <p:nvPicPr>
            <p:cNvPr id="5" name="Picture 4"/>
            <p:cNvPicPr>
              <a:picLocks noChangeAspect="1"/>
            </p:cNvPicPr>
            <p:nvPr/>
          </p:nvPicPr>
          <p:blipFill rotWithShape="1">
            <a:blip r:embed="rId10">
              <a:extLst>
                <a:ext uri="{BEBA8EAE-BF5A-486C-A8C5-ECC9F3942E4B}">
                  <a14:imgProps xmlns:a14="http://schemas.microsoft.com/office/drawing/2010/main">
                    <a14:imgLayer r:embed="rId11">
                      <a14:imgEffect>
                        <a14:backgroundRemoval t="34013" b="82132" l="16109" r="71339">
                          <a14:foregroundMark x1="48013" y1="51724" x2="37971" y2="51332"/>
                          <a14:foregroundMark x1="45188" y1="66379" x2="37448" y2="79154"/>
                          <a14:foregroundMark x1="59623" y1="57915" x2="53138" y2="54859"/>
                          <a14:foregroundMark x1="49268" y1="64498" x2="43410" y2="79937"/>
                          <a14:foregroundMark x1="42364" y1="80486" x2="29498" y2="79702"/>
                          <a14:foregroundMark x1="42573" y1="80643" x2="28452" y2="81426"/>
                          <a14:foregroundMark x1="36192" y1="81034" x2="42573" y2="81818"/>
                          <a14:foregroundMark x1="47699" y1="46552" x2="36402" y2="48668"/>
                          <a14:foregroundMark x1="50105" y1="56191" x2="37971" y2="53292"/>
                          <a14:foregroundMark x1="49059" y1="61755" x2="43619" y2="59091"/>
                          <a14:foregroundMark x1="44351" y1="75627" x2="38703" y2="75470"/>
                          <a14:foregroundMark x1="22490" y1="43260" x2="20188" y2="44436"/>
                          <a14:foregroundMark x1="21967" y1="45376" x2="19142" y2="46160"/>
                          <a14:foregroundMark x1="19665" y1="47649" x2="19665" y2="47492"/>
                          <a14:foregroundMark x1="26360" y1="80643" x2="18096" y2="81270"/>
                          <a14:foregroundMark x1="43096" y1="72179" x2="43933" y2="74530"/>
                          <a14:foregroundMark x1="29184" y1="81661" x2="20921" y2="81661"/>
                          <a14:foregroundMark x1="25314" y1="61991" x2="20397" y2="60972"/>
                          <a14:foregroundMark x1="25314" y1="58072" x2="19874" y2="57132"/>
                          <a14:foregroundMark x1="21234" y1="43809" x2="18410" y2="44044"/>
                          <a14:foregroundMark x1="20921" y1="44592" x2="18933" y2="46317"/>
                          <a14:foregroundMark x1="22699" y1="46552" x2="19351" y2="47649"/>
                          <a14:foregroundMark x1="20397" y1="42633" x2="19665" y2="48433"/>
                        </a14:backgroundRemoval>
                      </a14:imgEffect>
                    </a14:imgLayer>
                  </a14:imgProps>
                </a:ext>
              </a:extLst>
            </a:blip>
            <a:srcRect l="13502" t="32060" r="22127" b="18895"/>
            <a:stretch/>
          </p:blipFill>
          <p:spPr>
            <a:xfrm rot="16200000">
              <a:off x="7184370" y="2206317"/>
              <a:ext cx="4827242" cy="4909083"/>
            </a:xfrm>
            <a:prstGeom prst="rect">
              <a:avLst/>
            </a:prstGeom>
          </p:spPr>
        </p:pic>
        <p:sp>
          <p:nvSpPr>
            <p:cNvPr id="15" name="Rounded Rectangular Callout 14"/>
            <p:cNvSpPr/>
            <p:nvPr/>
          </p:nvSpPr>
          <p:spPr>
            <a:xfrm flipH="1">
              <a:off x="9547356" y="2219992"/>
              <a:ext cx="1774759" cy="611023"/>
            </a:xfrm>
            <a:prstGeom prst="wedgeRoundRectCallout">
              <a:avLst>
                <a:gd name="adj1" fmla="val 38893"/>
                <a:gd name="adj2" fmla="val 130134"/>
                <a:gd name="adj3" fmla="val 16667"/>
              </a:avLst>
            </a:prstGeom>
            <a:no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Mẹ</a:t>
              </a:r>
              <a:r>
                <a:rPr kumimoji="0" lang="en-US" sz="2400" b="0" i="1" u="none" strike="noStrike" kern="1200" cap="none" spc="0" normalizeH="0" noProof="0" dirty="0"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tắt</a:t>
              </a:r>
              <a:r>
                <a:rPr kumimoji="0" lang="en-US" sz="2400" b="0" i="1" u="none" strike="noStrike" kern="1200" cap="none" spc="0" normalizeH="0" noProof="0" dirty="0"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rồi</a:t>
              </a:r>
              <a:endParaRPr kumimoji="0" lang="en-US" sz="2400" b="0" i="1" u="none" strike="noStrike" kern="1200" cap="none" spc="0" normalizeH="0" baseline="0" noProof="0" dirty="0">
                <a:ln>
                  <a:noFill/>
                </a:ln>
                <a:solidFill>
                  <a:schemeClr val="bg2">
                    <a:lumMod val="10000"/>
                  </a:schemeClr>
                </a:solidFill>
                <a:effectLst/>
                <a:uLnTx/>
                <a:uFillTx/>
                <a:latin typeface="Cambria" panose="02040503050406030204" pitchFamily="18" charset="0"/>
                <a:ea typeface="Cambria" panose="02040503050406030204" pitchFamily="18" charset="0"/>
                <a:cs typeface="+mn-cs"/>
              </a:endParaRPr>
            </a:p>
          </p:txBody>
        </p:sp>
        <p:sp>
          <p:nvSpPr>
            <p:cNvPr id="22" name="Rounded Rectangular Callout 21"/>
            <p:cNvSpPr/>
            <p:nvPr/>
          </p:nvSpPr>
          <p:spPr>
            <a:xfrm flipH="1">
              <a:off x="7397248" y="2845715"/>
              <a:ext cx="1774759" cy="731411"/>
            </a:xfrm>
            <a:prstGeom prst="wedgeRoundRectCallout">
              <a:avLst>
                <a:gd name="adj1" fmla="val 4545"/>
                <a:gd name="adj2" fmla="val 145483"/>
                <a:gd name="adj3" fmla="val 16667"/>
              </a:avLst>
            </a:prstGeom>
            <a:no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Mẹ</a:t>
              </a:r>
              <a:r>
                <a:rPr kumimoji="0" lang="en-US" sz="2400" b="0" i="1" u="none" strike="noStrike" kern="1200" cap="none" spc="0" normalizeH="0" noProof="0" dirty="0"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đã</a:t>
              </a:r>
              <a:r>
                <a:rPr kumimoji="0" lang="en-US" sz="2400" b="0" i="1" u="none" strike="noStrike" kern="1200" cap="none" spc="0" normalizeH="0" noProof="0" dirty="0"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tắt</a:t>
              </a:r>
              <a:r>
                <a:rPr kumimoji="0" lang="en-US" sz="2400" b="0" i="1" u="none" strike="noStrike" kern="1200" cap="none" spc="0" normalizeH="0" noProof="0" dirty="0"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bếp</a:t>
              </a:r>
              <a:r>
                <a:rPr kumimoji="0" lang="en-US" sz="2400" b="0" i="1" u="none" strike="noStrike" kern="1200" cap="none" spc="0" normalizeH="0" noProof="0" dirty="0"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chưa</a:t>
              </a:r>
              <a:r>
                <a:rPr kumimoji="0" lang="en-US" sz="2400" b="0" i="1" u="none" strike="noStrike" kern="1200" cap="none" spc="0" normalizeH="0" noProof="0" dirty="0"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ạ?</a:t>
              </a:r>
              <a:endParaRPr kumimoji="0" lang="en-US" sz="2400" b="0" i="1" u="none" strike="noStrike" kern="1200" cap="none" spc="0" normalizeH="0" baseline="0" noProof="0" dirty="0">
                <a:ln>
                  <a:noFill/>
                </a:ln>
                <a:solidFill>
                  <a:schemeClr val="bg2">
                    <a:lumMod val="10000"/>
                  </a:schemeClr>
                </a:solidFill>
                <a:effectLst/>
                <a:uLnTx/>
                <a:uFillTx/>
                <a:latin typeface="Cambria" panose="02040503050406030204" pitchFamily="18" charset="0"/>
                <a:ea typeface="Cambria" panose="02040503050406030204" pitchFamily="18" charset="0"/>
                <a:cs typeface="+mn-cs"/>
              </a:endParaRPr>
            </a:p>
          </p:txBody>
        </p:sp>
      </p:grpSp>
      <p:sp>
        <p:nvSpPr>
          <p:cNvPr id="7" name="Rectangle 6"/>
          <p:cNvSpPr/>
          <p:nvPr/>
        </p:nvSpPr>
        <p:spPr>
          <a:xfrm>
            <a:off x="718654" y="1058947"/>
            <a:ext cx="10405139" cy="1077218"/>
          </a:xfrm>
          <a:prstGeom prst="rect">
            <a:avLst/>
          </a:prstGeom>
          <a:solidFill>
            <a:schemeClr val="accent1">
              <a:lumMod val="60000"/>
              <a:lumOff val="40000"/>
            </a:schemeClr>
          </a:solidFill>
        </p:spPr>
        <p:txBody>
          <a:bodyPr wrap="square">
            <a:spAutoFit/>
          </a:bodyPr>
          <a:lstStyle/>
          <a:p>
            <a:pPr marL="285750" indent="-285750">
              <a:buFont typeface="Arial" panose="020B0604020202020204" pitchFamily="34" charset="0"/>
              <a:buChar char="•"/>
            </a:pPr>
            <a:r>
              <a:rPr lang="nl-NL" sz="3200" dirty="0" smtClean="0">
                <a:latin typeface="Cambria" panose="02040503050406030204" pitchFamily="18" charset="0"/>
                <a:ea typeface="Cambria" panose="02040503050406030204" pitchFamily="18" charset="0"/>
              </a:rPr>
              <a:t>Về việc để vật dễ cháy xa nơi bếp nấu (bình xịt côn trùng) </a:t>
            </a:r>
          </a:p>
          <a:p>
            <a:pPr marL="285750" indent="-285750">
              <a:buFont typeface="Arial" panose="020B0604020202020204" pitchFamily="34" charset="0"/>
              <a:buChar char="•"/>
            </a:pPr>
            <a:r>
              <a:rPr lang="nl-NL" sz="3200" dirty="0" smtClean="0">
                <a:latin typeface="Cambria" panose="02040503050406030204" pitchFamily="18" charset="0"/>
                <a:ea typeface="Cambria" panose="02040503050406030204" pitchFamily="18" charset="0"/>
              </a:rPr>
              <a:t>Nhắc mẹ đã tắt bếp ga trước khi ra khỏi nhà chưa.</a:t>
            </a:r>
            <a:endParaRPr lang="en-US" sz="3200"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37784854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E984945-33DF-44C9-A010-F64D3C3042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844" y="-6246"/>
            <a:ext cx="4972865" cy="4972865"/>
          </a:xfrm>
          <a:prstGeom prst="rect">
            <a:avLst/>
          </a:prstGeom>
        </p:spPr>
      </p:pic>
      <p:pic>
        <p:nvPicPr>
          <p:cNvPr id="11" name="图片 10">
            <a:extLst>
              <a:ext uri="{FF2B5EF4-FFF2-40B4-BE49-F238E27FC236}">
                <a16:creationId xmlns:a16="http://schemas.microsoft.com/office/drawing/2014/main" id="{EA8A8486-9777-4F53-A097-22B2F4F161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62979" y="4514698"/>
            <a:ext cx="3595312" cy="2374263"/>
          </a:xfrm>
          <a:prstGeom prst="rect">
            <a:avLst/>
          </a:prstGeom>
        </p:spPr>
      </p:pic>
      <p:pic>
        <p:nvPicPr>
          <p:cNvPr id="19" name="Picture 18"/>
          <p:cNvPicPr>
            <a:picLocks noChangeAspect="1"/>
          </p:cNvPicPr>
          <p:nvPr/>
        </p:nvPicPr>
        <p:blipFill rotWithShape="1">
          <a:blip r:embed="rId5"/>
          <a:srcRect l="945"/>
          <a:stretch/>
        </p:blipFill>
        <p:spPr>
          <a:xfrm>
            <a:off x="23446" y="-50176"/>
            <a:ext cx="12168554" cy="6880668"/>
          </a:xfrm>
          <a:prstGeom prst="rect">
            <a:avLst/>
          </a:prstGeom>
        </p:spPr>
      </p:pic>
      <p:pic>
        <p:nvPicPr>
          <p:cNvPr id="20" name="Picture 19"/>
          <p:cNvPicPr>
            <a:picLocks noChangeAspect="1"/>
          </p:cNvPicPr>
          <p:nvPr/>
        </p:nvPicPr>
        <p:blipFill rotWithShape="1">
          <a:blip r:embed="rId6">
            <a:extLst>
              <a:ext uri="{BEBA8EAE-BF5A-486C-A8C5-ECC9F3942E4B}">
                <a14:imgProps xmlns:a14="http://schemas.microsoft.com/office/drawing/2010/main">
                  <a14:imgLayer r:embed="rId7">
                    <a14:imgEffect>
                      <a14:backgroundRemoval t="2000" b="31800" l="29" r="34286">
                        <a14:foregroundMark x1="11200" y1="6067" x2="14686" y2="5889"/>
                        <a14:foregroundMark x1="28200" y1="23689" x2="30800" y2="23689"/>
                      </a14:backgroundRemoval>
                    </a14:imgEffect>
                  </a14:imgLayer>
                </a14:imgProps>
              </a:ext>
            </a:extLst>
          </a:blip>
          <a:srcRect l="-1" t="2136" r="64861" b="67730"/>
          <a:stretch/>
        </p:blipFill>
        <p:spPr>
          <a:xfrm>
            <a:off x="-82880" y="2381301"/>
            <a:ext cx="3529466" cy="4561723"/>
          </a:xfrm>
          <a:prstGeom prst="rect">
            <a:avLst/>
          </a:prstGeom>
        </p:spPr>
      </p:pic>
      <p:sp>
        <p:nvSpPr>
          <p:cNvPr id="21" name="Rounded Rectangle 20"/>
          <p:cNvSpPr/>
          <p:nvPr/>
        </p:nvSpPr>
        <p:spPr>
          <a:xfrm>
            <a:off x="254327" y="175644"/>
            <a:ext cx="8655211" cy="638167"/>
          </a:xfrm>
          <a:prstGeom prst="roundRect">
            <a:avLst/>
          </a:prstGeom>
          <a:solidFill>
            <a:srgbClr val="00B0F0"/>
          </a:solid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600" b="1" dirty="0" smtClean="0">
                <a:solidFill>
                  <a:prstClr val="white"/>
                </a:solidFill>
                <a:latin typeface="Cambria" panose="02040503050406030204" pitchFamily="18" charset="0"/>
                <a:ea typeface="Cambria" panose="02040503050406030204" pitchFamily="18" charset="0"/>
              </a:rPr>
              <a:t>2/ </a:t>
            </a:r>
            <a:r>
              <a:rPr lang="nl-NL" sz="3600" dirty="0" smtClean="0">
                <a:latin typeface="Cambria" panose="02040503050406030204" pitchFamily="18" charset="0"/>
                <a:ea typeface="Cambria" panose="02040503050406030204" pitchFamily="18" charset="0"/>
              </a:rPr>
              <a:t>Vì </a:t>
            </a:r>
            <a:r>
              <a:rPr lang="nl-NL" sz="3600" dirty="0">
                <a:latin typeface="Cambria" panose="02040503050406030204" pitchFamily="18" charset="0"/>
                <a:ea typeface="Cambria" panose="02040503050406030204" pitchFamily="18" charset="0"/>
              </a:rPr>
              <a:t>sao bạn lại góp ý với bố mẹ như vậy</a:t>
            </a:r>
            <a:r>
              <a:rPr lang="nl-NL" sz="3600" dirty="0" smtClean="0">
                <a:latin typeface="Cambria" panose="02040503050406030204" pitchFamily="18" charset="0"/>
                <a:ea typeface="Cambria" panose="02040503050406030204" pitchFamily="18" charset="0"/>
              </a:rPr>
              <a:t>?</a:t>
            </a:r>
            <a:endParaRPr lang="en-US" sz="3600" dirty="0">
              <a:latin typeface="Cambria" panose="02040503050406030204" pitchFamily="18" charset="0"/>
              <a:ea typeface="Cambria" panose="02040503050406030204" pitchFamily="18" charset="0"/>
            </a:endParaRPr>
          </a:p>
        </p:txBody>
      </p:sp>
      <p:sp>
        <p:nvSpPr>
          <p:cNvPr id="3" name="Rounded Rectangle 2"/>
          <p:cNvSpPr/>
          <p:nvPr/>
        </p:nvSpPr>
        <p:spPr>
          <a:xfrm>
            <a:off x="3259015" y="2203938"/>
            <a:ext cx="8745415" cy="4504453"/>
          </a:xfrm>
          <a:prstGeom prst="roundRect">
            <a:avLst/>
          </a:prstGeom>
          <a:solidFill>
            <a:schemeClr val="bg1"/>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2082583" y="2860810"/>
            <a:ext cx="7399705" cy="4380312"/>
            <a:chOff x="6919048" y="2811379"/>
            <a:chExt cx="7399705" cy="4380312"/>
          </a:xfrm>
        </p:grpSpPr>
        <p:pic>
          <p:nvPicPr>
            <p:cNvPr id="2" name="Picture 1"/>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Effect>
                        <a14:saturation sat="300000"/>
                      </a14:imgEffect>
                    </a14:imgLayer>
                  </a14:imgProps>
                </a:ext>
              </a:extLst>
            </a:blip>
            <a:stretch>
              <a:fillRect/>
            </a:stretch>
          </p:blipFill>
          <p:spPr>
            <a:xfrm>
              <a:off x="6919048" y="3661758"/>
              <a:ext cx="7399705" cy="3529933"/>
            </a:xfrm>
            <a:prstGeom prst="rect">
              <a:avLst/>
            </a:prstGeom>
          </p:spPr>
        </p:pic>
        <p:sp>
          <p:nvSpPr>
            <p:cNvPr id="12" name="Rounded Rectangular Callout 11"/>
            <p:cNvSpPr/>
            <p:nvPr/>
          </p:nvSpPr>
          <p:spPr>
            <a:xfrm flipH="1">
              <a:off x="8923837" y="2811379"/>
              <a:ext cx="3090599" cy="1264991"/>
            </a:xfrm>
            <a:prstGeom prst="wedgeRoundRectCallout">
              <a:avLst>
                <a:gd name="adj1" fmla="val -25840"/>
                <a:gd name="adj2" fmla="val 80251"/>
                <a:gd name="adj3" fmla="val 16667"/>
              </a:avLst>
            </a:prstGeom>
            <a:no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Bình</a:t>
              </a:r>
              <a:r>
                <a:rPr kumimoji="0" lang="en-US" sz="2400" b="0" i="1" u="none" strike="noStrike" kern="1200" cap="none" spc="0" normalizeH="0" noProof="0" dirty="0"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xịt</a:t>
              </a:r>
              <a:r>
                <a:rPr kumimoji="0" lang="en-US" sz="2400" b="0" i="1" u="none" strike="noStrike" kern="1200" cap="none" spc="0" normalizeH="0" noProof="0" dirty="0"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côn</a:t>
              </a:r>
              <a:r>
                <a:rPr kumimoji="0" lang="en-US" sz="2400" b="0" i="1" u="none" strike="noStrike" kern="1200" cap="none" spc="0" normalizeH="0" noProof="0" dirty="0"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trùng</a:t>
              </a:r>
              <a:r>
                <a:rPr kumimoji="0" lang="en-US" sz="2400" b="0" i="1" u="none" strike="noStrike" kern="1200" cap="none" spc="0" normalizeH="0" noProof="0" dirty="0"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không</a:t>
              </a:r>
              <a:r>
                <a:rPr kumimoji="0" lang="en-US" sz="2400" b="0" i="1" u="none" strike="noStrike" kern="1200" cap="none" spc="0" normalizeH="0" noProof="0" dirty="0"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để</a:t>
              </a:r>
              <a:r>
                <a:rPr kumimoji="0" lang="en-US" sz="2400" b="0" i="1" u="none" strike="noStrike" kern="1200" cap="none" spc="0" normalizeH="0" noProof="0" dirty="0"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gần</a:t>
              </a:r>
              <a:r>
                <a:rPr kumimoji="0" lang="en-US" sz="2400" b="0" i="1" u="none" strike="noStrike" kern="1200" cap="none" spc="0" normalizeH="0" noProof="0" dirty="0"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bếp</a:t>
              </a:r>
              <a:r>
                <a:rPr kumimoji="0" lang="en-US" sz="2400" b="0" i="1" u="none" strike="noStrike" kern="1200" cap="none" spc="0" normalizeH="0" noProof="0" dirty="0"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vì</a:t>
              </a:r>
              <a:r>
                <a:rPr kumimoji="0" lang="en-US" sz="2400" b="0" i="1" u="none" strike="noStrike" kern="1200" cap="none" spc="0" normalizeH="0" noProof="0" dirty="0"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dễ</a:t>
              </a:r>
              <a:r>
                <a:rPr kumimoji="0" lang="en-US" sz="2400" b="0" i="1" u="none" strike="noStrike" kern="1200" cap="none" spc="0" normalizeH="0" noProof="0" dirty="0"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gây</a:t>
              </a:r>
              <a:r>
                <a:rPr kumimoji="0" lang="en-US" sz="2400" b="0" i="1" u="none" strike="noStrike" kern="1200" cap="none" spc="0" normalizeH="0" noProof="0" dirty="0"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cháy</a:t>
              </a:r>
              <a:r>
                <a:rPr kumimoji="0" lang="en-US" sz="2400" b="0" i="1" u="none" strike="noStrike" kern="1200" cap="none" spc="0" normalizeH="0" noProof="0" dirty="0"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bố</a:t>
              </a:r>
              <a:r>
                <a:rPr kumimoji="0" lang="en-US" sz="2400" b="0" i="1" u="none" strike="noStrike" kern="1200" cap="none" spc="0" normalizeH="0" noProof="0" dirty="0"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nhỉ</a:t>
              </a:r>
              <a:r>
                <a:rPr kumimoji="0" lang="en-US" sz="2400" b="0" i="1" u="none" strike="noStrike" kern="1200" cap="none" spc="0" normalizeH="0" noProof="0" dirty="0"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a:t>
              </a:r>
              <a:endParaRPr kumimoji="0" lang="en-US" sz="2400" b="0" i="1" u="none" strike="noStrike" kern="1200" cap="none" spc="0" normalizeH="0" baseline="0" noProof="0" dirty="0">
                <a:ln>
                  <a:noFill/>
                </a:ln>
                <a:solidFill>
                  <a:schemeClr val="bg2">
                    <a:lumMod val="10000"/>
                  </a:schemeClr>
                </a:solidFill>
                <a:effectLst/>
                <a:uLnTx/>
                <a:uFillTx/>
                <a:latin typeface="Cambria" panose="02040503050406030204" pitchFamily="18" charset="0"/>
                <a:ea typeface="Cambria" panose="02040503050406030204" pitchFamily="18" charset="0"/>
                <a:cs typeface="+mn-cs"/>
              </a:endParaRPr>
            </a:p>
          </p:txBody>
        </p:sp>
      </p:grpSp>
      <p:grpSp>
        <p:nvGrpSpPr>
          <p:cNvPr id="6" name="Group 5"/>
          <p:cNvGrpSpPr/>
          <p:nvPr/>
        </p:nvGrpSpPr>
        <p:grpSpPr>
          <a:xfrm>
            <a:off x="7304871" y="2354055"/>
            <a:ext cx="4909083" cy="4854488"/>
            <a:chOff x="7143449" y="2219992"/>
            <a:chExt cx="4909083" cy="4854488"/>
          </a:xfrm>
        </p:grpSpPr>
        <p:pic>
          <p:nvPicPr>
            <p:cNvPr id="5" name="Picture 4"/>
            <p:cNvPicPr>
              <a:picLocks noChangeAspect="1"/>
            </p:cNvPicPr>
            <p:nvPr/>
          </p:nvPicPr>
          <p:blipFill rotWithShape="1">
            <a:blip r:embed="rId10">
              <a:extLst>
                <a:ext uri="{BEBA8EAE-BF5A-486C-A8C5-ECC9F3942E4B}">
                  <a14:imgProps xmlns:a14="http://schemas.microsoft.com/office/drawing/2010/main">
                    <a14:imgLayer r:embed="rId11">
                      <a14:imgEffect>
                        <a14:backgroundRemoval t="34013" b="82132" l="16109" r="71339">
                          <a14:foregroundMark x1="48013" y1="51724" x2="37971" y2="51332"/>
                          <a14:foregroundMark x1="45188" y1="66379" x2="37448" y2="79154"/>
                          <a14:foregroundMark x1="59623" y1="57915" x2="53138" y2="54859"/>
                          <a14:foregroundMark x1="49268" y1="64498" x2="43410" y2="79937"/>
                          <a14:foregroundMark x1="42364" y1="80486" x2="29498" y2="79702"/>
                          <a14:foregroundMark x1="42573" y1="80643" x2="28452" y2="81426"/>
                          <a14:foregroundMark x1="36192" y1="81034" x2="42573" y2="81818"/>
                          <a14:foregroundMark x1="47699" y1="46552" x2="36402" y2="48668"/>
                          <a14:foregroundMark x1="50105" y1="56191" x2="37971" y2="53292"/>
                          <a14:foregroundMark x1="49059" y1="61755" x2="43619" y2="59091"/>
                          <a14:foregroundMark x1="44351" y1="75627" x2="38703" y2="75470"/>
                          <a14:foregroundMark x1="22490" y1="43260" x2="20188" y2="44436"/>
                          <a14:foregroundMark x1="21967" y1="45376" x2="19142" y2="46160"/>
                          <a14:foregroundMark x1="19665" y1="47649" x2="19665" y2="47492"/>
                          <a14:foregroundMark x1="26360" y1="80643" x2="18096" y2="81270"/>
                          <a14:foregroundMark x1="43096" y1="72179" x2="43933" y2="74530"/>
                          <a14:foregroundMark x1="29184" y1="81661" x2="20921" y2="81661"/>
                          <a14:foregroundMark x1="25314" y1="61991" x2="20397" y2="60972"/>
                          <a14:foregroundMark x1="25314" y1="58072" x2="19874" y2="57132"/>
                          <a14:foregroundMark x1="21234" y1="43809" x2="18410" y2="44044"/>
                          <a14:foregroundMark x1="20921" y1="44592" x2="18933" y2="46317"/>
                          <a14:foregroundMark x1="22699" y1="46552" x2="19351" y2="47649"/>
                          <a14:foregroundMark x1="20397" y1="42633" x2="19665" y2="48433"/>
                        </a14:backgroundRemoval>
                      </a14:imgEffect>
                    </a14:imgLayer>
                  </a14:imgProps>
                </a:ext>
              </a:extLst>
            </a:blip>
            <a:srcRect l="13502" t="32060" r="22127" b="18895"/>
            <a:stretch/>
          </p:blipFill>
          <p:spPr>
            <a:xfrm rot="16200000">
              <a:off x="7184370" y="2206317"/>
              <a:ext cx="4827242" cy="4909083"/>
            </a:xfrm>
            <a:prstGeom prst="rect">
              <a:avLst/>
            </a:prstGeom>
          </p:spPr>
        </p:pic>
        <p:sp>
          <p:nvSpPr>
            <p:cNvPr id="15" name="Rounded Rectangular Callout 14"/>
            <p:cNvSpPr/>
            <p:nvPr/>
          </p:nvSpPr>
          <p:spPr>
            <a:xfrm flipH="1">
              <a:off x="9547356" y="2219992"/>
              <a:ext cx="1774759" cy="611023"/>
            </a:xfrm>
            <a:prstGeom prst="wedgeRoundRectCallout">
              <a:avLst>
                <a:gd name="adj1" fmla="val 38893"/>
                <a:gd name="adj2" fmla="val 130134"/>
                <a:gd name="adj3" fmla="val 16667"/>
              </a:avLst>
            </a:prstGeom>
            <a:no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Mẹ</a:t>
              </a:r>
              <a:r>
                <a:rPr kumimoji="0" lang="en-US" sz="2400" b="0" i="1" u="none" strike="noStrike" kern="1200" cap="none" spc="0" normalizeH="0" noProof="0" dirty="0"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tắt</a:t>
              </a:r>
              <a:r>
                <a:rPr kumimoji="0" lang="en-US" sz="2400" b="0" i="1" u="none" strike="noStrike" kern="1200" cap="none" spc="0" normalizeH="0" noProof="0" dirty="0"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rồi</a:t>
              </a:r>
              <a:endParaRPr kumimoji="0" lang="en-US" sz="2400" b="0" i="1" u="none" strike="noStrike" kern="1200" cap="none" spc="0" normalizeH="0" baseline="0" noProof="0" dirty="0">
                <a:ln>
                  <a:noFill/>
                </a:ln>
                <a:solidFill>
                  <a:schemeClr val="bg2">
                    <a:lumMod val="10000"/>
                  </a:schemeClr>
                </a:solidFill>
                <a:effectLst/>
                <a:uLnTx/>
                <a:uFillTx/>
                <a:latin typeface="Cambria" panose="02040503050406030204" pitchFamily="18" charset="0"/>
                <a:ea typeface="Cambria" panose="02040503050406030204" pitchFamily="18" charset="0"/>
                <a:cs typeface="+mn-cs"/>
              </a:endParaRPr>
            </a:p>
          </p:txBody>
        </p:sp>
        <p:sp>
          <p:nvSpPr>
            <p:cNvPr id="22" name="Rounded Rectangular Callout 21"/>
            <p:cNvSpPr/>
            <p:nvPr/>
          </p:nvSpPr>
          <p:spPr>
            <a:xfrm flipH="1">
              <a:off x="7397248" y="2845715"/>
              <a:ext cx="1774759" cy="731411"/>
            </a:xfrm>
            <a:prstGeom prst="wedgeRoundRectCallout">
              <a:avLst>
                <a:gd name="adj1" fmla="val 4545"/>
                <a:gd name="adj2" fmla="val 145483"/>
                <a:gd name="adj3" fmla="val 16667"/>
              </a:avLst>
            </a:prstGeom>
            <a:no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Mẹ</a:t>
              </a:r>
              <a:r>
                <a:rPr kumimoji="0" lang="en-US" sz="2400" b="0" i="1" u="none" strike="noStrike" kern="1200" cap="none" spc="0" normalizeH="0" noProof="0" dirty="0"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đã</a:t>
              </a:r>
              <a:r>
                <a:rPr kumimoji="0" lang="en-US" sz="2400" b="0" i="1" u="none" strike="noStrike" kern="1200" cap="none" spc="0" normalizeH="0" noProof="0" dirty="0"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tắt</a:t>
              </a:r>
              <a:r>
                <a:rPr kumimoji="0" lang="en-US" sz="2400" b="0" i="1" u="none" strike="noStrike" kern="1200" cap="none" spc="0" normalizeH="0" noProof="0" dirty="0"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bếp</a:t>
              </a:r>
              <a:r>
                <a:rPr kumimoji="0" lang="en-US" sz="2400" b="0" i="1" u="none" strike="noStrike" kern="1200" cap="none" spc="0" normalizeH="0" noProof="0" dirty="0"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chưa</a:t>
              </a:r>
              <a:r>
                <a:rPr kumimoji="0" lang="en-US" sz="2400" b="0" i="1" u="none" strike="noStrike" kern="1200" cap="none" spc="0" normalizeH="0" noProof="0" dirty="0"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ạ?</a:t>
              </a:r>
              <a:endParaRPr kumimoji="0" lang="en-US" sz="2400" b="0" i="1" u="none" strike="noStrike" kern="1200" cap="none" spc="0" normalizeH="0" baseline="0" noProof="0" dirty="0">
                <a:ln>
                  <a:noFill/>
                </a:ln>
                <a:solidFill>
                  <a:schemeClr val="bg2">
                    <a:lumMod val="10000"/>
                  </a:schemeClr>
                </a:solidFill>
                <a:effectLst/>
                <a:uLnTx/>
                <a:uFillTx/>
                <a:latin typeface="Cambria" panose="02040503050406030204" pitchFamily="18" charset="0"/>
                <a:ea typeface="Cambria" panose="02040503050406030204" pitchFamily="18" charset="0"/>
                <a:cs typeface="+mn-cs"/>
              </a:endParaRPr>
            </a:p>
          </p:txBody>
        </p:sp>
      </p:grpSp>
      <p:sp>
        <p:nvSpPr>
          <p:cNvPr id="7" name="Rectangle 6"/>
          <p:cNvSpPr/>
          <p:nvPr/>
        </p:nvSpPr>
        <p:spPr>
          <a:xfrm>
            <a:off x="718654" y="1058947"/>
            <a:ext cx="11027869" cy="954107"/>
          </a:xfrm>
          <a:prstGeom prst="rect">
            <a:avLst/>
          </a:prstGeom>
          <a:solidFill>
            <a:srgbClr val="0070C0"/>
          </a:solidFill>
        </p:spPr>
        <p:txBody>
          <a:bodyPr wrap="square">
            <a:spAutoFit/>
          </a:bodyPr>
          <a:lstStyle/>
          <a:p>
            <a:r>
              <a:rPr lang="nl-NL" sz="2800" dirty="0">
                <a:solidFill>
                  <a:schemeClr val="bg1"/>
                </a:solidFill>
                <a:latin typeface="Cambria" panose="02040503050406030204" pitchFamily="18" charset="0"/>
                <a:ea typeface="Cambria" panose="02040503050406030204" pitchFamily="18" charset="0"/>
              </a:rPr>
              <a:t>Vì các bạn đã được tìm hiểu về phòng cháy nên các bạn góp ý với bố mẹ như vậy để phòng tránh cháy nổ.</a:t>
            </a:r>
            <a:endParaRPr lang="en-US" sz="4400" dirty="0">
              <a:solidFill>
                <a:schemeClr val="bg1"/>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85267910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945"/>
          <a:stretch/>
        </p:blipFill>
        <p:spPr>
          <a:xfrm>
            <a:off x="23446" y="-50176"/>
            <a:ext cx="12168554" cy="6880668"/>
          </a:xfrm>
          <a:prstGeom prst="rect">
            <a:avLst/>
          </a:prstGeom>
        </p:spPr>
      </p:pic>
      <p:sp>
        <p:nvSpPr>
          <p:cNvPr id="37" name="矩形: 圆角 3"/>
          <p:cNvSpPr/>
          <p:nvPr/>
        </p:nvSpPr>
        <p:spPr>
          <a:xfrm>
            <a:off x="324198" y="506874"/>
            <a:ext cx="11582400" cy="5954886"/>
          </a:xfrm>
          <a:custGeom>
            <a:avLst/>
            <a:gdLst>
              <a:gd name="connsiteX0" fmla="*/ 0 w 5538087"/>
              <a:gd name="connsiteY0" fmla="*/ 526811 h 1488166"/>
              <a:gd name="connsiteX1" fmla="*/ 526811 w 5538087"/>
              <a:gd name="connsiteY1" fmla="*/ 0 h 1488166"/>
              <a:gd name="connsiteX2" fmla="*/ 1167449 w 5538087"/>
              <a:gd name="connsiteY2" fmla="*/ 0 h 1488166"/>
              <a:gd name="connsiteX3" fmla="*/ 1808087 w 5538087"/>
              <a:gd name="connsiteY3" fmla="*/ 0 h 1488166"/>
              <a:gd name="connsiteX4" fmla="*/ 2448725 w 5538087"/>
              <a:gd name="connsiteY4" fmla="*/ 0 h 1488166"/>
              <a:gd name="connsiteX5" fmla="*/ 3044518 w 5538087"/>
              <a:gd name="connsiteY5" fmla="*/ 0 h 1488166"/>
              <a:gd name="connsiteX6" fmla="*/ 3774845 w 5538087"/>
              <a:gd name="connsiteY6" fmla="*/ 0 h 1488166"/>
              <a:gd name="connsiteX7" fmla="*/ 4325793 w 5538087"/>
              <a:gd name="connsiteY7" fmla="*/ 0 h 1488166"/>
              <a:gd name="connsiteX8" fmla="*/ 5011276 w 5538087"/>
              <a:gd name="connsiteY8" fmla="*/ 0 h 1488166"/>
              <a:gd name="connsiteX9" fmla="*/ 5538087 w 5538087"/>
              <a:gd name="connsiteY9" fmla="*/ 526811 h 1488166"/>
              <a:gd name="connsiteX10" fmla="*/ 5538087 w 5538087"/>
              <a:gd name="connsiteY10" fmla="*/ 961355 h 1488166"/>
              <a:gd name="connsiteX11" fmla="*/ 5011276 w 5538087"/>
              <a:gd name="connsiteY11" fmla="*/ 1488166 h 1488166"/>
              <a:gd name="connsiteX12" fmla="*/ 4460327 w 5538087"/>
              <a:gd name="connsiteY12" fmla="*/ 1488166 h 1488166"/>
              <a:gd name="connsiteX13" fmla="*/ 3819690 w 5538087"/>
              <a:gd name="connsiteY13" fmla="*/ 1488166 h 1488166"/>
              <a:gd name="connsiteX14" fmla="*/ 3313586 w 5538087"/>
              <a:gd name="connsiteY14" fmla="*/ 1488166 h 1488166"/>
              <a:gd name="connsiteX15" fmla="*/ 2672948 w 5538087"/>
              <a:gd name="connsiteY15" fmla="*/ 1488166 h 1488166"/>
              <a:gd name="connsiteX16" fmla="*/ 1987465 w 5538087"/>
              <a:gd name="connsiteY16" fmla="*/ 1488166 h 1488166"/>
              <a:gd name="connsiteX17" fmla="*/ 1301983 w 5538087"/>
              <a:gd name="connsiteY17" fmla="*/ 1488166 h 1488166"/>
              <a:gd name="connsiteX18" fmla="*/ 526811 w 5538087"/>
              <a:gd name="connsiteY18" fmla="*/ 1488166 h 1488166"/>
              <a:gd name="connsiteX19" fmla="*/ 0 w 5538087"/>
              <a:gd name="connsiteY19" fmla="*/ 961355 h 1488166"/>
              <a:gd name="connsiteX20" fmla="*/ 0 w 5538087"/>
              <a:gd name="connsiteY20" fmla="*/ 526811 h 148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38087" h="1488166" fill="none" extrusionOk="0">
                <a:moveTo>
                  <a:pt x="0" y="526811"/>
                </a:moveTo>
                <a:cubicBezTo>
                  <a:pt x="25961" y="223717"/>
                  <a:pt x="225585" y="-30731"/>
                  <a:pt x="526811" y="0"/>
                </a:cubicBezTo>
                <a:cubicBezTo>
                  <a:pt x="846848" y="15387"/>
                  <a:pt x="1009412" y="26790"/>
                  <a:pt x="1167449" y="0"/>
                </a:cubicBezTo>
                <a:cubicBezTo>
                  <a:pt x="1325486" y="-26790"/>
                  <a:pt x="1639624" y="-12226"/>
                  <a:pt x="1808087" y="0"/>
                </a:cubicBezTo>
                <a:cubicBezTo>
                  <a:pt x="1976550" y="12226"/>
                  <a:pt x="2209993" y="-3999"/>
                  <a:pt x="2448725" y="0"/>
                </a:cubicBezTo>
                <a:cubicBezTo>
                  <a:pt x="2687457" y="3999"/>
                  <a:pt x="2887074" y="16047"/>
                  <a:pt x="3044518" y="0"/>
                </a:cubicBezTo>
                <a:cubicBezTo>
                  <a:pt x="3201962" y="-16047"/>
                  <a:pt x="3508713" y="47"/>
                  <a:pt x="3774845" y="0"/>
                </a:cubicBezTo>
                <a:cubicBezTo>
                  <a:pt x="4040977" y="-47"/>
                  <a:pt x="4175704" y="-23876"/>
                  <a:pt x="4325793" y="0"/>
                </a:cubicBezTo>
                <a:cubicBezTo>
                  <a:pt x="4475882" y="23876"/>
                  <a:pt x="4737957" y="11821"/>
                  <a:pt x="5011276" y="0"/>
                </a:cubicBezTo>
                <a:cubicBezTo>
                  <a:pt x="5318727" y="-16935"/>
                  <a:pt x="5522707" y="229204"/>
                  <a:pt x="5538087" y="526811"/>
                </a:cubicBezTo>
                <a:cubicBezTo>
                  <a:pt x="5545074" y="700027"/>
                  <a:pt x="5548538" y="782965"/>
                  <a:pt x="5538087" y="961355"/>
                </a:cubicBezTo>
                <a:cubicBezTo>
                  <a:pt x="5598159" y="1262498"/>
                  <a:pt x="5262143" y="1532519"/>
                  <a:pt x="5011276" y="1488166"/>
                </a:cubicBezTo>
                <a:cubicBezTo>
                  <a:pt x="4846267" y="1506415"/>
                  <a:pt x="4603005" y="1484651"/>
                  <a:pt x="4460327" y="1488166"/>
                </a:cubicBezTo>
                <a:cubicBezTo>
                  <a:pt x="4317649" y="1491681"/>
                  <a:pt x="4099852" y="1456792"/>
                  <a:pt x="3819690" y="1488166"/>
                </a:cubicBezTo>
                <a:cubicBezTo>
                  <a:pt x="3539528" y="1519540"/>
                  <a:pt x="3564210" y="1482021"/>
                  <a:pt x="3313586" y="1488166"/>
                </a:cubicBezTo>
                <a:cubicBezTo>
                  <a:pt x="3062962" y="1494311"/>
                  <a:pt x="2851720" y="1458861"/>
                  <a:pt x="2672948" y="1488166"/>
                </a:cubicBezTo>
                <a:cubicBezTo>
                  <a:pt x="2494176" y="1517471"/>
                  <a:pt x="2249310" y="1484301"/>
                  <a:pt x="1987465" y="1488166"/>
                </a:cubicBezTo>
                <a:cubicBezTo>
                  <a:pt x="1725620" y="1492031"/>
                  <a:pt x="1621880" y="1497999"/>
                  <a:pt x="1301983" y="1488166"/>
                </a:cubicBezTo>
                <a:cubicBezTo>
                  <a:pt x="982086" y="1478333"/>
                  <a:pt x="824912" y="1520359"/>
                  <a:pt x="526811" y="1488166"/>
                </a:cubicBezTo>
                <a:cubicBezTo>
                  <a:pt x="244573" y="1472292"/>
                  <a:pt x="-11026" y="1321313"/>
                  <a:pt x="0" y="961355"/>
                </a:cubicBezTo>
                <a:cubicBezTo>
                  <a:pt x="14192" y="835032"/>
                  <a:pt x="-15120" y="698968"/>
                  <a:pt x="0" y="526811"/>
                </a:cubicBezTo>
                <a:close/>
              </a:path>
              <a:path w="5538087" h="1488166" stroke="0" extrusionOk="0">
                <a:moveTo>
                  <a:pt x="0" y="526811"/>
                </a:moveTo>
                <a:cubicBezTo>
                  <a:pt x="-14809" y="218442"/>
                  <a:pt x="211554" y="-31951"/>
                  <a:pt x="526811" y="0"/>
                </a:cubicBezTo>
                <a:cubicBezTo>
                  <a:pt x="770076" y="25946"/>
                  <a:pt x="920332" y="27117"/>
                  <a:pt x="1077760" y="0"/>
                </a:cubicBezTo>
                <a:cubicBezTo>
                  <a:pt x="1235188" y="-27117"/>
                  <a:pt x="1473325" y="10319"/>
                  <a:pt x="1763242" y="0"/>
                </a:cubicBezTo>
                <a:cubicBezTo>
                  <a:pt x="2053159" y="-10319"/>
                  <a:pt x="2161335" y="-8128"/>
                  <a:pt x="2269346" y="0"/>
                </a:cubicBezTo>
                <a:cubicBezTo>
                  <a:pt x="2377357" y="8128"/>
                  <a:pt x="2672881" y="-10373"/>
                  <a:pt x="2909984" y="0"/>
                </a:cubicBezTo>
                <a:cubicBezTo>
                  <a:pt x="3147087" y="10373"/>
                  <a:pt x="3189552" y="-229"/>
                  <a:pt x="3460932" y="0"/>
                </a:cubicBezTo>
                <a:cubicBezTo>
                  <a:pt x="3732312" y="229"/>
                  <a:pt x="3985047" y="-26615"/>
                  <a:pt x="4191260" y="0"/>
                </a:cubicBezTo>
                <a:cubicBezTo>
                  <a:pt x="4397473" y="26615"/>
                  <a:pt x="4830427" y="32988"/>
                  <a:pt x="5011276" y="0"/>
                </a:cubicBezTo>
                <a:cubicBezTo>
                  <a:pt x="5265588" y="-15896"/>
                  <a:pt x="5550715" y="238401"/>
                  <a:pt x="5538087" y="526811"/>
                </a:cubicBezTo>
                <a:cubicBezTo>
                  <a:pt x="5534211" y="721273"/>
                  <a:pt x="5540309" y="830123"/>
                  <a:pt x="5538087" y="961355"/>
                </a:cubicBezTo>
                <a:cubicBezTo>
                  <a:pt x="5532618" y="1185524"/>
                  <a:pt x="5287590" y="1493284"/>
                  <a:pt x="5011276" y="1488166"/>
                </a:cubicBezTo>
                <a:cubicBezTo>
                  <a:pt x="4778352" y="1501087"/>
                  <a:pt x="4698793" y="1473664"/>
                  <a:pt x="4460327" y="1488166"/>
                </a:cubicBezTo>
                <a:cubicBezTo>
                  <a:pt x="4221861" y="1502668"/>
                  <a:pt x="4109904" y="1512301"/>
                  <a:pt x="3864534" y="1488166"/>
                </a:cubicBezTo>
                <a:cubicBezTo>
                  <a:pt x="3619164" y="1464031"/>
                  <a:pt x="3535327" y="1475228"/>
                  <a:pt x="3268741" y="1488166"/>
                </a:cubicBezTo>
                <a:cubicBezTo>
                  <a:pt x="3002155" y="1501104"/>
                  <a:pt x="2864284" y="1501304"/>
                  <a:pt x="2628103" y="1488166"/>
                </a:cubicBezTo>
                <a:cubicBezTo>
                  <a:pt x="2391922" y="1475028"/>
                  <a:pt x="2367678" y="1485128"/>
                  <a:pt x="2121999" y="1488166"/>
                </a:cubicBezTo>
                <a:cubicBezTo>
                  <a:pt x="1876320" y="1491204"/>
                  <a:pt x="1727052" y="1459528"/>
                  <a:pt x="1481361" y="1488166"/>
                </a:cubicBezTo>
                <a:cubicBezTo>
                  <a:pt x="1235670" y="1516804"/>
                  <a:pt x="961382" y="1528263"/>
                  <a:pt x="526811" y="1488166"/>
                </a:cubicBezTo>
                <a:cubicBezTo>
                  <a:pt x="210050" y="1453487"/>
                  <a:pt x="9933" y="1239955"/>
                  <a:pt x="0" y="961355"/>
                </a:cubicBezTo>
                <a:cubicBezTo>
                  <a:pt x="-8318" y="749823"/>
                  <a:pt x="8943" y="694689"/>
                  <a:pt x="0" y="526811"/>
                </a:cubicBezTo>
                <a:close/>
              </a:path>
            </a:pathLst>
          </a:custGeom>
          <a:solidFill>
            <a:schemeClr val="bg1">
              <a:alpha val="93000"/>
            </a:schemeClr>
          </a:solidFill>
          <a:ln>
            <a:solidFill>
              <a:schemeClr val="accent6">
                <a:lumMod val="20000"/>
                <a:lumOff val="80000"/>
                <a:alpha val="50000"/>
              </a:schemeClr>
            </a:solidFill>
          </a:ln>
          <a:effectLst>
            <a:innerShdw blurRad="114300">
              <a:schemeClr val="accent1">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outerShdw blurRad="50800" dist="50800" dir="5400000" algn="ctr" rotWithShape="0">
                  <a:srgbClr val="FFFF00"/>
                </a:outerShdw>
              </a:effectLst>
              <a:uLnTx/>
              <a:uFillTx/>
              <a:latin typeface="字魂70号-灵悦黑体" panose="00000500000000000000" pitchFamily="2" charset="-122"/>
              <a:ea typeface="字魂70号-灵悦黑体" panose="00000500000000000000" pitchFamily="2" charset="-122"/>
              <a:cs typeface="+mn-ea"/>
              <a:sym typeface="字魂70号-灵悦黑体" panose="00000500000000000000" pitchFamily="2" charset="-122"/>
            </a:endParaRPr>
          </a:p>
        </p:txBody>
      </p:sp>
      <p:pic>
        <p:nvPicPr>
          <p:cNvPr id="38" name="Picture 3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19188" y="1943119"/>
            <a:ext cx="3219954" cy="5075691"/>
          </a:xfrm>
          <a:prstGeom prst="rect">
            <a:avLst/>
          </a:prstGeom>
        </p:spPr>
      </p:pic>
      <p:sp>
        <p:nvSpPr>
          <p:cNvPr id="2" name="Rectangle 1"/>
          <p:cNvSpPr/>
          <p:nvPr/>
        </p:nvSpPr>
        <p:spPr>
          <a:xfrm>
            <a:off x="3729857" y="829449"/>
            <a:ext cx="6961589" cy="4401205"/>
          </a:xfrm>
          <a:prstGeom prst="rect">
            <a:avLst/>
          </a:prstGeom>
          <a:noFill/>
        </p:spPr>
        <p:txBody>
          <a:bodyPr wrap="square">
            <a:spAutoFit/>
          </a:bodyPr>
          <a:lstStyle/>
          <a:p>
            <a:pPr algn="just"/>
            <a:r>
              <a:rPr lang="nl-NL" sz="4000" dirty="0" smtClean="0">
                <a:latin typeface="Cambria" panose="02040503050406030204" pitchFamily="18" charset="0"/>
                <a:ea typeface="Cambria" panose="02040503050406030204" pitchFamily="18" charset="0"/>
              </a:rPr>
              <a:t>Để phòng tránh hỏa hoạn, không đặt những thứ dễ gây cháy gần bếp, tắt bếp khi nấu xong, cắt nguồn điện khi không sử dụng,... Nếu có cháy xảy ra, em cần kêu cứu và tìm cách thoát nhanh khỏi đám cháy.</a:t>
            </a:r>
            <a:endParaRPr lang="en-US" sz="4000" dirty="0">
              <a:latin typeface="Cambria" panose="02040503050406030204" pitchFamily="18" charset="0"/>
              <a:ea typeface="Cambria" panose="02040503050406030204" pitchFamily="18" charset="0"/>
            </a:endParaRPr>
          </a:p>
        </p:txBody>
      </p:sp>
      <p:pic>
        <p:nvPicPr>
          <p:cNvPr id="1026" name="Picture 2" descr="Flame, Fire 02 Png - Clipart Transparent Background Fire, Png Download -  kindpn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830" b="99502" l="10000" r="90000"/>
                    </a14:imgEffect>
                  </a14:imgLayer>
                </a14:imgProps>
              </a:ext>
              <a:ext uri="{28A0092B-C50C-407E-A947-70E740481C1C}">
                <a14:useLocalDpi xmlns:a14="http://schemas.microsoft.com/office/drawing/2010/main" val="0"/>
              </a:ext>
            </a:extLst>
          </a:blip>
          <a:srcRect/>
          <a:stretch>
            <a:fillRect/>
          </a:stretch>
        </p:blipFill>
        <p:spPr bwMode="auto">
          <a:xfrm>
            <a:off x="10128738" y="3997439"/>
            <a:ext cx="1920561" cy="26910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lammable Combustibility And Flammability Clip Art, PNG, 512x512px,  Flammable, Area, Artwork, Combustibility And Flammability, Combustion  Download"/>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9414" l="10000" r="90000"/>
                    </a14:imgEffect>
                  </a14:imgLayer>
                </a14:imgProps>
              </a:ext>
              <a:ext uri="{28A0092B-C50C-407E-A947-70E740481C1C}">
                <a14:useLocalDpi xmlns:a14="http://schemas.microsoft.com/office/drawing/2010/main" val="0"/>
              </a:ext>
            </a:extLst>
          </a:blip>
          <a:srcRect/>
          <a:stretch>
            <a:fillRect/>
          </a:stretch>
        </p:blipFill>
        <p:spPr bwMode="auto">
          <a:xfrm>
            <a:off x="10263200" y="280176"/>
            <a:ext cx="2071645" cy="12935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9"/>
          <a:stretch>
            <a:fillRect/>
          </a:stretch>
        </p:blipFill>
        <p:spPr>
          <a:xfrm>
            <a:off x="474311" y="311709"/>
            <a:ext cx="3255546" cy="2523963"/>
          </a:xfrm>
          <a:prstGeom prst="rect">
            <a:avLst/>
          </a:prstGeom>
        </p:spPr>
      </p:pic>
    </p:spTree>
    <p:extLst>
      <p:ext uri="{BB962C8B-B14F-4D97-AF65-F5344CB8AC3E}">
        <p14:creationId xmlns:p14="http://schemas.microsoft.com/office/powerpoint/2010/main" val="190196452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18593" y="174095"/>
            <a:ext cx="3261643" cy="2523963"/>
          </a:xfrm>
          <a:prstGeom prst="rect">
            <a:avLst/>
          </a:prstGeom>
        </p:spPr>
      </p:pic>
    </p:spTree>
    <p:extLst>
      <p:ext uri="{BB962C8B-B14F-4D97-AF65-F5344CB8AC3E}">
        <p14:creationId xmlns:p14="http://schemas.microsoft.com/office/powerpoint/2010/main" val="49240254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HP\Desktop\4730707.jpg"/>
          <p:cNvPicPr>
            <a:picLocks noChangeAspect="1" noChangeArrowheads="1"/>
          </p:cNvPicPr>
          <p:nvPr/>
        </p:nvPicPr>
        <p:blipFill rotWithShape="1">
          <a:blip r:embed="rId2">
            <a:extLst>
              <a:ext uri="{28A0092B-C50C-407E-A947-70E740481C1C}">
                <a14:useLocalDpi xmlns:a14="http://schemas.microsoft.com/office/drawing/2010/main" val="0"/>
              </a:ext>
            </a:extLst>
          </a:blip>
          <a:srcRect t="11667" b="10370"/>
          <a:stretch/>
        </p:blipFill>
        <p:spPr bwMode="auto">
          <a:xfrm>
            <a:off x="-393699" y="0"/>
            <a:ext cx="12585700" cy="72404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30" y="-1323984"/>
            <a:ext cx="1678940" cy="2858143"/>
          </a:xfrm>
          <a:prstGeom prst="rect">
            <a:avLst/>
          </a:prstGeom>
        </p:spPr>
      </p:pic>
      <p:sp>
        <p:nvSpPr>
          <p:cNvPr id="6" name="TextBox 5"/>
          <p:cNvSpPr txBox="1"/>
          <p:nvPr/>
        </p:nvSpPr>
        <p:spPr>
          <a:xfrm>
            <a:off x="11277600" y="92387"/>
            <a:ext cx="590226" cy="369332"/>
          </a:xfrm>
          <a:prstGeom prst="rect">
            <a:avLst/>
          </a:prstGeom>
          <a:noFill/>
        </p:spPr>
        <p:txBody>
          <a:bodyPr wrap="none" rtlCol="0">
            <a:spAutoFit/>
          </a:bodyPr>
          <a:lstStyle/>
          <a:p>
            <a:pPr defTabSz="914377"/>
            <a:r>
              <a:rPr lang="en-US" dirty="0" err="1">
                <a:solidFill>
                  <a:srgbClr val="810931"/>
                </a:solidFill>
                <a:latin typeface="#9Slide05 SVNKitten" pitchFamily="2" charset="0"/>
              </a:rPr>
              <a:t>Hảo</a:t>
            </a:r>
            <a:endParaRPr lang="en-US" dirty="0">
              <a:solidFill>
                <a:srgbClr val="810931"/>
              </a:solidFill>
              <a:latin typeface="#9Slide05 SVNKitten" pitchFamily="2" charset="0"/>
            </a:endParaRPr>
          </a:p>
        </p:txBody>
      </p:sp>
      <p:sp>
        <p:nvSpPr>
          <p:cNvPr id="8" name="TextBox 7"/>
          <p:cNvSpPr txBox="1"/>
          <p:nvPr/>
        </p:nvSpPr>
        <p:spPr>
          <a:xfrm>
            <a:off x="1642110" y="83173"/>
            <a:ext cx="1099981" cy="369332"/>
          </a:xfrm>
          <a:prstGeom prst="rect">
            <a:avLst/>
          </a:prstGeom>
          <a:noFill/>
        </p:spPr>
        <p:txBody>
          <a:bodyPr wrap="none" rtlCol="0">
            <a:spAutoFit/>
          </a:bodyPr>
          <a:lstStyle/>
          <a:p>
            <a:pPr defTabSz="914377"/>
            <a:r>
              <a:rPr lang="en-US" dirty="0" err="1">
                <a:solidFill>
                  <a:srgbClr val="70AD47">
                    <a:lumMod val="75000"/>
                  </a:srgbClr>
                </a:solidFill>
                <a:latin typeface="#9Slide05 SVNKitten" pitchFamily="2" charset="0"/>
              </a:rPr>
              <a:t>Măng</a:t>
            </a:r>
            <a:r>
              <a:rPr lang="en-US" dirty="0">
                <a:solidFill>
                  <a:srgbClr val="70AD47">
                    <a:lumMod val="75000"/>
                  </a:srgbClr>
                </a:solidFill>
                <a:latin typeface="#9Slide05 SVNKitten" pitchFamily="2" charset="0"/>
              </a:rPr>
              <a:t> non</a:t>
            </a:r>
          </a:p>
        </p:txBody>
      </p:sp>
      <p:pic>
        <p:nvPicPr>
          <p:cNvPr id="2" name="Picture 1"/>
          <p:cNvPicPr>
            <a:picLocks noChangeAspect="1"/>
          </p:cNvPicPr>
          <p:nvPr/>
        </p:nvPicPr>
        <p:blipFill>
          <a:blip r:embed="rId4"/>
          <a:stretch>
            <a:fillRect/>
          </a:stretch>
        </p:blipFill>
        <p:spPr>
          <a:xfrm>
            <a:off x="4016411" y="277053"/>
            <a:ext cx="6901270" cy="2517866"/>
          </a:xfrm>
          <a:prstGeom prst="rect">
            <a:avLst/>
          </a:prstGeom>
        </p:spPr>
      </p:pic>
      <p:pic>
        <p:nvPicPr>
          <p:cNvPr id="7" name="Picture 6"/>
          <p:cNvPicPr>
            <a:picLocks noChangeAspect="1"/>
          </p:cNvPicPr>
          <p:nvPr/>
        </p:nvPicPr>
        <p:blipFill>
          <a:blip r:embed="rId5"/>
          <a:stretch>
            <a:fillRect/>
          </a:stretch>
        </p:blipFill>
        <p:spPr>
          <a:xfrm>
            <a:off x="4665346" y="5592703"/>
            <a:ext cx="6907367" cy="1265297"/>
          </a:xfrm>
          <a:prstGeom prst="rect">
            <a:avLst/>
          </a:prstGeom>
        </p:spPr>
      </p:pic>
    </p:spTree>
    <p:extLst>
      <p:ext uri="{BB962C8B-B14F-4D97-AF65-F5344CB8AC3E}">
        <p14:creationId xmlns:p14="http://schemas.microsoft.com/office/powerpoint/2010/main" val="153883947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5341200" y="730944"/>
            <a:ext cx="6194176" cy="1191816"/>
          </a:xfrm>
          <a:prstGeom prst="roundRect">
            <a:avLst/>
          </a:prstGeom>
          <a:solidFill>
            <a:schemeClr val="bg1"/>
          </a:solidFill>
          <a:ln w="38100">
            <a:solidFill>
              <a:srgbClr val="C00000"/>
            </a:solidFill>
          </a:ln>
        </p:spPr>
        <p:txBody>
          <a:bodyPr wrap="square">
            <a:spAutoFit/>
          </a:bodyPr>
          <a:lstStyle/>
          <a:p>
            <a:pPr algn="ctr" defTabSz="914377"/>
            <a:r>
              <a:rPr lang="en-US" altLang="zh-CN" sz="3200" dirty="0" smtClean="0">
                <a:solidFill>
                  <a:prstClr val="black">
                    <a:lumMod val="75000"/>
                    <a:lumOff val="25000"/>
                  </a:prstClr>
                </a:solidFill>
                <a:latin typeface="Cambria" panose="02040503050406030204" pitchFamily="18" charset="0"/>
                <a:ea typeface="Cambria" panose="02040503050406030204" pitchFamily="18" charset="0"/>
                <a:cs typeface="+mn-ea"/>
                <a:sym typeface="+mn-lt"/>
              </a:rPr>
              <a:t>1/ </a:t>
            </a:r>
            <a:r>
              <a:rPr lang="en-US" altLang="zh-CN" sz="3200" dirty="0" err="1" smtClean="0">
                <a:solidFill>
                  <a:prstClr val="black">
                    <a:lumMod val="75000"/>
                    <a:lumOff val="25000"/>
                  </a:prstClr>
                </a:solidFill>
                <a:latin typeface="Cambria" panose="02040503050406030204" pitchFamily="18" charset="0"/>
                <a:ea typeface="Cambria" panose="02040503050406030204" pitchFamily="18" charset="0"/>
                <a:cs typeface="+mn-ea"/>
                <a:sym typeface="+mn-lt"/>
              </a:rPr>
              <a:t>Để</a:t>
            </a:r>
            <a:r>
              <a:rPr lang="en-US" altLang="zh-CN" sz="3200" dirty="0" smtClean="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3200" dirty="0" err="1" smtClean="0">
                <a:solidFill>
                  <a:prstClr val="black">
                    <a:lumMod val="75000"/>
                    <a:lumOff val="25000"/>
                  </a:prstClr>
                </a:solidFill>
                <a:latin typeface="Cambria" panose="02040503050406030204" pitchFamily="18" charset="0"/>
                <a:ea typeface="Cambria" panose="02040503050406030204" pitchFamily="18" charset="0"/>
                <a:cs typeface="+mn-ea"/>
                <a:sym typeface="+mn-lt"/>
              </a:rPr>
              <a:t>phòng</a:t>
            </a:r>
            <a:r>
              <a:rPr lang="en-US" altLang="zh-CN" sz="3200" dirty="0" smtClean="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3200" dirty="0" err="1" smtClean="0">
                <a:solidFill>
                  <a:prstClr val="black">
                    <a:lumMod val="75000"/>
                    <a:lumOff val="25000"/>
                  </a:prstClr>
                </a:solidFill>
                <a:latin typeface="Cambria" panose="02040503050406030204" pitchFamily="18" charset="0"/>
                <a:ea typeface="Cambria" panose="02040503050406030204" pitchFamily="18" charset="0"/>
                <a:cs typeface="+mn-ea"/>
                <a:sym typeface="+mn-lt"/>
              </a:rPr>
              <a:t>tránh</a:t>
            </a:r>
            <a:r>
              <a:rPr lang="en-US" altLang="zh-CN" sz="3200" dirty="0" smtClean="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3200" dirty="0" err="1" smtClean="0">
                <a:solidFill>
                  <a:prstClr val="black">
                    <a:lumMod val="75000"/>
                    <a:lumOff val="25000"/>
                  </a:prstClr>
                </a:solidFill>
                <a:latin typeface="Cambria" panose="02040503050406030204" pitchFamily="18" charset="0"/>
                <a:ea typeface="Cambria" panose="02040503050406030204" pitchFamily="18" charset="0"/>
                <a:cs typeface="+mn-ea"/>
                <a:sym typeface="+mn-lt"/>
              </a:rPr>
              <a:t>hỏa</a:t>
            </a:r>
            <a:r>
              <a:rPr lang="en-US" altLang="zh-CN" sz="3200" dirty="0" smtClean="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3200" dirty="0" err="1" smtClean="0">
                <a:solidFill>
                  <a:prstClr val="black">
                    <a:lumMod val="75000"/>
                    <a:lumOff val="25000"/>
                  </a:prstClr>
                </a:solidFill>
                <a:latin typeface="Cambria" panose="02040503050406030204" pitchFamily="18" charset="0"/>
                <a:ea typeface="Cambria" panose="02040503050406030204" pitchFamily="18" charset="0"/>
                <a:cs typeface="+mn-ea"/>
                <a:sym typeface="+mn-lt"/>
              </a:rPr>
              <a:t>hoạn</a:t>
            </a:r>
            <a:r>
              <a:rPr lang="en-US" altLang="zh-CN" sz="3200" dirty="0" smtClean="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3200" dirty="0" err="1" smtClean="0">
                <a:solidFill>
                  <a:prstClr val="black">
                    <a:lumMod val="75000"/>
                    <a:lumOff val="25000"/>
                  </a:prstClr>
                </a:solidFill>
                <a:latin typeface="Cambria" panose="02040503050406030204" pitchFamily="18" charset="0"/>
                <a:ea typeface="Cambria" panose="02040503050406030204" pitchFamily="18" charset="0"/>
                <a:cs typeface="+mn-ea"/>
                <a:sym typeface="+mn-lt"/>
              </a:rPr>
              <a:t>chúng</a:t>
            </a:r>
            <a:r>
              <a:rPr lang="en-US" altLang="zh-CN" sz="3200" dirty="0" smtClean="0">
                <a:solidFill>
                  <a:prstClr val="black">
                    <a:lumMod val="75000"/>
                    <a:lumOff val="25000"/>
                  </a:prstClr>
                </a:solidFill>
                <a:latin typeface="Cambria" panose="02040503050406030204" pitchFamily="18" charset="0"/>
                <a:ea typeface="Cambria" panose="02040503050406030204" pitchFamily="18" charset="0"/>
                <a:cs typeface="+mn-ea"/>
                <a:sym typeface="+mn-lt"/>
              </a:rPr>
              <a:t> ta </a:t>
            </a:r>
            <a:r>
              <a:rPr lang="en-US" altLang="zh-CN" sz="3200" dirty="0" err="1" smtClean="0">
                <a:solidFill>
                  <a:prstClr val="black">
                    <a:lumMod val="75000"/>
                    <a:lumOff val="25000"/>
                  </a:prstClr>
                </a:solidFill>
                <a:latin typeface="Cambria" panose="02040503050406030204" pitchFamily="18" charset="0"/>
                <a:ea typeface="Cambria" panose="02040503050406030204" pitchFamily="18" charset="0"/>
                <a:cs typeface="+mn-ea"/>
                <a:sym typeface="+mn-lt"/>
              </a:rPr>
              <a:t>cần</a:t>
            </a:r>
            <a:r>
              <a:rPr lang="en-US" altLang="zh-CN" sz="3200" dirty="0" smtClean="0">
                <a:solidFill>
                  <a:prstClr val="black">
                    <a:lumMod val="75000"/>
                    <a:lumOff val="25000"/>
                  </a:prstClr>
                </a:solidFill>
                <a:latin typeface="Cambria" panose="02040503050406030204" pitchFamily="18" charset="0"/>
                <a:ea typeface="Cambria" panose="02040503050406030204" pitchFamily="18" charset="0"/>
                <a:cs typeface="+mn-ea"/>
                <a:sym typeface="+mn-lt"/>
              </a:rPr>
              <a:t>:</a:t>
            </a:r>
            <a:endParaRPr lang="en-US" altLang="zh-CN" sz="3200" dirty="0">
              <a:solidFill>
                <a:prstClr val="black">
                  <a:lumMod val="75000"/>
                  <a:lumOff val="25000"/>
                </a:prstClr>
              </a:solidFill>
              <a:latin typeface="Cambria" panose="02040503050406030204" pitchFamily="18" charset="0"/>
              <a:ea typeface="Cambria" panose="02040503050406030204" pitchFamily="18" charset="0"/>
              <a:cs typeface="+mn-ea"/>
              <a:sym typeface="+mn-lt"/>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072298" y="471342"/>
            <a:ext cx="3744199" cy="1707979"/>
          </a:xfrm>
          <a:prstGeom prst="rect">
            <a:avLst/>
          </a:prstGeom>
        </p:spPr>
      </p:pic>
      <p:sp>
        <p:nvSpPr>
          <p:cNvPr id="2" name="Rectangle 1"/>
          <p:cNvSpPr/>
          <p:nvPr/>
        </p:nvSpPr>
        <p:spPr>
          <a:xfrm>
            <a:off x="4712678" y="2290619"/>
            <a:ext cx="3169822" cy="981046"/>
          </a:xfrm>
          <a:prstGeom prst="rect">
            <a:avLst/>
          </a:prstGeom>
          <a:solidFill>
            <a:schemeClr val="accent4">
              <a:lumMod val="60000"/>
              <a:lumOff val="40000"/>
            </a:schemeClr>
          </a:solidFill>
          <a:ln w="1905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377"/>
            <a:r>
              <a:rPr lang="en-US" sz="2800" dirty="0" err="1" smtClean="0">
                <a:solidFill>
                  <a:srgbClr val="C00000"/>
                </a:solidFill>
                <a:latin typeface="Cambria" panose="02040503050406030204" pitchFamily="18" charset="0"/>
                <a:ea typeface="Cambria" panose="02040503050406030204" pitchFamily="18" charset="0"/>
              </a:rPr>
              <a:t>Khóa</a:t>
            </a:r>
            <a:r>
              <a:rPr lang="en-US" sz="2800" dirty="0" smtClean="0">
                <a:solidFill>
                  <a:srgbClr val="C00000"/>
                </a:solidFill>
                <a:latin typeface="Cambria" panose="02040503050406030204" pitchFamily="18" charset="0"/>
                <a:ea typeface="Cambria" panose="02040503050406030204" pitchFamily="18" charset="0"/>
              </a:rPr>
              <a:t> </a:t>
            </a:r>
            <a:r>
              <a:rPr lang="en-US" sz="2800" dirty="0" err="1" smtClean="0">
                <a:solidFill>
                  <a:srgbClr val="C00000"/>
                </a:solidFill>
                <a:latin typeface="Cambria" panose="02040503050406030204" pitchFamily="18" charset="0"/>
                <a:ea typeface="Cambria" panose="02040503050406030204" pitchFamily="18" charset="0"/>
              </a:rPr>
              <a:t>ga</a:t>
            </a:r>
            <a:r>
              <a:rPr lang="en-US" sz="2800" dirty="0" smtClean="0">
                <a:solidFill>
                  <a:srgbClr val="C00000"/>
                </a:solidFill>
                <a:latin typeface="Cambria" panose="02040503050406030204" pitchFamily="18" charset="0"/>
                <a:ea typeface="Cambria" panose="02040503050406030204" pitchFamily="18" charset="0"/>
              </a:rPr>
              <a:t> </a:t>
            </a:r>
            <a:r>
              <a:rPr lang="en-US" sz="2800" dirty="0" err="1" smtClean="0">
                <a:solidFill>
                  <a:srgbClr val="C00000"/>
                </a:solidFill>
                <a:latin typeface="Cambria" panose="02040503050406030204" pitchFamily="18" charset="0"/>
                <a:ea typeface="Cambria" panose="02040503050406030204" pitchFamily="18" charset="0"/>
              </a:rPr>
              <a:t>sau</a:t>
            </a:r>
            <a:r>
              <a:rPr lang="en-US" sz="2800" dirty="0" smtClean="0">
                <a:solidFill>
                  <a:srgbClr val="C00000"/>
                </a:solidFill>
                <a:latin typeface="Cambria" panose="02040503050406030204" pitchFamily="18" charset="0"/>
                <a:ea typeface="Cambria" panose="02040503050406030204" pitchFamily="18" charset="0"/>
              </a:rPr>
              <a:t> </a:t>
            </a:r>
            <a:r>
              <a:rPr lang="en-US" sz="2800" dirty="0" err="1" smtClean="0">
                <a:solidFill>
                  <a:srgbClr val="C00000"/>
                </a:solidFill>
                <a:latin typeface="Cambria" panose="02040503050406030204" pitchFamily="18" charset="0"/>
                <a:ea typeface="Cambria" panose="02040503050406030204" pitchFamily="18" charset="0"/>
              </a:rPr>
              <a:t>mỗi</a:t>
            </a:r>
            <a:r>
              <a:rPr lang="en-US" sz="2800" dirty="0" smtClean="0">
                <a:solidFill>
                  <a:srgbClr val="C00000"/>
                </a:solidFill>
                <a:latin typeface="Cambria" panose="02040503050406030204" pitchFamily="18" charset="0"/>
                <a:ea typeface="Cambria" panose="02040503050406030204" pitchFamily="18" charset="0"/>
              </a:rPr>
              <a:t> </a:t>
            </a:r>
            <a:r>
              <a:rPr lang="en-US" sz="2800" dirty="0" err="1" smtClean="0">
                <a:solidFill>
                  <a:srgbClr val="C00000"/>
                </a:solidFill>
                <a:latin typeface="Cambria" panose="02040503050406030204" pitchFamily="18" charset="0"/>
                <a:ea typeface="Cambria" panose="02040503050406030204" pitchFamily="18" charset="0"/>
              </a:rPr>
              <a:t>lần</a:t>
            </a:r>
            <a:r>
              <a:rPr lang="en-US" sz="2800" dirty="0" smtClean="0">
                <a:solidFill>
                  <a:srgbClr val="C00000"/>
                </a:solidFill>
                <a:latin typeface="Cambria" panose="02040503050406030204" pitchFamily="18" charset="0"/>
                <a:ea typeface="Cambria" panose="02040503050406030204" pitchFamily="18" charset="0"/>
              </a:rPr>
              <a:t> </a:t>
            </a:r>
            <a:r>
              <a:rPr lang="en-US" sz="2800" dirty="0" err="1" smtClean="0">
                <a:solidFill>
                  <a:srgbClr val="C00000"/>
                </a:solidFill>
                <a:latin typeface="Cambria" panose="02040503050406030204" pitchFamily="18" charset="0"/>
                <a:ea typeface="Cambria" panose="02040503050406030204" pitchFamily="18" charset="0"/>
              </a:rPr>
              <a:t>sử</a:t>
            </a:r>
            <a:r>
              <a:rPr lang="en-US" sz="2800" dirty="0" smtClean="0">
                <a:solidFill>
                  <a:srgbClr val="C00000"/>
                </a:solidFill>
                <a:latin typeface="Cambria" panose="02040503050406030204" pitchFamily="18" charset="0"/>
                <a:ea typeface="Cambria" panose="02040503050406030204" pitchFamily="18" charset="0"/>
              </a:rPr>
              <a:t> </a:t>
            </a:r>
            <a:r>
              <a:rPr lang="en-US" sz="2800" dirty="0" err="1" smtClean="0">
                <a:solidFill>
                  <a:srgbClr val="C00000"/>
                </a:solidFill>
                <a:latin typeface="Cambria" panose="02040503050406030204" pitchFamily="18" charset="0"/>
                <a:ea typeface="Cambria" panose="02040503050406030204" pitchFamily="18" charset="0"/>
              </a:rPr>
              <a:t>dụng</a:t>
            </a:r>
            <a:r>
              <a:rPr lang="en-US" sz="2800" dirty="0" smtClean="0">
                <a:solidFill>
                  <a:srgbClr val="C00000"/>
                </a:solidFill>
                <a:latin typeface="Cambria" panose="02040503050406030204" pitchFamily="18" charset="0"/>
                <a:ea typeface="Cambria" panose="02040503050406030204" pitchFamily="18" charset="0"/>
              </a:rPr>
              <a:t> </a:t>
            </a:r>
            <a:r>
              <a:rPr lang="en-US" sz="2800" dirty="0" err="1" smtClean="0">
                <a:solidFill>
                  <a:srgbClr val="C00000"/>
                </a:solidFill>
                <a:latin typeface="Cambria" panose="02040503050406030204" pitchFamily="18" charset="0"/>
                <a:ea typeface="Cambria" panose="02040503050406030204" pitchFamily="18" charset="0"/>
              </a:rPr>
              <a:t>bếp</a:t>
            </a:r>
            <a:endParaRPr lang="en-US" sz="2800" dirty="0">
              <a:solidFill>
                <a:srgbClr val="C00000"/>
              </a:solidFill>
              <a:latin typeface="Cambria" panose="02040503050406030204" pitchFamily="18" charset="0"/>
              <a:ea typeface="Cambria" panose="02040503050406030204" pitchFamily="18" charset="0"/>
            </a:endParaRPr>
          </a:p>
        </p:txBody>
      </p:sp>
      <p:sp>
        <p:nvSpPr>
          <p:cNvPr id="7" name="Rectangle 6"/>
          <p:cNvSpPr/>
          <p:nvPr/>
        </p:nvSpPr>
        <p:spPr>
          <a:xfrm>
            <a:off x="6482862" y="3489516"/>
            <a:ext cx="3067740" cy="1018562"/>
          </a:xfrm>
          <a:prstGeom prst="rect">
            <a:avLst/>
          </a:prstGeom>
          <a:solidFill>
            <a:schemeClr val="accent4">
              <a:lumMod val="60000"/>
              <a:lumOff val="40000"/>
            </a:schemeClr>
          </a:solidFill>
          <a:ln w="1905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377"/>
            <a:r>
              <a:rPr lang="en-US" sz="2800" dirty="0" err="1" smtClean="0">
                <a:solidFill>
                  <a:srgbClr val="C00000"/>
                </a:solidFill>
                <a:latin typeface="Cambria" panose="02040503050406030204" pitchFamily="18" charset="0"/>
                <a:ea typeface="Cambria" panose="02040503050406030204" pitchFamily="18" charset="0"/>
              </a:rPr>
              <a:t>Vẫn</a:t>
            </a:r>
            <a:r>
              <a:rPr lang="en-US" sz="2800" dirty="0" smtClean="0">
                <a:solidFill>
                  <a:srgbClr val="C00000"/>
                </a:solidFill>
                <a:latin typeface="Cambria" panose="02040503050406030204" pitchFamily="18" charset="0"/>
                <a:ea typeface="Cambria" panose="02040503050406030204" pitchFamily="18" charset="0"/>
              </a:rPr>
              <a:t> </a:t>
            </a:r>
            <a:r>
              <a:rPr lang="en-US" sz="2800" dirty="0" err="1" smtClean="0">
                <a:solidFill>
                  <a:srgbClr val="C00000"/>
                </a:solidFill>
                <a:latin typeface="Cambria" panose="02040503050406030204" pitchFamily="18" charset="0"/>
                <a:ea typeface="Cambria" panose="02040503050406030204" pitchFamily="18" charset="0"/>
              </a:rPr>
              <a:t>để</a:t>
            </a:r>
            <a:r>
              <a:rPr lang="en-US" sz="2800" dirty="0" smtClean="0">
                <a:solidFill>
                  <a:srgbClr val="C00000"/>
                </a:solidFill>
                <a:latin typeface="Cambria" panose="02040503050406030204" pitchFamily="18" charset="0"/>
                <a:ea typeface="Cambria" panose="02040503050406030204" pitchFamily="18" charset="0"/>
              </a:rPr>
              <a:t> </a:t>
            </a:r>
            <a:r>
              <a:rPr lang="en-US" sz="2800" dirty="0" err="1" smtClean="0">
                <a:solidFill>
                  <a:srgbClr val="C00000"/>
                </a:solidFill>
                <a:latin typeface="Cambria" panose="02040503050406030204" pitchFamily="18" charset="0"/>
                <a:ea typeface="Cambria" panose="02040503050406030204" pitchFamily="18" charset="0"/>
              </a:rPr>
              <a:t>bàn</a:t>
            </a:r>
            <a:r>
              <a:rPr lang="en-US" sz="2800" dirty="0" smtClean="0">
                <a:solidFill>
                  <a:srgbClr val="C00000"/>
                </a:solidFill>
                <a:latin typeface="Cambria" panose="02040503050406030204" pitchFamily="18" charset="0"/>
                <a:ea typeface="Cambria" panose="02040503050406030204" pitchFamily="18" charset="0"/>
              </a:rPr>
              <a:t> </a:t>
            </a:r>
            <a:r>
              <a:rPr lang="en-US" sz="2800" dirty="0" err="1" smtClean="0">
                <a:solidFill>
                  <a:srgbClr val="C00000"/>
                </a:solidFill>
                <a:latin typeface="Cambria" panose="02040503050406030204" pitchFamily="18" charset="0"/>
                <a:ea typeface="Cambria" panose="02040503050406030204" pitchFamily="18" charset="0"/>
              </a:rPr>
              <a:t>ủi</a:t>
            </a:r>
            <a:r>
              <a:rPr lang="en-US" sz="2800" dirty="0" smtClean="0">
                <a:solidFill>
                  <a:srgbClr val="C00000"/>
                </a:solidFill>
                <a:latin typeface="Cambria" panose="02040503050406030204" pitchFamily="18" charset="0"/>
                <a:ea typeface="Cambria" panose="02040503050406030204" pitchFamily="18" charset="0"/>
              </a:rPr>
              <a:t> </a:t>
            </a:r>
            <a:r>
              <a:rPr lang="en-US" sz="2800" dirty="0" err="1" smtClean="0">
                <a:solidFill>
                  <a:srgbClr val="C00000"/>
                </a:solidFill>
                <a:latin typeface="Cambria" panose="02040503050406030204" pitchFamily="18" charset="0"/>
                <a:ea typeface="Cambria" panose="02040503050406030204" pitchFamily="18" charset="0"/>
              </a:rPr>
              <a:t>bật</a:t>
            </a:r>
            <a:r>
              <a:rPr lang="en-US" sz="2800" dirty="0" smtClean="0">
                <a:solidFill>
                  <a:srgbClr val="C00000"/>
                </a:solidFill>
                <a:latin typeface="Cambria" panose="02040503050406030204" pitchFamily="18" charset="0"/>
                <a:ea typeface="Cambria" panose="02040503050406030204" pitchFamily="18" charset="0"/>
              </a:rPr>
              <a:t> </a:t>
            </a:r>
            <a:r>
              <a:rPr lang="en-US" sz="2800" dirty="0" err="1" smtClean="0">
                <a:solidFill>
                  <a:srgbClr val="C00000"/>
                </a:solidFill>
                <a:latin typeface="Cambria" panose="02040503050406030204" pitchFamily="18" charset="0"/>
                <a:ea typeface="Cambria" panose="02040503050406030204" pitchFamily="18" charset="0"/>
              </a:rPr>
              <a:t>khi</a:t>
            </a:r>
            <a:r>
              <a:rPr lang="en-US" sz="2800" dirty="0" smtClean="0">
                <a:solidFill>
                  <a:srgbClr val="C00000"/>
                </a:solidFill>
                <a:latin typeface="Cambria" panose="02040503050406030204" pitchFamily="18" charset="0"/>
                <a:ea typeface="Cambria" panose="02040503050406030204" pitchFamily="18" charset="0"/>
              </a:rPr>
              <a:t> </a:t>
            </a:r>
            <a:r>
              <a:rPr lang="en-US" sz="2800" dirty="0" err="1" smtClean="0">
                <a:solidFill>
                  <a:srgbClr val="C00000"/>
                </a:solidFill>
                <a:latin typeface="Cambria" panose="02040503050406030204" pitchFamily="18" charset="0"/>
                <a:ea typeface="Cambria" panose="02040503050406030204" pitchFamily="18" charset="0"/>
              </a:rPr>
              <a:t>không</a:t>
            </a:r>
            <a:r>
              <a:rPr lang="en-US" sz="2800" dirty="0" smtClean="0">
                <a:solidFill>
                  <a:srgbClr val="C00000"/>
                </a:solidFill>
                <a:latin typeface="Cambria" panose="02040503050406030204" pitchFamily="18" charset="0"/>
                <a:ea typeface="Cambria" panose="02040503050406030204" pitchFamily="18" charset="0"/>
              </a:rPr>
              <a:t> </a:t>
            </a:r>
            <a:r>
              <a:rPr lang="en-US" sz="2800" dirty="0" err="1" smtClean="0">
                <a:solidFill>
                  <a:srgbClr val="C00000"/>
                </a:solidFill>
                <a:latin typeface="Cambria" panose="02040503050406030204" pitchFamily="18" charset="0"/>
                <a:ea typeface="Cambria" panose="02040503050406030204" pitchFamily="18" charset="0"/>
              </a:rPr>
              <a:t>sử</a:t>
            </a:r>
            <a:r>
              <a:rPr lang="en-US" sz="2800" dirty="0" smtClean="0">
                <a:solidFill>
                  <a:srgbClr val="C00000"/>
                </a:solidFill>
                <a:latin typeface="Cambria" panose="02040503050406030204" pitchFamily="18" charset="0"/>
                <a:ea typeface="Cambria" panose="02040503050406030204" pitchFamily="18" charset="0"/>
              </a:rPr>
              <a:t> </a:t>
            </a:r>
            <a:r>
              <a:rPr lang="en-US" sz="2800" dirty="0" err="1" smtClean="0">
                <a:solidFill>
                  <a:srgbClr val="C00000"/>
                </a:solidFill>
                <a:latin typeface="Cambria" panose="02040503050406030204" pitchFamily="18" charset="0"/>
                <a:ea typeface="Cambria" panose="02040503050406030204" pitchFamily="18" charset="0"/>
              </a:rPr>
              <a:t>dụng</a:t>
            </a:r>
            <a:endParaRPr lang="en-US" sz="2800" dirty="0">
              <a:solidFill>
                <a:srgbClr val="C00000"/>
              </a:solidFill>
              <a:latin typeface="Cambria" panose="02040503050406030204" pitchFamily="18" charset="0"/>
              <a:ea typeface="Cambria" panose="02040503050406030204" pitchFamily="18" charset="0"/>
            </a:endParaRPr>
          </a:p>
        </p:txBody>
      </p:sp>
      <p:sp>
        <p:nvSpPr>
          <p:cNvPr id="9" name="Rectangle 8"/>
          <p:cNvSpPr/>
          <p:nvPr/>
        </p:nvSpPr>
        <p:spPr>
          <a:xfrm>
            <a:off x="8470640" y="2290619"/>
            <a:ext cx="3198644" cy="981046"/>
          </a:xfrm>
          <a:prstGeom prst="rect">
            <a:avLst/>
          </a:prstGeom>
          <a:solidFill>
            <a:schemeClr val="accent4">
              <a:lumMod val="60000"/>
              <a:lumOff val="40000"/>
            </a:schemeClr>
          </a:solidFill>
          <a:ln w="1905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800" dirty="0" err="1" smtClean="0">
                <a:solidFill>
                  <a:srgbClr val="C00000"/>
                </a:solidFill>
                <a:latin typeface="Cambria" panose="02040503050406030204" pitchFamily="18" charset="0"/>
                <a:ea typeface="Cambria" panose="02040503050406030204" pitchFamily="18" charset="0"/>
              </a:rPr>
              <a:t>Đặt</a:t>
            </a:r>
            <a:r>
              <a:rPr lang="en-US" sz="2800" dirty="0" smtClean="0">
                <a:solidFill>
                  <a:srgbClr val="C00000"/>
                </a:solidFill>
                <a:latin typeface="Cambria" panose="02040503050406030204" pitchFamily="18" charset="0"/>
                <a:ea typeface="Cambria" panose="02040503050406030204" pitchFamily="18" charset="0"/>
              </a:rPr>
              <a:t> </a:t>
            </a:r>
            <a:r>
              <a:rPr lang="en-US" sz="2800" dirty="0" err="1" smtClean="0">
                <a:solidFill>
                  <a:srgbClr val="C00000"/>
                </a:solidFill>
                <a:latin typeface="Cambria" panose="02040503050406030204" pitchFamily="18" charset="0"/>
                <a:ea typeface="Cambria" panose="02040503050406030204" pitchFamily="18" charset="0"/>
              </a:rPr>
              <a:t>bình</a:t>
            </a:r>
            <a:r>
              <a:rPr lang="en-US" sz="2800" dirty="0" smtClean="0">
                <a:solidFill>
                  <a:srgbClr val="C00000"/>
                </a:solidFill>
                <a:latin typeface="Cambria" panose="02040503050406030204" pitchFamily="18" charset="0"/>
                <a:ea typeface="Cambria" panose="02040503050406030204" pitchFamily="18" charset="0"/>
              </a:rPr>
              <a:t> </a:t>
            </a:r>
            <a:r>
              <a:rPr lang="en-US" sz="2800" dirty="0" err="1" smtClean="0">
                <a:solidFill>
                  <a:srgbClr val="C00000"/>
                </a:solidFill>
                <a:latin typeface="Cambria" panose="02040503050406030204" pitchFamily="18" charset="0"/>
                <a:ea typeface="Cambria" panose="02040503050406030204" pitchFamily="18" charset="0"/>
              </a:rPr>
              <a:t>xịt</a:t>
            </a:r>
            <a:r>
              <a:rPr lang="en-US" sz="2800" dirty="0" smtClean="0">
                <a:solidFill>
                  <a:srgbClr val="C00000"/>
                </a:solidFill>
                <a:latin typeface="Cambria" panose="02040503050406030204" pitchFamily="18" charset="0"/>
                <a:ea typeface="Cambria" panose="02040503050406030204" pitchFamily="18" charset="0"/>
              </a:rPr>
              <a:t> </a:t>
            </a:r>
            <a:r>
              <a:rPr lang="en-US" sz="2800" dirty="0" err="1" smtClean="0">
                <a:solidFill>
                  <a:srgbClr val="C00000"/>
                </a:solidFill>
                <a:latin typeface="Cambria" panose="02040503050406030204" pitchFamily="18" charset="0"/>
                <a:ea typeface="Cambria" panose="02040503050406030204" pitchFamily="18" charset="0"/>
              </a:rPr>
              <a:t>gián</a:t>
            </a:r>
            <a:r>
              <a:rPr lang="en-US" sz="2800" dirty="0" smtClean="0">
                <a:solidFill>
                  <a:srgbClr val="C00000"/>
                </a:solidFill>
                <a:latin typeface="Cambria" panose="02040503050406030204" pitchFamily="18" charset="0"/>
                <a:ea typeface="Cambria" panose="02040503050406030204" pitchFamily="18" charset="0"/>
              </a:rPr>
              <a:t> </a:t>
            </a:r>
            <a:r>
              <a:rPr lang="en-US" sz="2800" dirty="0" err="1" smtClean="0">
                <a:solidFill>
                  <a:srgbClr val="C00000"/>
                </a:solidFill>
                <a:latin typeface="Cambria" panose="02040503050406030204" pitchFamily="18" charset="0"/>
                <a:ea typeface="Cambria" panose="02040503050406030204" pitchFamily="18" charset="0"/>
              </a:rPr>
              <a:t>ngay</a:t>
            </a:r>
            <a:r>
              <a:rPr lang="en-US" sz="2800" dirty="0" smtClean="0">
                <a:solidFill>
                  <a:srgbClr val="C00000"/>
                </a:solidFill>
                <a:latin typeface="Cambria" panose="02040503050406030204" pitchFamily="18" charset="0"/>
                <a:ea typeface="Cambria" panose="02040503050406030204" pitchFamily="18" charset="0"/>
              </a:rPr>
              <a:t> </a:t>
            </a:r>
            <a:r>
              <a:rPr lang="en-US" sz="2800" dirty="0" err="1" smtClean="0">
                <a:solidFill>
                  <a:srgbClr val="C00000"/>
                </a:solidFill>
                <a:latin typeface="Cambria" panose="02040503050406030204" pitchFamily="18" charset="0"/>
                <a:ea typeface="Cambria" panose="02040503050406030204" pitchFamily="18" charset="0"/>
              </a:rPr>
              <a:t>cạnh</a:t>
            </a:r>
            <a:r>
              <a:rPr lang="en-US" sz="2800" dirty="0" smtClean="0">
                <a:solidFill>
                  <a:srgbClr val="C00000"/>
                </a:solidFill>
                <a:latin typeface="Cambria" panose="02040503050406030204" pitchFamily="18" charset="0"/>
                <a:ea typeface="Cambria" panose="02040503050406030204" pitchFamily="18" charset="0"/>
              </a:rPr>
              <a:t> </a:t>
            </a:r>
            <a:r>
              <a:rPr lang="en-US" sz="2800" dirty="0" err="1" smtClean="0">
                <a:solidFill>
                  <a:srgbClr val="C00000"/>
                </a:solidFill>
                <a:latin typeface="Cambria" panose="02040503050406030204" pitchFamily="18" charset="0"/>
                <a:ea typeface="Cambria" panose="02040503050406030204" pitchFamily="18" charset="0"/>
              </a:rPr>
              <a:t>bếp</a:t>
            </a:r>
            <a:endParaRPr lang="en-US" sz="2800" dirty="0">
              <a:solidFill>
                <a:srgbClr val="C00000"/>
              </a:solidFill>
              <a:latin typeface="Cambria" panose="02040503050406030204" pitchFamily="18" charset="0"/>
              <a:ea typeface="Cambria" panose="02040503050406030204" pitchFamily="18" charset="0"/>
            </a:endParaRPr>
          </a:p>
        </p:txBody>
      </p:sp>
      <p:pic>
        <p:nvPicPr>
          <p:cNvPr id="1026" name="Picture 2" descr="C:\Users\HP\Desktop\unnamed.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8047" l="0" r="99219"/>
                    </a14:imgEffect>
                  </a14:imgLayer>
                </a14:imgProps>
              </a:ext>
              <a:ext uri="{28A0092B-C50C-407E-A947-70E740481C1C}">
                <a14:useLocalDpi xmlns:a14="http://schemas.microsoft.com/office/drawing/2010/main" val="0"/>
              </a:ext>
            </a:extLst>
          </a:blip>
          <a:srcRect/>
          <a:stretch>
            <a:fillRect/>
          </a:stretch>
        </p:blipFill>
        <p:spPr bwMode="auto">
          <a:xfrm>
            <a:off x="7750855" y="2129884"/>
            <a:ext cx="748607" cy="74860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HP\Desktop\images.pn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1481119" y="2414709"/>
            <a:ext cx="647007" cy="73286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C:\Users\HP\Desktop\images.pn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550602" y="3639524"/>
            <a:ext cx="647007" cy="732865"/>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2"/>
          <p:cNvPicPr>
            <a:picLocks noChangeAspect="1"/>
          </p:cNvPicPr>
          <p:nvPr/>
        </p:nvPicPr>
        <p:blipFill rotWithShape="1">
          <a:blip r:embed="rId8" cstate="print">
            <a:extLst>
              <a:ext uri="{28A0092B-C50C-407E-A947-70E740481C1C}">
                <a14:useLocalDpi xmlns:a14="http://schemas.microsoft.com/office/drawing/2010/main" val="0"/>
              </a:ext>
            </a:extLst>
          </a:blip>
          <a:srcRect l="30085" t="9465" r="23664" b="12688"/>
          <a:stretch/>
        </p:blipFill>
        <p:spPr>
          <a:xfrm>
            <a:off x="7882500" y="1961470"/>
            <a:ext cx="1111577" cy="2339484"/>
          </a:xfrm>
          <a:prstGeom prst="rect">
            <a:avLst/>
          </a:prstGeom>
        </p:spPr>
      </p:pic>
      <p:pic>
        <p:nvPicPr>
          <p:cNvPr id="16" name="Picture 5" descr="C:\Users\HP\Desktop\fireman-chuẩn.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58455" y="1423353"/>
            <a:ext cx="3387239" cy="5018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286045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1500"/>
                            </p:stCondLst>
                            <p:childTnLst>
                              <p:par>
                                <p:cTn id="11" presetID="2" presetClass="exit" presetSubtype="2" accel="44000" fill="hold" nodeType="afterEffect">
                                  <p:stCondLst>
                                    <p:cond delay="0"/>
                                  </p:stCondLst>
                                  <p:childTnLst>
                                    <p:anim calcmode="lin" valueType="num">
                                      <p:cBhvr additive="base">
                                        <p:cTn id="12" dur="1500"/>
                                        <p:tgtEl>
                                          <p:spTgt spid="3"/>
                                        </p:tgtEl>
                                        <p:attrNameLst>
                                          <p:attrName>ppt_x</p:attrName>
                                        </p:attrNameLst>
                                      </p:cBhvr>
                                      <p:tavLst>
                                        <p:tav tm="0">
                                          <p:val>
                                            <p:strVal val="ppt_x"/>
                                          </p:val>
                                        </p:tav>
                                        <p:tav tm="100000">
                                          <p:val>
                                            <p:strVal val="1+ppt_w/2"/>
                                          </p:val>
                                        </p:tav>
                                      </p:tavLst>
                                    </p:anim>
                                    <p:anim calcmode="lin" valueType="num">
                                      <p:cBhvr additive="base">
                                        <p:cTn id="13" dur="1500"/>
                                        <p:tgtEl>
                                          <p:spTgt spid="3"/>
                                        </p:tgtEl>
                                        <p:attrNameLst>
                                          <p:attrName>ppt_y</p:attrName>
                                        </p:attrNameLst>
                                      </p:cBhvr>
                                      <p:tavLst>
                                        <p:tav tm="0">
                                          <p:val>
                                            <p:strVal val="ppt_y"/>
                                          </p:val>
                                        </p:tav>
                                        <p:tav tm="100000">
                                          <p:val>
                                            <p:strVal val="ppt_y"/>
                                          </p:val>
                                        </p:tav>
                                      </p:tavLst>
                                    </p:anim>
                                    <p:set>
                                      <p:cBhvr>
                                        <p:cTn id="14" dur="1" fill="hold">
                                          <p:stCondLst>
                                            <p:cond delay="1499"/>
                                          </p:stCondLst>
                                        </p:cTn>
                                        <p:tgtEl>
                                          <p:spTgt spid="3"/>
                                        </p:tgtEl>
                                        <p:attrNameLst>
                                          <p:attrName>style.visibility</p:attrName>
                                        </p:attrNameLst>
                                      </p:cBhvr>
                                      <p:to>
                                        <p:strVal val="hidden"/>
                                      </p:to>
                                    </p:set>
                                  </p:childTnLst>
                                </p:cTn>
                              </p:par>
                              <p:par>
                                <p:cTn id="15" presetID="22" presetClass="entr" presetSubtype="8" fill="hold" grpId="0" nodeType="withEffect">
                                  <p:stCondLst>
                                    <p:cond delay="30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750"/>
                                        <p:tgtEl>
                                          <p:spTgt spid="22"/>
                                        </p:tgtEl>
                                      </p:cBhvr>
                                    </p:animEffect>
                                  </p:childTnLst>
                                </p:cTn>
                              </p:par>
                              <p:par>
                                <p:cTn id="18" presetID="14" presetClass="entr" presetSubtype="10" fill="hold" grpId="0" nodeType="withEffect">
                                  <p:stCondLst>
                                    <p:cond delay="120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par>
                                <p:cTn id="21" presetID="14" presetClass="entr" presetSubtype="10" fill="hold" grpId="0" nodeType="withEffect">
                                  <p:stCondLst>
                                    <p:cond delay="130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par>
                                <p:cTn id="24" presetID="14" presetClass="entr" presetSubtype="10" fill="hold" grpId="0" nodeType="withEffect">
                                  <p:stCondLst>
                                    <p:cond delay="150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
                    </p:tgtEl>
                  </p:cond>
                </p:stCondLst>
                <p:endSync evt="end" delay="0">
                  <p:rtn val="all"/>
                </p:endSync>
                <p:childTnLst>
                  <p:par>
                    <p:cTn id="28" fill="hold">
                      <p:stCondLst>
                        <p:cond delay="0"/>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026"/>
                                        </p:tgtEl>
                                        <p:attrNameLst>
                                          <p:attrName>style.visibility</p:attrName>
                                        </p:attrNameLst>
                                      </p:cBhvr>
                                      <p:to>
                                        <p:strVal val="visible"/>
                                      </p:to>
                                    </p:set>
                                    <p:animEffect transition="in" filter="randombar(horizontal)">
                                      <p:cBhvr>
                                        <p:cTn id="32" dur="500"/>
                                        <p:tgtEl>
                                          <p:spTgt spid="1026"/>
                                        </p:tgtEl>
                                      </p:cBhvr>
                                    </p:animEffect>
                                  </p:childTnLst>
                                </p:cTn>
                              </p:par>
                              <p:par>
                                <p:cTn id="33" presetID="14" presetClass="entr" presetSubtype="10" fill="hold" nodeType="withEffect">
                                  <p:stCondLst>
                                    <p:cond delay="500"/>
                                  </p:stCondLst>
                                  <p:childTnLst>
                                    <p:set>
                                      <p:cBhvr>
                                        <p:cTn id="34" dur="1" fill="hold">
                                          <p:stCondLst>
                                            <p:cond delay="0"/>
                                          </p:stCondLst>
                                        </p:cTn>
                                        <p:tgtEl>
                                          <p:spTgt spid="15"/>
                                        </p:tgtEl>
                                        <p:attrNameLst>
                                          <p:attrName>style.visibility</p:attrName>
                                        </p:attrNameLst>
                                      </p:cBhvr>
                                      <p:to>
                                        <p:strVal val="visible"/>
                                      </p:to>
                                    </p:set>
                                    <p:animEffect transition="in" filter="randombar(horizontal)">
                                      <p:cBhvr>
                                        <p:cTn id="35" dur="500"/>
                                        <p:tgtEl>
                                          <p:spTgt spid="15"/>
                                        </p:tgtEl>
                                      </p:cBhvr>
                                    </p:animEffect>
                                  </p:childTnLst>
                                </p:cTn>
                              </p:par>
                              <p:par>
                                <p:cTn id="36" presetID="36" presetClass="path" presetSubtype="0" accel="50000" decel="50000" fill="hold" nodeType="withEffect">
                                  <p:stCondLst>
                                    <p:cond delay="500"/>
                                  </p:stCondLst>
                                  <p:childTnLst>
                                    <p:animMotion origin="layout" path="M -0.05312 -0.0929 L -0.05312 0.02593 C -0.05312 0.07932 -0.1552 0.14692 -0.23854 0.14692 L -0.42361 0.14692 " pathEditMode="relative" rAng="0" ptsTypes="FfFF">
                                      <p:cBhvr>
                                        <p:cTn id="37" dur="2000" fill="hold"/>
                                        <p:tgtEl>
                                          <p:spTgt spid="15"/>
                                        </p:tgtEl>
                                        <p:attrNameLst>
                                          <p:attrName>ppt_x</p:attrName>
                                          <p:attrName>ppt_y</p:attrName>
                                        </p:attrNameLst>
                                      </p:cBhvr>
                                      <p:rCtr x="-18524" y="11975"/>
                                    </p:animMotion>
                                  </p:childTnLst>
                                </p:cTn>
                              </p:par>
                            </p:childTnLst>
                          </p:cTn>
                        </p:par>
                      </p:childTnLst>
                    </p:cTn>
                  </p:par>
                </p:childTnLst>
              </p:cTn>
              <p:nextCondLst>
                <p:cond evt="onClick" delay="0">
                  <p:tgtEl>
                    <p:spTgt spid="2"/>
                  </p:tgtEl>
                </p:cond>
              </p:nextCondLst>
            </p:seq>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1027"/>
                                        </p:tgtEl>
                                        <p:attrNameLst>
                                          <p:attrName>style.visibility</p:attrName>
                                        </p:attrNameLst>
                                      </p:cBhvr>
                                      <p:to>
                                        <p:strVal val="visible"/>
                                      </p:to>
                                    </p:set>
                                    <p:animEffect transition="in" filter="randombar(horizontal)">
                                      <p:cBhvr>
                                        <p:cTn id="43" dur="500"/>
                                        <p:tgtEl>
                                          <p:spTgt spid="1027"/>
                                        </p:tgtEl>
                                      </p:cBhvr>
                                    </p:animEffect>
                                  </p:childTnLst>
                                </p:cTn>
                              </p:par>
                            </p:childTnLst>
                          </p:cTn>
                        </p:par>
                      </p:childTnLst>
                    </p:cTn>
                  </p:par>
                </p:childTnLst>
              </p:cTn>
              <p:nextCondLst>
                <p:cond evt="onClick" delay="0">
                  <p:tgtEl>
                    <p:spTgt spid="9"/>
                  </p:tgtEl>
                </p:cond>
              </p:nextCondLst>
            </p:seq>
            <p:seq concurrent="1" nextAc="seek">
              <p:cTn id="44" restart="whenNotActive" fill="hold" evtFilter="cancelBubble" nodeType="interactiveSeq">
                <p:stCondLst>
                  <p:cond evt="onClick" delay="0">
                    <p:tgtEl>
                      <p:spTgt spid="7"/>
                    </p:tgtEl>
                  </p:cond>
                </p:stCondLst>
                <p:endSync evt="end" delay="0">
                  <p:rtn val="all"/>
                </p:endSync>
                <p:childTnLst>
                  <p:par>
                    <p:cTn id="45" fill="hold">
                      <p:stCondLst>
                        <p:cond delay="0"/>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randombar(horizontal)">
                                      <p:cBhvr>
                                        <p:cTn id="49" dur="500"/>
                                        <p:tgtEl>
                                          <p:spTgt spid="13"/>
                                        </p:tgtEl>
                                      </p:cBhvr>
                                    </p:animEffect>
                                  </p:childTnLst>
                                </p:cTn>
                              </p:par>
                            </p:childTnLst>
                          </p:cTn>
                        </p:par>
                      </p:childTnLst>
                    </p:cTn>
                  </p:par>
                </p:childTnLst>
              </p:cTn>
              <p:nextCondLst>
                <p:cond evt="onClick" delay="0">
                  <p:tgtEl>
                    <p:spTgt spid="7"/>
                  </p:tgtEl>
                </p:cond>
              </p:nextCondLst>
            </p:seq>
          </p:childTnLst>
        </p:cTn>
      </p:par>
    </p:tnLst>
    <p:bldLst>
      <p:bldP spid="22" grpId="0" animBg="1"/>
      <p:bldP spid="2" grpId="0" animBg="1"/>
      <p:bldP spid="7"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5388682" y="1303196"/>
            <a:ext cx="5749779" cy="556252"/>
          </a:xfrm>
          <a:prstGeom prst="roundRect">
            <a:avLst/>
          </a:prstGeom>
          <a:solidFill>
            <a:schemeClr val="accent2">
              <a:lumMod val="60000"/>
              <a:lumOff val="40000"/>
            </a:schemeClr>
          </a:solidFill>
          <a:ln w="38100">
            <a:solidFill>
              <a:srgbClr val="C00000"/>
            </a:solidFill>
          </a:ln>
        </p:spPr>
        <p:txBody>
          <a:bodyPr wrap="none">
            <a:spAutoFit/>
          </a:bodyPr>
          <a:lstStyle/>
          <a:p>
            <a:pPr defTabSz="914377"/>
            <a:r>
              <a:rPr lang="en-US" altLang="zh-CN" sz="2667" dirty="0" smtClean="0">
                <a:solidFill>
                  <a:prstClr val="black">
                    <a:lumMod val="75000"/>
                    <a:lumOff val="25000"/>
                  </a:prstClr>
                </a:solidFill>
                <a:latin typeface="Cambria" panose="02040503050406030204" pitchFamily="18" charset="0"/>
                <a:ea typeface="Cambria" panose="02040503050406030204" pitchFamily="18" charset="0"/>
                <a:cs typeface="+mn-ea"/>
                <a:sym typeface="+mn-lt"/>
              </a:rPr>
              <a:t>2/ </a:t>
            </a:r>
            <a:r>
              <a:rPr lang="en-US" altLang="zh-CN" sz="2667" dirty="0" err="1" smtClean="0">
                <a:solidFill>
                  <a:prstClr val="black">
                    <a:lumMod val="75000"/>
                    <a:lumOff val="25000"/>
                  </a:prstClr>
                </a:solidFill>
                <a:latin typeface="Cambria" panose="02040503050406030204" pitchFamily="18" charset="0"/>
                <a:ea typeface="Cambria" panose="02040503050406030204" pitchFamily="18" charset="0"/>
                <a:cs typeface="+mn-ea"/>
                <a:sym typeface="+mn-lt"/>
              </a:rPr>
              <a:t>Đâu</a:t>
            </a:r>
            <a:r>
              <a:rPr lang="en-US" altLang="zh-CN" sz="2667" dirty="0" smtClean="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667" dirty="0" err="1" smtClean="0">
                <a:solidFill>
                  <a:prstClr val="black">
                    <a:lumMod val="75000"/>
                    <a:lumOff val="25000"/>
                  </a:prstClr>
                </a:solidFill>
                <a:latin typeface="Cambria" panose="02040503050406030204" pitchFamily="18" charset="0"/>
                <a:ea typeface="Cambria" panose="02040503050406030204" pitchFamily="18" charset="0"/>
                <a:cs typeface="+mn-ea"/>
                <a:sym typeface="+mn-lt"/>
              </a:rPr>
              <a:t>là</a:t>
            </a:r>
            <a:r>
              <a:rPr lang="en-US" altLang="zh-CN" sz="2667" dirty="0" smtClean="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667" dirty="0" err="1" smtClean="0">
                <a:solidFill>
                  <a:prstClr val="black">
                    <a:lumMod val="75000"/>
                    <a:lumOff val="25000"/>
                  </a:prstClr>
                </a:solidFill>
                <a:latin typeface="Cambria" panose="02040503050406030204" pitchFamily="18" charset="0"/>
                <a:ea typeface="Cambria" panose="02040503050406030204" pitchFamily="18" charset="0"/>
                <a:cs typeface="+mn-ea"/>
                <a:sym typeface="+mn-lt"/>
              </a:rPr>
              <a:t>cách</a:t>
            </a:r>
            <a:r>
              <a:rPr lang="en-US" altLang="zh-CN" sz="2667" dirty="0" smtClean="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667" dirty="0" err="1" smtClean="0">
                <a:solidFill>
                  <a:prstClr val="black">
                    <a:lumMod val="75000"/>
                    <a:lumOff val="25000"/>
                  </a:prstClr>
                </a:solidFill>
                <a:latin typeface="Cambria" panose="02040503050406030204" pitchFamily="18" charset="0"/>
                <a:ea typeface="Cambria" panose="02040503050406030204" pitchFamily="18" charset="0"/>
                <a:cs typeface="+mn-ea"/>
                <a:sym typeface="+mn-lt"/>
              </a:rPr>
              <a:t>xử</a:t>
            </a:r>
            <a:r>
              <a:rPr lang="en-US" altLang="zh-CN" sz="2667" dirty="0" smtClean="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667" dirty="0" err="1" smtClean="0">
                <a:solidFill>
                  <a:prstClr val="black">
                    <a:lumMod val="75000"/>
                    <a:lumOff val="25000"/>
                  </a:prstClr>
                </a:solidFill>
                <a:latin typeface="Cambria" panose="02040503050406030204" pitchFamily="18" charset="0"/>
                <a:ea typeface="Cambria" panose="02040503050406030204" pitchFamily="18" charset="0"/>
                <a:cs typeface="+mn-ea"/>
                <a:sym typeface="+mn-lt"/>
              </a:rPr>
              <a:t>lý</a:t>
            </a:r>
            <a:r>
              <a:rPr lang="en-US" altLang="zh-CN" sz="2667" dirty="0" smtClean="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667" dirty="0" err="1" smtClean="0">
                <a:solidFill>
                  <a:prstClr val="black">
                    <a:lumMod val="75000"/>
                    <a:lumOff val="25000"/>
                  </a:prstClr>
                </a:solidFill>
                <a:latin typeface="Cambria" panose="02040503050406030204" pitchFamily="18" charset="0"/>
                <a:ea typeface="Cambria" panose="02040503050406030204" pitchFamily="18" charset="0"/>
                <a:cs typeface="+mn-ea"/>
                <a:sym typeface="+mn-lt"/>
              </a:rPr>
              <a:t>đúng</a:t>
            </a:r>
            <a:r>
              <a:rPr lang="en-US" altLang="zh-CN" sz="2667" dirty="0" smtClean="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667" dirty="0" err="1" smtClean="0">
                <a:solidFill>
                  <a:prstClr val="black">
                    <a:lumMod val="75000"/>
                    <a:lumOff val="25000"/>
                  </a:prstClr>
                </a:solidFill>
                <a:latin typeface="Cambria" panose="02040503050406030204" pitchFamily="18" charset="0"/>
                <a:ea typeface="Cambria" panose="02040503050406030204" pitchFamily="18" charset="0"/>
                <a:cs typeface="+mn-ea"/>
                <a:sym typeface="+mn-lt"/>
              </a:rPr>
              <a:t>khi</a:t>
            </a:r>
            <a:r>
              <a:rPr lang="en-US" altLang="zh-CN" sz="2667" dirty="0" smtClean="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667" dirty="0" err="1" smtClean="0">
                <a:solidFill>
                  <a:prstClr val="black">
                    <a:lumMod val="75000"/>
                    <a:lumOff val="25000"/>
                  </a:prstClr>
                </a:solidFill>
                <a:latin typeface="Cambria" panose="02040503050406030204" pitchFamily="18" charset="0"/>
                <a:ea typeface="Cambria" panose="02040503050406030204" pitchFamily="18" charset="0"/>
                <a:cs typeface="+mn-ea"/>
                <a:sym typeface="+mn-lt"/>
              </a:rPr>
              <a:t>gặp</a:t>
            </a:r>
            <a:r>
              <a:rPr lang="en-US" altLang="zh-CN" sz="2667" dirty="0" smtClean="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667" dirty="0" err="1" smtClean="0">
                <a:solidFill>
                  <a:prstClr val="black">
                    <a:lumMod val="75000"/>
                    <a:lumOff val="25000"/>
                  </a:prstClr>
                </a:solidFill>
                <a:latin typeface="Cambria" panose="02040503050406030204" pitchFamily="18" charset="0"/>
                <a:ea typeface="Cambria" panose="02040503050406030204" pitchFamily="18" charset="0"/>
                <a:cs typeface="+mn-ea"/>
                <a:sym typeface="+mn-lt"/>
              </a:rPr>
              <a:t>cháy</a:t>
            </a:r>
            <a:endParaRPr lang="en-US" altLang="zh-CN" sz="2667" dirty="0">
              <a:solidFill>
                <a:prstClr val="black">
                  <a:lumMod val="75000"/>
                  <a:lumOff val="25000"/>
                </a:prstClr>
              </a:solidFill>
              <a:latin typeface="Cambria" panose="02040503050406030204" pitchFamily="18" charset="0"/>
              <a:ea typeface="Cambria" panose="02040503050406030204" pitchFamily="18" charset="0"/>
              <a:cs typeface="+mn-ea"/>
              <a:sym typeface="+mn-lt"/>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033010" y="427219"/>
            <a:ext cx="3744199" cy="1707979"/>
          </a:xfrm>
          <a:prstGeom prst="rect">
            <a:avLst/>
          </a:prstGeom>
        </p:spPr>
      </p:pic>
      <p:sp>
        <p:nvSpPr>
          <p:cNvPr id="2" name="Rectangle 1"/>
          <p:cNvSpPr/>
          <p:nvPr/>
        </p:nvSpPr>
        <p:spPr>
          <a:xfrm>
            <a:off x="8645538" y="2290619"/>
            <a:ext cx="2788134" cy="703301"/>
          </a:xfrm>
          <a:prstGeom prst="rect">
            <a:avLst/>
          </a:prstGeom>
          <a:solidFill>
            <a:schemeClr val="accent1">
              <a:lumMod val="75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400" dirty="0" err="1" smtClean="0">
                <a:solidFill>
                  <a:schemeClr val="bg1"/>
                </a:solidFill>
                <a:latin typeface="Cambria" panose="02040503050406030204" pitchFamily="18" charset="0"/>
                <a:ea typeface="Cambria" panose="02040503050406030204" pitchFamily="18" charset="0"/>
              </a:rPr>
              <a:t>Kêu</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cứu</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và</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tìm</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cách</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thoát</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khỏi</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nó</a:t>
            </a:r>
            <a:endParaRPr lang="en-US" sz="2400" dirty="0">
              <a:solidFill>
                <a:schemeClr val="bg1"/>
              </a:solidFill>
              <a:latin typeface="Cambria" panose="02040503050406030204" pitchFamily="18" charset="0"/>
              <a:ea typeface="Cambria" panose="02040503050406030204" pitchFamily="18" charset="0"/>
            </a:endParaRPr>
          </a:p>
        </p:txBody>
      </p:sp>
      <p:sp>
        <p:nvSpPr>
          <p:cNvPr id="7" name="Rectangle 6"/>
          <p:cNvSpPr/>
          <p:nvPr/>
        </p:nvSpPr>
        <p:spPr>
          <a:xfrm>
            <a:off x="5235713" y="3343564"/>
            <a:ext cx="2646786" cy="703301"/>
          </a:xfrm>
          <a:prstGeom prst="rect">
            <a:avLst/>
          </a:prstGeom>
          <a:solidFill>
            <a:schemeClr val="accent1">
              <a:lumMod val="75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400" dirty="0" err="1" smtClean="0">
                <a:solidFill>
                  <a:schemeClr val="bg1"/>
                </a:solidFill>
                <a:latin typeface="Cambria" panose="02040503050406030204" pitchFamily="18" charset="0"/>
                <a:ea typeface="Cambria" panose="02040503050406030204" pitchFamily="18" charset="0"/>
              </a:rPr>
              <a:t>Lấy</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nước</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dội</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vào</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cho</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lửa</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tắt</a:t>
            </a:r>
            <a:endParaRPr lang="en-US" sz="2400" dirty="0">
              <a:solidFill>
                <a:schemeClr val="bg1"/>
              </a:solidFill>
              <a:latin typeface="Cambria" panose="02040503050406030204" pitchFamily="18" charset="0"/>
              <a:ea typeface="Cambria" panose="02040503050406030204" pitchFamily="18" charset="0"/>
            </a:endParaRPr>
          </a:p>
        </p:txBody>
      </p:sp>
      <p:sp>
        <p:nvSpPr>
          <p:cNvPr id="8" name="Rectangle 7"/>
          <p:cNvSpPr/>
          <p:nvPr/>
        </p:nvSpPr>
        <p:spPr>
          <a:xfrm>
            <a:off x="8602134" y="3391342"/>
            <a:ext cx="2646786" cy="703301"/>
          </a:xfrm>
          <a:prstGeom prst="rect">
            <a:avLst/>
          </a:prstGeom>
          <a:solidFill>
            <a:schemeClr val="accent1">
              <a:lumMod val="75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400" dirty="0" smtClean="0">
                <a:solidFill>
                  <a:schemeClr val="bg1"/>
                </a:solidFill>
                <a:latin typeface="Cambria" panose="02040503050406030204" pitchFamily="18" charset="0"/>
                <a:ea typeface="Cambria" panose="02040503050406030204" pitchFamily="18" charset="0"/>
              </a:rPr>
              <a:t>Ở </a:t>
            </a:r>
            <a:r>
              <a:rPr lang="en-US" sz="2400" dirty="0" err="1" smtClean="0">
                <a:solidFill>
                  <a:schemeClr val="bg1"/>
                </a:solidFill>
                <a:latin typeface="Cambria" panose="02040503050406030204" pitchFamily="18" charset="0"/>
                <a:ea typeface="Cambria" panose="02040503050406030204" pitchFamily="18" charset="0"/>
              </a:rPr>
              <a:t>yên</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đấy</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đợi</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người</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tới</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dẫn</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ra</a:t>
            </a:r>
            <a:endParaRPr lang="en-US" sz="2400" dirty="0">
              <a:solidFill>
                <a:schemeClr val="bg1"/>
              </a:solidFill>
              <a:latin typeface="Cambria" panose="02040503050406030204" pitchFamily="18" charset="0"/>
              <a:ea typeface="Cambria" panose="02040503050406030204" pitchFamily="18" charset="0"/>
            </a:endParaRPr>
          </a:p>
        </p:txBody>
      </p:sp>
      <p:sp>
        <p:nvSpPr>
          <p:cNvPr id="9" name="Rectangle 8"/>
          <p:cNvSpPr/>
          <p:nvPr/>
        </p:nvSpPr>
        <p:spPr>
          <a:xfrm>
            <a:off x="5235714" y="2290619"/>
            <a:ext cx="2646786" cy="703301"/>
          </a:xfrm>
          <a:prstGeom prst="rect">
            <a:avLst/>
          </a:prstGeom>
          <a:solidFill>
            <a:schemeClr val="accent1">
              <a:lumMod val="75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400" dirty="0" err="1" smtClean="0">
                <a:solidFill>
                  <a:schemeClr val="bg1"/>
                </a:solidFill>
                <a:latin typeface="Cambria" panose="02040503050406030204" pitchFamily="18" charset="0"/>
                <a:ea typeface="Cambria" panose="02040503050406030204" pitchFamily="18" charset="0"/>
              </a:rPr>
              <a:t>Không</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quan</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tâm</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vì</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lửa</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sẽ</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tắt</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ngay</a:t>
            </a:r>
            <a:endParaRPr lang="en-US" sz="2400" dirty="0">
              <a:solidFill>
                <a:schemeClr val="bg1"/>
              </a:solidFill>
              <a:latin typeface="Cambria" panose="02040503050406030204" pitchFamily="18" charset="0"/>
              <a:ea typeface="Cambria" panose="02040503050406030204" pitchFamily="18" charset="0"/>
            </a:endParaRPr>
          </a:p>
        </p:txBody>
      </p:sp>
      <p:pic>
        <p:nvPicPr>
          <p:cNvPr id="11" name="Picture 3" descr="C:\Users\HP\Desktop\images.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694595" y="3300811"/>
            <a:ext cx="647007" cy="73286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HP\Desktop\images.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1185948" y="3351245"/>
            <a:ext cx="647007" cy="73286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HP\Desktop\unnamed.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8047" l="0" r="99219"/>
                    </a14:imgEffect>
                  </a14:imgLayer>
                </a14:imgProps>
              </a:ext>
              <a:ext uri="{28A0092B-C50C-407E-A947-70E740481C1C}">
                <a14:useLocalDpi xmlns:a14="http://schemas.microsoft.com/office/drawing/2010/main" val="0"/>
              </a:ext>
            </a:extLst>
          </a:blip>
          <a:srcRect/>
          <a:stretch>
            <a:fillRect/>
          </a:stretch>
        </p:blipFill>
        <p:spPr bwMode="auto">
          <a:xfrm>
            <a:off x="11300493" y="2230829"/>
            <a:ext cx="748607" cy="74860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C:\Users\HP\Desktop\images.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765178" y="2265792"/>
            <a:ext cx="647007" cy="732865"/>
          </a:xfrm>
          <a:prstGeom prst="rect">
            <a:avLst/>
          </a:prstGeom>
          <a:noFill/>
          <a:extLst>
            <a:ext uri="{909E8E84-426E-40DD-AFC4-6F175D3DCCD1}">
              <a14:hiddenFill xmlns:a14="http://schemas.microsoft.com/office/drawing/2010/main">
                <a:solidFill>
                  <a:srgbClr val="FFFFFF"/>
                </a:solidFill>
              </a14:hiddenFill>
            </a:ext>
          </a:extLst>
        </p:spPr>
      </p:pic>
      <p:pic>
        <p:nvPicPr>
          <p:cNvPr id="17" name="图片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06707" y="1565350"/>
            <a:ext cx="1725377" cy="2157484"/>
          </a:xfrm>
          <a:prstGeom prst="rect">
            <a:avLst/>
          </a:prstGeom>
        </p:spPr>
      </p:pic>
      <p:pic>
        <p:nvPicPr>
          <p:cNvPr id="18" name="Picture 5" descr="C:\Users\HP\Desktop\fireman-chuẩn.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58455" y="1423353"/>
            <a:ext cx="3387239" cy="5018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740241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1500"/>
                            </p:stCondLst>
                            <p:childTnLst>
                              <p:par>
                                <p:cTn id="11" presetID="2" presetClass="exit" presetSubtype="2" accel="44000" fill="hold" nodeType="afterEffect">
                                  <p:stCondLst>
                                    <p:cond delay="0"/>
                                  </p:stCondLst>
                                  <p:childTnLst>
                                    <p:anim calcmode="lin" valueType="num">
                                      <p:cBhvr additive="base">
                                        <p:cTn id="12" dur="1500"/>
                                        <p:tgtEl>
                                          <p:spTgt spid="3"/>
                                        </p:tgtEl>
                                        <p:attrNameLst>
                                          <p:attrName>ppt_x</p:attrName>
                                        </p:attrNameLst>
                                      </p:cBhvr>
                                      <p:tavLst>
                                        <p:tav tm="0">
                                          <p:val>
                                            <p:strVal val="ppt_x"/>
                                          </p:val>
                                        </p:tav>
                                        <p:tav tm="100000">
                                          <p:val>
                                            <p:strVal val="1+ppt_w/2"/>
                                          </p:val>
                                        </p:tav>
                                      </p:tavLst>
                                    </p:anim>
                                    <p:anim calcmode="lin" valueType="num">
                                      <p:cBhvr additive="base">
                                        <p:cTn id="13" dur="1500"/>
                                        <p:tgtEl>
                                          <p:spTgt spid="3"/>
                                        </p:tgtEl>
                                        <p:attrNameLst>
                                          <p:attrName>ppt_y</p:attrName>
                                        </p:attrNameLst>
                                      </p:cBhvr>
                                      <p:tavLst>
                                        <p:tav tm="0">
                                          <p:val>
                                            <p:strVal val="ppt_y"/>
                                          </p:val>
                                        </p:tav>
                                        <p:tav tm="100000">
                                          <p:val>
                                            <p:strVal val="ppt_y"/>
                                          </p:val>
                                        </p:tav>
                                      </p:tavLst>
                                    </p:anim>
                                    <p:set>
                                      <p:cBhvr>
                                        <p:cTn id="14" dur="1" fill="hold">
                                          <p:stCondLst>
                                            <p:cond delay="1499"/>
                                          </p:stCondLst>
                                        </p:cTn>
                                        <p:tgtEl>
                                          <p:spTgt spid="3"/>
                                        </p:tgtEl>
                                        <p:attrNameLst>
                                          <p:attrName>style.visibility</p:attrName>
                                        </p:attrNameLst>
                                      </p:cBhvr>
                                      <p:to>
                                        <p:strVal val="hidden"/>
                                      </p:to>
                                    </p:set>
                                  </p:childTnLst>
                                </p:cTn>
                              </p:par>
                              <p:par>
                                <p:cTn id="15" presetID="22" presetClass="entr" presetSubtype="8" fill="hold" grpId="0" nodeType="withEffect">
                                  <p:stCondLst>
                                    <p:cond delay="25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750"/>
                                        <p:tgtEl>
                                          <p:spTgt spid="22"/>
                                        </p:tgtEl>
                                      </p:cBhvr>
                                    </p:animEffect>
                                  </p:childTnLst>
                                </p:cTn>
                              </p:par>
                              <p:par>
                                <p:cTn id="18" presetID="14" presetClass="entr" presetSubtype="10" fill="hold" grpId="0" nodeType="withEffect">
                                  <p:stCondLst>
                                    <p:cond delay="130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par>
                                <p:cTn id="21" presetID="14" presetClass="entr" presetSubtype="10" fill="hold" grpId="0" nodeType="withEffect">
                                  <p:stCondLst>
                                    <p:cond delay="130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par>
                                <p:cTn id="24" presetID="14" presetClass="entr" presetSubtype="10" fill="hold" grpId="0" nodeType="withEffect">
                                  <p:stCondLst>
                                    <p:cond delay="140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500"/>
                                        <p:tgtEl>
                                          <p:spTgt spid="2"/>
                                        </p:tgtEl>
                                      </p:cBhvr>
                                    </p:animEffect>
                                  </p:childTnLst>
                                </p:cTn>
                              </p:par>
                              <p:par>
                                <p:cTn id="27" presetID="14" presetClass="entr" presetSubtype="10" fill="hold" grpId="0" nodeType="withEffect">
                                  <p:stCondLst>
                                    <p:cond delay="1500"/>
                                  </p:stCondLst>
                                  <p:childTnLst>
                                    <p:set>
                                      <p:cBhvr>
                                        <p:cTn id="28" dur="1" fill="hold">
                                          <p:stCondLst>
                                            <p:cond delay="0"/>
                                          </p:stCondLst>
                                        </p:cTn>
                                        <p:tgtEl>
                                          <p:spTgt spid="8"/>
                                        </p:tgtEl>
                                        <p:attrNameLst>
                                          <p:attrName>style.visibility</p:attrName>
                                        </p:attrNameLst>
                                      </p:cBhvr>
                                      <p:to>
                                        <p:strVal val="visible"/>
                                      </p:to>
                                    </p:set>
                                    <p:animEffect transition="in" filter="randombar(horizont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7"/>
                    </p:tgtEl>
                  </p:cond>
                </p:stCondLst>
                <p:endSync evt="end" delay="0">
                  <p:rtn val="all"/>
                </p:endSync>
                <p:childTnLst>
                  <p:par>
                    <p:cTn id="31" fill="hold">
                      <p:stCondLst>
                        <p:cond delay="0"/>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randombar(horizontal)">
                                      <p:cBhvr>
                                        <p:cTn id="35" dur="500"/>
                                        <p:tgtEl>
                                          <p:spTgt spid="11"/>
                                        </p:tgtEl>
                                      </p:cBhvr>
                                    </p:animEffect>
                                  </p:childTnLst>
                                </p:cTn>
                              </p:par>
                            </p:childTnLst>
                          </p:cTn>
                        </p:par>
                      </p:childTnLst>
                    </p:cTn>
                  </p:par>
                </p:childTnLst>
              </p:cTn>
              <p:nextCondLst>
                <p:cond evt="onClick" delay="0">
                  <p:tgtEl>
                    <p:spTgt spid="7"/>
                  </p:tgtEl>
                </p:cond>
              </p:nextCondLst>
            </p:seq>
            <p:seq concurrent="1" nextAc="seek">
              <p:cTn id="36" restart="whenNotActive" fill="hold" evtFilter="cancelBubble" nodeType="interactiveSeq">
                <p:stCondLst>
                  <p:cond evt="onClick" delay="0">
                    <p:tgtEl>
                      <p:spTgt spid="8"/>
                    </p:tgtEl>
                  </p:cond>
                </p:stCondLst>
                <p:endSync evt="end" delay="0">
                  <p:rtn val="all"/>
                </p:endSync>
                <p:childTnLst>
                  <p:par>
                    <p:cTn id="37" fill="hold">
                      <p:stCondLst>
                        <p:cond delay="0"/>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randombar(horizontal)">
                                      <p:cBhvr>
                                        <p:cTn id="41" dur="500"/>
                                        <p:tgtEl>
                                          <p:spTgt spid="12"/>
                                        </p:tgtEl>
                                      </p:cBhvr>
                                    </p:animEffect>
                                  </p:childTnLst>
                                </p:cTn>
                              </p:par>
                            </p:childTnLst>
                          </p:cTn>
                        </p:par>
                      </p:childTnLst>
                    </p:cTn>
                  </p:par>
                </p:childTnLst>
              </p:cTn>
              <p:nextCondLst>
                <p:cond evt="onClick" delay="0">
                  <p:tgtEl>
                    <p:spTgt spid="8"/>
                  </p:tgtEl>
                </p:cond>
              </p:nextCondLst>
            </p:seq>
            <p:seq concurrent="1" nextAc="seek">
              <p:cTn id="42" restart="whenNotActive" fill="hold" evtFilter="cancelBubble" nodeType="interactiveSeq">
                <p:stCondLst>
                  <p:cond evt="onClick" delay="0">
                    <p:tgtEl>
                      <p:spTgt spid="2"/>
                    </p:tgtEl>
                  </p:cond>
                </p:stCondLst>
                <p:endSync evt="end" delay="0">
                  <p:rtn val="all"/>
                </p:endSync>
                <p:childTnLst>
                  <p:par>
                    <p:cTn id="43" fill="hold">
                      <p:stCondLst>
                        <p:cond delay="0"/>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randombar(horizontal)">
                                      <p:cBhvr>
                                        <p:cTn id="47" dur="500"/>
                                        <p:tgtEl>
                                          <p:spTgt spid="15"/>
                                        </p:tgtEl>
                                      </p:cBhvr>
                                    </p:animEffect>
                                  </p:childTnLst>
                                </p:cTn>
                              </p:par>
                              <p:par>
                                <p:cTn id="48" presetID="42" presetClass="entr" presetSubtype="0" fill="hold" nodeType="withEffect">
                                  <p:stCondLst>
                                    <p:cond delay="50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1000"/>
                                        <p:tgtEl>
                                          <p:spTgt spid="17"/>
                                        </p:tgtEl>
                                      </p:cBhvr>
                                    </p:animEffect>
                                    <p:anim calcmode="lin" valueType="num">
                                      <p:cBhvr>
                                        <p:cTn id="51" dur="1000" fill="hold"/>
                                        <p:tgtEl>
                                          <p:spTgt spid="17"/>
                                        </p:tgtEl>
                                        <p:attrNameLst>
                                          <p:attrName>ppt_x</p:attrName>
                                        </p:attrNameLst>
                                      </p:cBhvr>
                                      <p:tavLst>
                                        <p:tav tm="0">
                                          <p:val>
                                            <p:strVal val="#ppt_x"/>
                                          </p:val>
                                        </p:tav>
                                        <p:tav tm="100000">
                                          <p:val>
                                            <p:strVal val="#ppt_x"/>
                                          </p:val>
                                        </p:tav>
                                      </p:tavLst>
                                    </p:anim>
                                    <p:anim calcmode="lin" valueType="num">
                                      <p:cBhvr>
                                        <p:cTn id="52" dur="1000" fill="hold"/>
                                        <p:tgtEl>
                                          <p:spTgt spid="17"/>
                                        </p:tgtEl>
                                        <p:attrNameLst>
                                          <p:attrName>ppt_y</p:attrName>
                                        </p:attrNameLst>
                                      </p:cBhvr>
                                      <p:tavLst>
                                        <p:tav tm="0">
                                          <p:val>
                                            <p:strVal val="#ppt_y+.1"/>
                                          </p:val>
                                        </p:tav>
                                        <p:tav tm="100000">
                                          <p:val>
                                            <p:strVal val="#ppt_y"/>
                                          </p:val>
                                        </p:tav>
                                      </p:tavLst>
                                    </p:anim>
                                  </p:childTnLst>
                                </p:cTn>
                              </p:par>
                              <p:par>
                                <p:cTn id="53" presetID="36" presetClass="path" presetSubtype="0" accel="50000" decel="50000" fill="hold" nodeType="withEffect">
                                  <p:stCondLst>
                                    <p:cond delay="600"/>
                                  </p:stCondLst>
                                  <p:childTnLst>
                                    <p:animMotion origin="layout" path="M -4.58333E-6 3.33333E-6 L -4.58333E-6 0.13819 C -4.58333E-6 0.20069 -0.1108 0.27777 -0.20065 0.27777 L -0.40091 0.27777 " pathEditMode="relative" rAng="0" ptsTypes="AAAA">
                                      <p:cBhvr>
                                        <p:cTn id="54" dur="2000" fill="hold"/>
                                        <p:tgtEl>
                                          <p:spTgt spid="17"/>
                                        </p:tgtEl>
                                        <p:attrNameLst>
                                          <p:attrName>ppt_x</p:attrName>
                                          <p:attrName>ppt_y</p:attrName>
                                        </p:attrNameLst>
                                      </p:cBhvr>
                                      <p:rCtr x="-20052" y="13889"/>
                                    </p:animMotion>
                                  </p:childTnLst>
                                </p:cTn>
                              </p:par>
                            </p:childTnLst>
                          </p:cTn>
                        </p:par>
                      </p:childTnLst>
                    </p:cTn>
                  </p:par>
                </p:childTnLst>
              </p:cTn>
              <p:nextCondLst>
                <p:cond evt="onClick" delay="0">
                  <p:tgtEl>
                    <p:spTgt spid="2"/>
                  </p:tgtEl>
                </p:cond>
              </p:nextCondLst>
            </p:seq>
            <p:seq concurrent="1" nextAc="seek">
              <p:cTn id="55" restart="whenNotActive" fill="hold" evtFilter="cancelBubble" nodeType="interactiveSeq">
                <p:stCondLst>
                  <p:cond evt="onClick" delay="0">
                    <p:tgtEl>
                      <p:spTgt spid="9"/>
                    </p:tgtEl>
                  </p:cond>
                </p:stCondLst>
                <p:endSync evt="end" delay="0">
                  <p:rtn val="all"/>
                </p:endSync>
                <p:childTnLst>
                  <p:par>
                    <p:cTn id="56" fill="hold">
                      <p:stCondLst>
                        <p:cond delay="0"/>
                      </p:stCondLst>
                      <p:childTnLst>
                        <p:par>
                          <p:cTn id="57" fill="hold">
                            <p:stCondLst>
                              <p:cond delay="0"/>
                            </p:stCondLst>
                            <p:childTnLst>
                              <p:par>
                                <p:cTn id="58" presetID="14" presetClass="entr" presetSubtype="10" fill="hold"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randombar(horizontal)">
                                      <p:cBhvr>
                                        <p:cTn id="60" dur="500"/>
                                        <p:tgtEl>
                                          <p:spTgt spid="16"/>
                                        </p:tgtEl>
                                      </p:cBhvr>
                                    </p:animEffect>
                                  </p:childTnLst>
                                </p:cTn>
                              </p:par>
                            </p:childTnLst>
                          </p:cTn>
                        </p:par>
                      </p:childTnLst>
                    </p:cTn>
                  </p:par>
                </p:childTnLst>
              </p:cTn>
              <p:nextCondLst>
                <p:cond evt="onClick" delay="0">
                  <p:tgtEl>
                    <p:spTgt spid="9"/>
                  </p:tgtEl>
                </p:cond>
              </p:nextCondLst>
            </p:seq>
          </p:childTnLst>
        </p:cTn>
      </p:par>
    </p:tnLst>
    <p:bldLst>
      <p:bldP spid="22" grpId="0" animBg="1"/>
      <p:bldP spid="2" grpId="0" animBg="1"/>
      <p:bldP spid="7" grpId="0" animBg="1"/>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5388682" y="1303196"/>
            <a:ext cx="6654386" cy="510778"/>
          </a:xfrm>
          <a:prstGeom prst="roundRect">
            <a:avLst/>
          </a:prstGeom>
          <a:solidFill>
            <a:schemeClr val="accent4">
              <a:lumMod val="60000"/>
              <a:lumOff val="40000"/>
            </a:schemeClr>
          </a:solidFill>
          <a:ln w="38100">
            <a:solidFill>
              <a:srgbClr val="C00000"/>
            </a:solidFill>
          </a:ln>
        </p:spPr>
        <p:txBody>
          <a:bodyPr wrap="none">
            <a:spAutoFit/>
          </a:bodyPr>
          <a:lstStyle/>
          <a:p>
            <a:pPr defTabSz="914377"/>
            <a:r>
              <a:rPr lang="en-US" altLang="zh-CN" sz="2400" dirty="0" smtClean="0">
                <a:solidFill>
                  <a:prstClr val="black">
                    <a:lumMod val="75000"/>
                    <a:lumOff val="25000"/>
                  </a:prstClr>
                </a:solidFill>
                <a:latin typeface="Cambria" panose="02040503050406030204" pitchFamily="18" charset="0"/>
                <a:ea typeface="Cambria" panose="02040503050406030204" pitchFamily="18" charset="0"/>
                <a:cs typeface="+mn-ea"/>
                <a:sym typeface="+mn-lt"/>
              </a:rPr>
              <a:t>3/ </a:t>
            </a:r>
            <a:r>
              <a:rPr lang="en-US" altLang="zh-CN" sz="2400" dirty="0" err="1" smtClean="0">
                <a:solidFill>
                  <a:prstClr val="black">
                    <a:lumMod val="75000"/>
                    <a:lumOff val="25000"/>
                  </a:prstClr>
                </a:solidFill>
                <a:latin typeface="Cambria" panose="02040503050406030204" pitchFamily="18" charset="0"/>
                <a:ea typeface="Cambria" panose="02040503050406030204" pitchFamily="18" charset="0"/>
                <a:cs typeface="+mn-ea"/>
                <a:sym typeface="+mn-lt"/>
              </a:rPr>
              <a:t>Khi</a:t>
            </a:r>
            <a:r>
              <a:rPr lang="en-US" altLang="zh-CN" sz="2400" dirty="0" smtClean="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400" dirty="0" err="1" smtClean="0">
                <a:solidFill>
                  <a:prstClr val="black">
                    <a:lumMod val="75000"/>
                    <a:lumOff val="25000"/>
                  </a:prstClr>
                </a:solidFill>
                <a:latin typeface="Cambria" panose="02040503050406030204" pitchFamily="18" charset="0"/>
                <a:ea typeface="Cambria" panose="02040503050406030204" pitchFamily="18" charset="0"/>
                <a:cs typeface="+mn-ea"/>
                <a:sym typeface="+mn-lt"/>
              </a:rPr>
              <a:t>có</a:t>
            </a:r>
            <a:r>
              <a:rPr lang="en-US" altLang="zh-CN" sz="2400" dirty="0" smtClean="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400" dirty="0" err="1" smtClean="0">
                <a:solidFill>
                  <a:prstClr val="black">
                    <a:lumMod val="75000"/>
                    <a:lumOff val="25000"/>
                  </a:prstClr>
                </a:solidFill>
                <a:latin typeface="Cambria" panose="02040503050406030204" pitchFamily="18" charset="0"/>
                <a:ea typeface="Cambria" panose="02040503050406030204" pitchFamily="18" charset="0"/>
                <a:cs typeface="+mn-ea"/>
                <a:sym typeface="+mn-lt"/>
              </a:rPr>
              <a:t>hỏa</a:t>
            </a:r>
            <a:r>
              <a:rPr lang="en-US" altLang="zh-CN" sz="2400" dirty="0" smtClean="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400" dirty="0" err="1" smtClean="0">
                <a:solidFill>
                  <a:prstClr val="black">
                    <a:lumMod val="75000"/>
                    <a:lumOff val="25000"/>
                  </a:prstClr>
                </a:solidFill>
                <a:latin typeface="Cambria" panose="02040503050406030204" pitchFamily="18" charset="0"/>
                <a:ea typeface="Cambria" panose="02040503050406030204" pitchFamily="18" charset="0"/>
                <a:cs typeface="+mn-ea"/>
                <a:sym typeface="+mn-lt"/>
              </a:rPr>
              <a:t>hạn</a:t>
            </a:r>
            <a:r>
              <a:rPr lang="en-US" altLang="zh-CN" sz="2400" dirty="0" smtClean="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400" dirty="0" err="1" smtClean="0">
                <a:solidFill>
                  <a:prstClr val="black">
                    <a:lumMod val="75000"/>
                    <a:lumOff val="25000"/>
                  </a:prstClr>
                </a:solidFill>
                <a:latin typeface="Cambria" panose="02040503050406030204" pitchFamily="18" charset="0"/>
                <a:ea typeface="Cambria" panose="02040503050406030204" pitchFamily="18" charset="0"/>
                <a:cs typeface="+mn-ea"/>
                <a:sym typeface="+mn-lt"/>
              </a:rPr>
              <a:t>số</a:t>
            </a:r>
            <a:r>
              <a:rPr lang="en-US" altLang="zh-CN" sz="2400" dirty="0" smtClean="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400" dirty="0" err="1" smtClean="0">
                <a:solidFill>
                  <a:prstClr val="black">
                    <a:lumMod val="75000"/>
                    <a:lumOff val="25000"/>
                  </a:prstClr>
                </a:solidFill>
                <a:latin typeface="Cambria" panose="02040503050406030204" pitchFamily="18" charset="0"/>
                <a:ea typeface="Cambria" panose="02040503050406030204" pitchFamily="18" charset="0"/>
                <a:cs typeface="+mn-ea"/>
                <a:sym typeface="+mn-lt"/>
              </a:rPr>
              <a:t>điện</a:t>
            </a:r>
            <a:r>
              <a:rPr lang="en-US" altLang="zh-CN" sz="2400" dirty="0" smtClean="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400" dirty="0" err="1" smtClean="0">
                <a:solidFill>
                  <a:prstClr val="black">
                    <a:lumMod val="75000"/>
                    <a:lumOff val="25000"/>
                  </a:prstClr>
                </a:solidFill>
                <a:latin typeface="Cambria" panose="02040503050406030204" pitchFamily="18" charset="0"/>
                <a:ea typeface="Cambria" panose="02040503050406030204" pitchFamily="18" charset="0"/>
                <a:cs typeface="+mn-ea"/>
                <a:sym typeface="+mn-lt"/>
              </a:rPr>
              <a:t>thoại</a:t>
            </a:r>
            <a:r>
              <a:rPr lang="en-US" altLang="zh-CN" sz="2400" dirty="0" smtClean="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400" dirty="0" err="1" smtClean="0">
                <a:solidFill>
                  <a:prstClr val="black">
                    <a:lumMod val="75000"/>
                    <a:lumOff val="25000"/>
                  </a:prstClr>
                </a:solidFill>
                <a:latin typeface="Cambria" panose="02040503050406030204" pitchFamily="18" charset="0"/>
                <a:ea typeface="Cambria" panose="02040503050406030204" pitchFamily="18" charset="0"/>
                <a:cs typeface="+mn-ea"/>
                <a:sym typeface="+mn-lt"/>
              </a:rPr>
              <a:t>cần</a:t>
            </a:r>
            <a:r>
              <a:rPr lang="en-US" altLang="zh-CN" sz="2400" dirty="0" smtClean="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400" dirty="0" err="1" smtClean="0">
                <a:solidFill>
                  <a:prstClr val="black">
                    <a:lumMod val="75000"/>
                    <a:lumOff val="25000"/>
                  </a:prstClr>
                </a:solidFill>
                <a:latin typeface="Cambria" panose="02040503050406030204" pitchFamily="18" charset="0"/>
                <a:ea typeface="Cambria" panose="02040503050406030204" pitchFamily="18" charset="0"/>
                <a:cs typeface="+mn-ea"/>
                <a:sym typeface="+mn-lt"/>
              </a:rPr>
              <a:t>gọi</a:t>
            </a:r>
            <a:r>
              <a:rPr lang="en-US" altLang="zh-CN" sz="2400" dirty="0" smtClean="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400" dirty="0" err="1" smtClean="0">
                <a:solidFill>
                  <a:prstClr val="black">
                    <a:lumMod val="75000"/>
                    <a:lumOff val="25000"/>
                  </a:prstClr>
                </a:solidFill>
                <a:latin typeface="Cambria" panose="02040503050406030204" pitchFamily="18" charset="0"/>
                <a:ea typeface="Cambria" panose="02040503050406030204" pitchFamily="18" charset="0"/>
                <a:cs typeface="+mn-ea"/>
                <a:sym typeface="+mn-lt"/>
              </a:rPr>
              <a:t>là</a:t>
            </a:r>
            <a:r>
              <a:rPr lang="en-US" altLang="zh-CN" sz="2400" dirty="0" smtClean="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400" dirty="0" err="1" smtClean="0">
                <a:solidFill>
                  <a:prstClr val="black">
                    <a:lumMod val="75000"/>
                    <a:lumOff val="25000"/>
                  </a:prstClr>
                </a:solidFill>
                <a:latin typeface="Cambria" panose="02040503050406030204" pitchFamily="18" charset="0"/>
                <a:ea typeface="Cambria" panose="02040503050406030204" pitchFamily="18" charset="0"/>
                <a:cs typeface="+mn-ea"/>
                <a:sym typeface="+mn-lt"/>
              </a:rPr>
              <a:t>số</a:t>
            </a:r>
            <a:r>
              <a:rPr lang="en-US" altLang="zh-CN" sz="2400" dirty="0" smtClean="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400" dirty="0" err="1" smtClean="0">
                <a:solidFill>
                  <a:prstClr val="black">
                    <a:lumMod val="75000"/>
                    <a:lumOff val="25000"/>
                  </a:prstClr>
                </a:solidFill>
                <a:latin typeface="Cambria" panose="02040503050406030204" pitchFamily="18" charset="0"/>
                <a:ea typeface="Cambria" panose="02040503050406030204" pitchFamily="18" charset="0"/>
                <a:cs typeface="+mn-ea"/>
                <a:sym typeface="+mn-lt"/>
              </a:rPr>
              <a:t>nào</a:t>
            </a:r>
            <a:r>
              <a:rPr lang="en-US" altLang="zh-CN" sz="2400" dirty="0" smtClean="0">
                <a:solidFill>
                  <a:prstClr val="black">
                    <a:lumMod val="75000"/>
                    <a:lumOff val="25000"/>
                  </a:prstClr>
                </a:solidFill>
                <a:latin typeface="Cambria" panose="02040503050406030204" pitchFamily="18" charset="0"/>
                <a:ea typeface="Cambria" panose="02040503050406030204" pitchFamily="18" charset="0"/>
                <a:cs typeface="+mn-ea"/>
                <a:sym typeface="+mn-lt"/>
              </a:rPr>
              <a:t>?</a:t>
            </a:r>
            <a:endParaRPr lang="en-US" altLang="zh-CN" sz="2400" dirty="0">
              <a:solidFill>
                <a:prstClr val="black">
                  <a:lumMod val="75000"/>
                  <a:lumOff val="25000"/>
                </a:prstClr>
              </a:solidFill>
              <a:latin typeface="Cambria" panose="02040503050406030204" pitchFamily="18" charset="0"/>
              <a:ea typeface="Cambria" panose="02040503050406030204" pitchFamily="18" charset="0"/>
              <a:cs typeface="+mn-ea"/>
              <a:sym typeface="+mn-lt"/>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419357" y="365960"/>
            <a:ext cx="3744199" cy="1707979"/>
          </a:xfrm>
          <a:prstGeom prst="rect">
            <a:avLst/>
          </a:prstGeom>
        </p:spPr>
      </p:pic>
      <p:sp>
        <p:nvSpPr>
          <p:cNvPr id="2" name="Rectangle 1"/>
          <p:cNvSpPr/>
          <p:nvPr/>
        </p:nvSpPr>
        <p:spPr>
          <a:xfrm>
            <a:off x="5591880" y="3366656"/>
            <a:ext cx="2493817" cy="637309"/>
          </a:xfrm>
          <a:prstGeom prst="rect">
            <a:avLst/>
          </a:prstGeom>
          <a:solidFill>
            <a:srgbClr val="FEBD01">
              <a:alpha val="50196"/>
            </a:srgb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200" dirty="0" smtClean="0">
                <a:solidFill>
                  <a:schemeClr val="tx1">
                    <a:lumMod val="95000"/>
                    <a:lumOff val="5000"/>
                  </a:schemeClr>
                </a:solidFill>
                <a:latin typeface="Cambria" panose="02040503050406030204" pitchFamily="18" charset="0"/>
                <a:ea typeface="Cambria" panose="02040503050406030204" pitchFamily="18" charset="0"/>
              </a:rPr>
              <a:t>114</a:t>
            </a:r>
            <a:endParaRPr lang="en-US" sz="3200"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7" name="Rectangle 6"/>
          <p:cNvSpPr/>
          <p:nvPr/>
        </p:nvSpPr>
        <p:spPr>
          <a:xfrm>
            <a:off x="5591881" y="2290619"/>
            <a:ext cx="2493817" cy="637309"/>
          </a:xfrm>
          <a:prstGeom prst="rect">
            <a:avLst/>
          </a:prstGeom>
          <a:solidFill>
            <a:srgbClr val="FEBD01">
              <a:alpha val="50196"/>
            </a:srgb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200" dirty="0" smtClean="0">
                <a:solidFill>
                  <a:schemeClr val="tx1">
                    <a:lumMod val="95000"/>
                    <a:lumOff val="5000"/>
                  </a:schemeClr>
                </a:solidFill>
                <a:latin typeface="Cambria" panose="02040503050406030204" pitchFamily="18" charset="0"/>
                <a:ea typeface="Cambria" panose="02040503050406030204" pitchFamily="18" charset="0"/>
              </a:rPr>
              <a:t>113</a:t>
            </a:r>
            <a:endParaRPr lang="en-US" sz="3200"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8" name="Rectangle 7"/>
          <p:cNvSpPr/>
          <p:nvPr/>
        </p:nvSpPr>
        <p:spPr>
          <a:xfrm>
            <a:off x="8806677" y="3366656"/>
            <a:ext cx="2493817" cy="637309"/>
          </a:xfrm>
          <a:prstGeom prst="rect">
            <a:avLst/>
          </a:prstGeom>
          <a:solidFill>
            <a:srgbClr val="FEBD01">
              <a:alpha val="50196"/>
            </a:srgb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200" dirty="0" smtClean="0">
                <a:solidFill>
                  <a:schemeClr val="tx1">
                    <a:lumMod val="95000"/>
                    <a:lumOff val="5000"/>
                  </a:schemeClr>
                </a:solidFill>
                <a:latin typeface="Cambria" panose="02040503050406030204" pitchFamily="18" charset="0"/>
                <a:ea typeface="Cambria" panose="02040503050406030204" pitchFamily="18" charset="0"/>
              </a:rPr>
              <a:t>116</a:t>
            </a:r>
            <a:endParaRPr lang="en-US" sz="3200"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9" name="Rectangle 8"/>
          <p:cNvSpPr/>
          <p:nvPr/>
        </p:nvSpPr>
        <p:spPr>
          <a:xfrm>
            <a:off x="8806676" y="2290619"/>
            <a:ext cx="2493817" cy="637309"/>
          </a:xfrm>
          <a:prstGeom prst="rect">
            <a:avLst/>
          </a:prstGeom>
          <a:solidFill>
            <a:srgbClr val="FEBD01">
              <a:alpha val="50196"/>
            </a:srgb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200" dirty="0" smtClean="0">
                <a:solidFill>
                  <a:schemeClr val="tx1">
                    <a:lumMod val="95000"/>
                    <a:lumOff val="5000"/>
                  </a:schemeClr>
                </a:solidFill>
                <a:latin typeface="Cambria" panose="02040503050406030204" pitchFamily="18" charset="0"/>
                <a:ea typeface="Cambria" panose="02040503050406030204" pitchFamily="18" charset="0"/>
              </a:rPr>
              <a:t>115</a:t>
            </a:r>
            <a:endParaRPr lang="en-US" sz="3200" dirty="0">
              <a:solidFill>
                <a:schemeClr val="tx1">
                  <a:lumMod val="95000"/>
                  <a:lumOff val="5000"/>
                </a:schemeClr>
              </a:solidFill>
              <a:latin typeface="Cambria" panose="02040503050406030204" pitchFamily="18" charset="0"/>
              <a:ea typeface="Cambria" panose="02040503050406030204" pitchFamily="18" charset="0"/>
            </a:endParaRPr>
          </a:p>
        </p:txBody>
      </p:sp>
      <p:pic>
        <p:nvPicPr>
          <p:cNvPr id="10" name="Picture 3" descr="C:\Users\HP\Desktop\images.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591321" y="2290620"/>
            <a:ext cx="647007" cy="7328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HP\Desktop\unnamed.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8047" l="0" r="99219"/>
                    </a14:imgEffect>
                  </a14:imgLayer>
                </a14:imgProps>
              </a:ext>
              <a:ext uri="{28A0092B-C50C-407E-A947-70E740481C1C}">
                <a14:useLocalDpi xmlns:a14="http://schemas.microsoft.com/office/drawing/2010/main" val="0"/>
              </a:ext>
            </a:extLst>
          </a:blip>
          <a:srcRect/>
          <a:stretch>
            <a:fillRect/>
          </a:stretch>
        </p:blipFill>
        <p:spPr bwMode="auto">
          <a:xfrm>
            <a:off x="7577269" y="3311007"/>
            <a:ext cx="748607" cy="74860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HP\Desktop\images.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850785" y="3261866"/>
            <a:ext cx="647007" cy="73286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C:\Users\HP\Desktop\images.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850783" y="2290618"/>
            <a:ext cx="647007" cy="732865"/>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34445" y="1598312"/>
            <a:ext cx="2007764" cy="2510589"/>
          </a:xfrm>
          <a:prstGeom prst="rect">
            <a:avLst/>
          </a:prstGeom>
        </p:spPr>
      </p:pic>
      <p:pic>
        <p:nvPicPr>
          <p:cNvPr id="16" name="Picture 5" descr="C:\Users\HP\Desktop\fireman-chuẩn.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58455" y="1423353"/>
            <a:ext cx="3387239" cy="5018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829504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1500"/>
                            </p:stCondLst>
                            <p:childTnLst>
                              <p:par>
                                <p:cTn id="11" presetID="2" presetClass="exit" presetSubtype="2" accel="44000" fill="hold" nodeType="afterEffect">
                                  <p:stCondLst>
                                    <p:cond delay="0"/>
                                  </p:stCondLst>
                                  <p:childTnLst>
                                    <p:anim calcmode="lin" valueType="num">
                                      <p:cBhvr additive="base">
                                        <p:cTn id="12" dur="1500"/>
                                        <p:tgtEl>
                                          <p:spTgt spid="3"/>
                                        </p:tgtEl>
                                        <p:attrNameLst>
                                          <p:attrName>ppt_x</p:attrName>
                                        </p:attrNameLst>
                                      </p:cBhvr>
                                      <p:tavLst>
                                        <p:tav tm="0">
                                          <p:val>
                                            <p:strVal val="ppt_x"/>
                                          </p:val>
                                        </p:tav>
                                        <p:tav tm="100000">
                                          <p:val>
                                            <p:strVal val="1+ppt_w/2"/>
                                          </p:val>
                                        </p:tav>
                                      </p:tavLst>
                                    </p:anim>
                                    <p:anim calcmode="lin" valueType="num">
                                      <p:cBhvr additive="base">
                                        <p:cTn id="13" dur="1500"/>
                                        <p:tgtEl>
                                          <p:spTgt spid="3"/>
                                        </p:tgtEl>
                                        <p:attrNameLst>
                                          <p:attrName>ppt_y</p:attrName>
                                        </p:attrNameLst>
                                      </p:cBhvr>
                                      <p:tavLst>
                                        <p:tav tm="0">
                                          <p:val>
                                            <p:strVal val="ppt_y"/>
                                          </p:val>
                                        </p:tav>
                                        <p:tav tm="100000">
                                          <p:val>
                                            <p:strVal val="ppt_y"/>
                                          </p:val>
                                        </p:tav>
                                      </p:tavLst>
                                    </p:anim>
                                    <p:set>
                                      <p:cBhvr>
                                        <p:cTn id="14" dur="1" fill="hold">
                                          <p:stCondLst>
                                            <p:cond delay="1499"/>
                                          </p:stCondLst>
                                        </p:cTn>
                                        <p:tgtEl>
                                          <p:spTgt spid="3"/>
                                        </p:tgtEl>
                                        <p:attrNameLst>
                                          <p:attrName>style.visibility</p:attrName>
                                        </p:attrNameLst>
                                      </p:cBhvr>
                                      <p:to>
                                        <p:strVal val="hidden"/>
                                      </p:to>
                                    </p:set>
                                  </p:childTnLst>
                                </p:cTn>
                              </p:par>
                              <p:par>
                                <p:cTn id="15" presetID="22" presetClass="entr" presetSubtype="8" fill="hold" grpId="0" nodeType="withEffect">
                                  <p:stCondLst>
                                    <p:cond delay="25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750"/>
                                        <p:tgtEl>
                                          <p:spTgt spid="22"/>
                                        </p:tgtEl>
                                      </p:cBhvr>
                                    </p:animEffect>
                                  </p:childTnLst>
                                </p:cTn>
                              </p:par>
                              <p:par>
                                <p:cTn id="18" presetID="14" presetClass="entr" presetSubtype="10" fill="hold" grpId="0" nodeType="withEffect">
                                  <p:stCondLst>
                                    <p:cond delay="140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par>
                                <p:cTn id="21" presetID="14" presetClass="entr" presetSubtype="10" fill="hold" grpId="0" nodeType="withEffect">
                                  <p:stCondLst>
                                    <p:cond delay="1300"/>
                                  </p:stCondLst>
                                  <p:childTnLst>
                                    <p:set>
                                      <p:cBhvr>
                                        <p:cTn id="22" dur="1" fill="hold">
                                          <p:stCondLst>
                                            <p:cond delay="0"/>
                                          </p:stCondLst>
                                        </p:cTn>
                                        <p:tgtEl>
                                          <p:spTgt spid="2"/>
                                        </p:tgtEl>
                                        <p:attrNameLst>
                                          <p:attrName>style.visibility</p:attrName>
                                        </p:attrNameLst>
                                      </p:cBhvr>
                                      <p:to>
                                        <p:strVal val="visible"/>
                                      </p:to>
                                    </p:set>
                                    <p:animEffect transition="in" filter="randombar(horizontal)">
                                      <p:cBhvr>
                                        <p:cTn id="23" dur="500"/>
                                        <p:tgtEl>
                                          <p:spTgt spid="2"/>
                                        </p:tgtEl>
                                      </p:cBhvr>
                                    </p:animEffect>
                                  </p:childTnLst>
                                </p:cTn>
                              </p:par>
                              <p:par>
                                <p:cTn id="24" presetID="14" presetClass="entr" presetSubtype="10" fill="hold" grpId="0" nodeType="withEffect">
                                  <p:stCondLst>
                                    <p:cond delay="160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par>
                                <p:cTn id="27" presetID="14" presetClass="entr" presetSubtype="10" fill="hold" grpId="0" nodeType="withEffect">
                                  <p:stCondLst>
                                    <p:cond delay="1700"/>
                                  </p:stCondLst>
                                  <p:childTnLst>
                                    <p:set>
                                      <p:cBhvr>
                                        <p:cTn id="28" dur="1" fill="hold">
                                          <p:stCondLst>
                                            <p:cond delay="0"/>
                                          </p:stCondLst>
                                        </p:cTn>
                                        <p:tgtEl>
                                          <p:spTgt spid="8"/>
                                        </p:tgtEl>
                                        <p:attrNameLst>
                                          <p:attrName>style.visibility</p:attrName>
                                        </p:attrNameLst>
                                      </p:cBhvr>
                                      <p:to>
                                        <p:strVal val="visible"/>
                                      </p:to>
                                    </p:set>
                                    <p:animEffect transition="in" filter="randombar(horizont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7"/>
                    </p:tgtEl>
                  </p:cond>
                </p:stCondLst>
                <p:endSync evt="end" delay="0">
                  <p:rtn val="all"/>
                </p:endSync>
                <p:childTnLst>
                  <p:par>
                    <p:cTn id="31" fill="hold">
                      <p:stCondLst>
                        <p:cond delay="0"/>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randombar(horizontal)">
                                      <p:cBhvr>
                                        <p:cTn id="35" dur="500"/>
                                        <p:tgtEl>
                                          <p:spTgt spid="10"/>
                                        </p:tgtEl>
                                      </p:cBhvr>
                                    </p:animEffect>
                                  </p:childTnLst>
                                </p:cTn>
                              </p:par>
                            </p:childTnLst>
                          </p:cTn>
                        </p:par>
                      </p:childTnLst>
                    </p:cTn>
                  </p:par>
                </p:childTnLst>
              </p:cTn>
              <p:nextCondLst>
                <p:cond evt="onClick" delay="0">
                  <p:tgtEl>
                    <p:spTgt spid="7"/>
                  </p:tgtEl>
                </p:cond>
              </p:nextCondLst>
            </p:seq>
            <p:seq concurrent="1" nextAc="seek">
              <p:cTn id="36" restart="whenNotActive" fill="hold" evtFilter="cancelBubble" nodeType="interactiveSeq">
                <p:stCondLst>
                  <p:cond evt="onClick" delay="0">
                    <p:tgtEl>
                      <p:spTgt spid="9"/>
                    </p:tgtEl>
                  </p:cond>
                </p:stCondLst>
                <p:endSync evt="end" delay="0">
                  <p:rtn val="all"/>
                </p:endSync>
                <p:childTnLst>
                  <p:par>
                    <p:cTn id="37" fill="hold">
                      <p:stCondLst>
                        <p:cond delay="0"/>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randombar(horizontal)">
                                      <p:cBhvr>
                                        <p:cTn id="41" dur="500"/>
                                        <p:tgtEl>
                                          <p:spTgt spid="14"/>
                                        </p:tgtEl>
                                      </p:cBhvr>
                                    </p:animEffect>
                                  </p:childTnLst>
                                </p:cTn>
                              </p:par>
                            </p:childTnLst>
                          </p:cTn>
                        </p:par>
                      </p:childTnLst>
                    </p:cTn>
                  </p:par>
                </p:childTnLst>
              </p:cTn>
              <p:nextCondLst>
                <p:cond evt="onClick" delay="0">
                  <p:tgtEl>
                    <p:spTgt spid="9"/>
                  </p:tgtEl>
                </p:cond>
              </p:nextCondLst>
            </p:seq>
            <p:seq concurrent="1" nextAc="seek">
              <p:cTn id="42" restart="whenNotActive" fill="hold" evtFilter="cancelBubble" nodeType="interactiveSeq">
                <p:stCondLst>
                  <p:cond evt="onClick" delay="0">
                    <p:tgtEl>
                      <p:spTgt spid="2"/>
                    </p:tgtEl>
                  </p:cond>
                </p:stCondLst>
                <p:endSync evt="end" delay="0">
                  <p:rtn val="all"/>
                </p:endSync>
                <p:childTnLst>
                  <p:par>
                    <p:cTn id="43" fill="hold">
                      <p:stCondLst>
                        <p:cond delay="0"/>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randombar(horizontal)">
                                      <p:cBhvr>
                                        <p:cTn id="47" dur="500"/>
                                        <p:tgtEl>
                                          <p:spTgt spid="11"/>
                                        </p:tgtEl>
                                      </p:cBhvr>
                                    </p:animEffect>
                                  </p:childTnLst>
                                </p:cTn>
                              </p:par>
                              <p:par>
                                <p:cTn id="48" presetID="42" presetClass="entr" presetSubtype="0" fill="hold" nodeType="withEffect">
                                  <p:stCondLst>
                                    <p:cond delay="50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1000"/>
                                        <p:tgtEl>
                                          <p:spTgt spid="15"/>
                                        </p:tgtEl>
                                      </p:cBhvr>
                                    </p:animEffect>
                                    <p:anim calcmode="lin" valueType="num">
                                      <p:cBhvr>
                                        <p:cTn id="51" dur="1000" fill="hold"/>
                                        <p:tgtEl>
                                          <p:spTgt spid="15"/>
                                        </p:tgtEl>
                                        <p:attrNameLst>
                                          <p:attrName>ppt_x</p:attrName>
                                        </p:attrNameLst>
                                      </p:cBhvr>
                                      <p:tavLst>
                                        <p:tav tm="0">
                                          <p:val>
                                            <p:strVal val="#ppt_x"/>
                                          </p:val>
                                        </p:tav>
                                        <p:tav tm="100000">
                                          <p:val>
                                            <p:strVal val="#ppt_x"/>
                                          </p:val>
                                        </p:tav>
                                      </p:tavLst>
                                    </p:anim>
                                    <p:anim calcmode="lin" valueType="num">
                                      <p:cBhvr>
                                        <p:cTn id="52" dur="1000" fill="hold"/>
                                        <p:tgtEl>
                                          <p:spTgt spid="15"/>
                                        </p:tgtEl>
                                        <p:attrNameLst>
                                          <p:attrName>ppt_y</p:attrName>
                                        </p:attrNameLst>
                                      </p:cBhvr>
                                      <p:tavLst>
                                        <p:tav tm="0">
                                          <p:val>
                                            <p:strVal val="#ppt_y+.1"/>
                                          </p:val>
                                        </p:tav>
                                        <p:tav tm="100000">
                                          <p:val>
                                            <p:strVal val="#ppt_y"/>
                                          </p:val>
                                        </p:tav>
                                      </p:tavLst>
                                    </p:anim>
                                  </p:childTnLst>
                                </p:cTn>
                              </p:par>
                              <p:par>
                                <p:cTn id="53" presetID="36" presetClass="path" presetSubtype="0" accel="50000" decel="50000" fill="hold" nodeType="withEffect">
                                  <p:stCondLst>
                                    <p:cond delay="500"/>
                                  </p:stCondLst>
                                  <p:childTnLst>
                                    <p:animMotion origin="layout" path="M -0.00017 6.17284E-7 L -0.00017 0.12253 C -0.00017 0.17778 -0.11805 0.2463 -0.21371 0.2463 L -0.42743 0.2463 " pathEditMode="relative" rAng="0" ptsTypes="FfFF">
                                      <p:cBhvr>
                                        <p:cTn id="54" dur="2000" fill="hold"/>
                                        <p:tgtEl>
                                          <p:spTgt spid="15"/>
                                        </p:tgtEl>
                                        <p:attrNameLst>
                                          <p:attrName>ppt_x</p:attrName>
                                          <p:attrName>ppt_y</p:attrName>
                                        </p:attrNameLst>
                                      </p:cBhvr>
                                      <p:rCtr x="-21354" y="12315"/>
                                    </p:animMotion>
                                  </p:childTnLst>
                                </p:cTn>
                              </p:par>
                            </p:childTnLst>
                          </p:cTn>
                        </p:par>
                      </p:childTnLst>
                    </p:cTn>
                  </p:par>
                </p:childTnLst>
              </p:cTn>
              <p:nextCondLst>
                <p:cond evt="onClick" delay="0">
                  <p:tgtEl>
                    <p:spTgt spid="2"/>
                  </p:tgtEl>
                </p:cond>
              </p:nextCondLst>
            </p:seq>
            <p:seq concurrent="1" nextAc="seek">
              <p:cTn id="55" restart="whenNotActive" fill="hold" evtFilter="cancelBubble" nodeType="interactiveSeq">
                <p:stCondLst>
                  <p:cond evt="onClick" delay="0">
                    <p:tgtEl>
                      <p:spTgt spid="8"/>
                    </p:tgtEl>
                  </p:cond>
                </p:stCondLst>
                <p:endSync evt="end" delay="0">
                  <p:rtn val="all"/>
                </p:endSync>
                <p:childTnLst>
                  <p:par>
                    <p:cTn id="56" fill="hold">
                      <p:stCondLst>
                        <p:cond delay="0"/>
                      </p:stCondLst>
                      <p:childTnLst>
                        <p:par>
                          <p:cTn id="57" fill="hold">
                            <p:stCondLst>
                              <p:cond delay="0"/>
                            </p:stCondLst>
                            <p:childTnLst>
                              <p:par>
                                <p:cTn id="58" presetID="14" presetClass="entr" presetSubtype="10" fill="hold" nodeType="click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randombar(horizontal)">
                                      <p:cBhvr>
                                        <p:cTn id="60" dur="500"/>
                                        <p:tgtEl>
                                          <p:spTgt spid="12"/>
                                        </p:tgtEl>
                                      </p:cBhvr>
                                    </p:animEffect>
                                  </p:childTnLst>
                                </p:cTn>
                              </p:par>
                            </p:childTnLst>
                          </p:cTn>
                        </p:par>
                      </p:childTnLst>
                    </p:cTn>
                  </p:par>
                </p:childTnLst>
              </p:cTn>
              <p:nextCondLst>
                <p:cond evt="onClick" delay="0">
                  <p:tgtEl>
                    <p:spTgt spid="8"/>
                  </p:tgtEl>
                </p:cond>
              </p:nextCondLst>
            </p:seq>
          </p:childTnLst>
        </p:cTn>
      </p:par>
    </p:tnLst>
    <p:bldLst>
      <p:bldP spid="22" grpId="0" animBg="1"/>
      <p:bldP spid="2" grpId="0" animBg="1"/>
      <p:bldP spid="7" grpId="0" animBg="1"/>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5388682" y="603523"/>
            <a:ext cx="5911809" cy="1464444"/>
          </a:xfrm>
          <a:prstGeom prst="roundRect">
            <a:avLst/>
          </a:prstGeom>
          <a:solidFill>
            <a:schemeClr val="accent4">
              <a:lumMod val="40000"/>
              <a:lumOff val="60000"/>
            </a:schemeClr>
          </a:solidFill>
          <a:ln w="38100">
            <a:solidFill>
              <a:srgbClr val="C00000"/>
            </a:solidFill>
            <a:prstDash val="dash"/>
          </a:ln>
        </p:spPr>
        <p:txBody>
          <a:bodyPr wrap="square">
            <a:spAutoFit/>
          </a:bodyPr>
          <a:lstStyle/>
          <a:p>
            <a:pPr algn="ctr" defTabSz="914377"/>
            <a:r>
              <a:rPr lang="en-US" altLang="zh-CN" sz="2667" dirty="0" smtClean="0">
                <a:solidFill>
                  <a:prstClr val="black">
                    <a:lumMod val="75000"/>
                    <a:lumOff val="25000"/>
                  </a:prstClr>
                </a:solidFill>
                <a:latin typeface="Cambria" panose="02040503050406030204" pitchFamily="18" charset="0"/>
                <a:ea typeface="Cambria" panose="02040503050406030204" pitchFamily="18" charset="0"/>
                <a:cs typeface="+mn-ea"/>
                <a:sym typeface="+mn-lt"/>
              </a:rPr>
              <a:t>4/ </a:t>
            </a:r>
            <a:r>
              <a:rPr lang="en-US" altLang="zh-CN" sz="2667" dirty="0" err="1" smtClean="0">
                <a:solidFill>
                  <a:prstClr val="black">
                    <a:lumMod val="75000"/>
                    <a:lumOff val="25000"/>
                  </a:prstClr>
                </a:solidFill>
                <a:latin typeface="Cambria" panose="02040503050406030204" pitchFamily="18" charset="0"/>
                <a:ea typeface="Cambria" panose="02040503050406030204" pitchFamily="18" charset="0"/>
                <a:cs typeface="+mn-ea"/>
                <a:sym typeface="+mn-lt"/>
              </a:rPr>
              <a:t>Vật</a:t>
            </a:r>
            <a:r>
              <a:rPr lang="en-US" altLang="zh-CN" sz="2667" dirty="0" smtClean="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667" dirty="0" err="1" smtClean="0">
                <a:solidFill>
                  <a:prstClr val="black">
                    <a:lumMod val="75000"/>
                    <a:lumOff val="25000"/>
                  </a:prstClr>
                </a:solidFill>
                <a:latin typeface="Cambria" panose="02040503050406030204" pitchFamily="18" charset="0"/>
                <a:ea typeface="Cambria" panose="02040503050406030204" pitchFamily="18" charset="0"/>
                <a:cs typeface="+mn-ea"/>
                <a:sym typeface="+mn-lt"/>
              </a:rPr>
              <a:t>nào</a:t>
            </a:r>
            <a:r>
              <a:rPr lang="en-US" altLang="zh-CN" sz="2667" dirty="0" smtClean="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667" dirty="0" err="1" smtClean="0">
                <a:solidFill>
                  <a:prstClr val="black">
                    <a:lumMod val="75000"/>
                    <a:lumOff val="25000"/>
                  </a:prstClr>
                </a:solidFill>
                <a:latin typeface="Cambria" panose="02040503050406030204" pitchFamily="18" charset="0"/>
                <a:ea typeface="Cambria" panose="02040503050406030204" pitchFamily="18" charset="0"/>
                <a:cs typeface="+mn-ea"/>
                <a:sym typeface="+mn-lt"/>
              </a:rPr>
              <a:t>sau</a:t>
            </a:r>
            <a:r>
              <a:rPr lang="en-US" altLang="zh-CN" sz="2667" dirty="0" smtClean="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667" dirty="0" err="1" smtClean="0">
                <a:solidFill>
                  <a:prstClr val="black">
                    <a:lumMod val="75000"/>
                    <a:lumOff val="25000"/>
                  </a:prstClr>
                </a:solidFill>
                <a:latin typeface="Cambria" panose="02040503050406030204" pitchFamily="18" charset="0"/>
                <a:ea typeface="Cambria" panose="02040503050406030204" pitchFamily="18" charset="0"/>
                <a:cs typeface="+mn-ea"/>
                <a:sym typeface="+mn-lt"/>
              </a:rPr>
              <a:t>đây</a:t>
            </a:r>
            <a:r>
              <a:rPr lang="en-US" altLang="zh-CN" sz="2667" dirty="0" smtClean="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667" dirty="0" err="1" smtClean="0">
                <a:solidFill>
                  <a:prstClr val="black">
                    <a:lumMod val="75000"/>
                    <a:lumOff val="25000"/>
                  </a:prstClr>
                </a:solidFill>
                <a:latin typeface="Cambria" panose="02040503050406030204" pitchFamily="18" charset="0"/>
                <a:ea typeface="Cambria" panose="02040503050406030204" pitchFamily="18" charset="0"/>
                <a:cs typeface="+mn-ea"/>
                <a:sym typeface="+mn-lt"/>
              </a:rPr>
              <a:t>chúng</a:t>
            </a:r>
            <a:r>
              <a:rPr lang="en-US" altLang="zh-CN" sz="2667" dirty="0" smtClean="0">
                <a:solidFill>
                  <a:prstClr val="black">
                    <a:lumMod val="75000"/>
                    <a:lumOff val="25000"/>
                  </a:prstClr>
                </a:solidFill>
                <a:latin typeface="Cambria" panose="02040503050406030204" pitchFamily="18" charset="0"/>
                <a:ea typeface="Cambria" panose="02040503050406030204" pitchFamily="18" charset="0"/>
                <a:cs typeface="+mn-ea"/>
                <a:sym typeface="+mn-lt"/>
              </a:rPr>
              <a:t> ta </a:t>
            </a:r>
            <a:r>
              <a:rPr lang="en-US" altLang="zh-CN" sz="2667" dirty="0" err="1" smtClean="0">
                <a:solidFill>
                  <a:prstClr val="black">
                    <a:lumMod val="75000"/>
                    <a:lumOff val="25000"/>
                  </a:prstClr>
                </a:solidFill>
                <a:latin typeface="Cambria" panose="02040503050406030204" pitchFamily="18" charset="0"/>
                <a:ea typeface="Cambria" panose="02040503050406030204" pitchFamily="18" charset="0"/>
                <a:cs typeface="+mn-ea"/>
                <a:sym typeface="+mn-lt"/>
              </a:rPr>
              <a:t>nên</a:t>
            </a:r>
            <a:r>
              <a:rPr lang="en-US" altLang="zh-CN" sz="2667" dirty="0" smtClean="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667" dirty="0" err="1" smtClean="0">
                <a:solidFill>
                  <a:prstClr val="black">
                    <a:lumMod val="75000"/>
                    <a:lumOff val="25000"/>
                  </a:prstClr>
                </a:solidFill>
                <a:latin typeface="Cambria" panose="02040503050406030204" pitchFamily="18" charset="0"/>
                <a:ea typeface="Cambria" panose="02040503050406030204" pitchFamily="18" charset="0"/>
                <a:cs typeface="+mn-ea"/>
                <a:sym typeface="+mn-lt"/>
              </a:rPr>
              <a:t>sử</a:t>
            </a:r>
            <a:r>
              <a:rPr lang="en-US" altLang="zh-CN" sz="2667" dirty="0" smtClean="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667" dirty="0" err="1" smtClean="0">
                <a:solidFill>
                  <a:prstClr val="black">
                    <a:lumMod val="75000"/>
                    <a:lumOff val="25000"/>
                  </a:prstClr>
                </a:solidFill>
                <a:latin typeface="Cambria" panose="02040503050406030204" pitchFamily="18" charset="0"/>
                <a:ea typeface="Cambria" panose="02040503050406030204" pitchFamily="18" charset="0"/>
                <a:cs typeface="+mn-ea"/>
                <a:sym typeface="+mn-lt"/>
              </a:rPr>
              <a:t>dụng</a:t>
            </a:r>
            <a:r>
              <a:rPr lang="en-US" altLang="zh-CN" sz="2667" dirty="0" smtClean="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667" dirty="0" err="1" smtClean="0">
                <a:solidFill>
                  <a:prstClr val="black">
                    <a:lumMod val="75000"/>
                    <a:lumOff val="25000"/>
                  </a:prstClr>
                </a:solidFill>
                <a:latin typeface="Cambria" panose="02040503050406030204" pitchFamily="18" charset="0"/>
                <a:ea typeface="Cambria" panose="02040503050406030204" pitchFamily="18" charset="0"/>
                <a:cs typeface="+mn-ea"/>
                <a:sym typeface="+mn-lt"/>
              </a:rPr>
              <a:t>để</a:t>
            </a:r>
            <a:r>
              <a:rPr lang="en-US" altLang="zh-CN" sz="2667" dirty="0" smtClean="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667" dirty="0" err="1" smtClean="0">
                <a:solidFill>
                  <a:prstClr val="black">
                    <a:lumMod val="75000"/>
                    <a:lumOff val="25000"/>
                  </a:prstClr>
                </a:solidFill>
                <a:latin typeface="Cambria" panose="02040503050406030204" pitchFamily="18" charset="0"/>
                <a:ea typeface="Cambria" panose="02040503050406030204" pitchFamily="18" charset="0"/>
                <a:cs typeface="+mn-ea"/>
                <a:sym typeface="+mn-lt"/>
              </a:rPr>
              <a:t>không</a:t>
            </a:r>
            <a:r>
              <a:rPr lang="en-US" altLang="zh-CN" sz="2667" dirty="0" smtClean="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667" dirty="0" err="1" smtClean="0">
                <a:solidFill>
                  <a:prstClr val="black">
                    <a:lumMod val="75000"/>
                    <a:lumOff val="25000"/>
                  </a:prstClr>
                </a:solidFill>
                <a:latin typeface="Cambria" panose="02040503050406030204" pitchFamily="18" charset="0"/>
                <a:ea typeface="Cambria" panose="02040503050406030204" pitchFamily="18" charset="0"/>
                <a:cs typeface="+mn-ea"/>
                <a:sym typeface="+mn-lt"/>
              </a:rPr>
              <a:t>hít</a:t>
            </a:r>
            <a:r>
              <a:rPr lang="en-US" altLang="zh-CN" sz="2667" dirty="0" smtClean="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667" dirty="0" err="1" smtClean="0">
                <a:solidFill>
                  <a:prstClr val="black">
                    <a:lumMod val="75000"/>
                    <a:lumOff val="25000"/>
                  </a:prstClr>
                </a:solidFill>
                <a:latin typeface="Cambria" panose="02040503050406030204" pitchFamily="18" charset="0"/>
                <a:ea typeface="Cambria" panose="02040503050406030204" pitchFamily="18" charset="0"/>
                <a:cs typeface="+mn-ea"/>
                <a:sym typeface="+mn-lt"/>
              </a:rPr>
              <a:t>phải</a:t>
            </a:r>
            <a:r>
              <a:rPr lang="en-US" altLang="zh-CN" sz="2667" dirty="0" smtClean="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667" dirty="0" err="1" smtClean="0">
                <a:solidFill>
                  <a:prstClr val="black">
                    <a:lumMod val="75000"/>
                    <a:lumOff val="25000"/>
                  </a:prstClr>
                </a:solidFill>
                <a:latin typeface="Cambria" panose="02040503050406030204" pitchFamily="18" charset="0"/>
                <a:ea typeface="Cambria" panose="02040503050406030204" pitchFamily="18" charset="0"/>
                <a:cs typeface="+mn-ea"/>
                <a:sym typeface="+mn-lt"/>
              </a:rPr>
              <a:t>khói</a:t>
            </a:r>
            <a:r>
              <a:rPr lang="en-US" altLang="zh-CN" sz="2667" dirty="0" smtClean="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667" dirty="0" err="1" smtClean="0">
                <a:solidFill>
                  <a:prstClr val="black">
                    <a:lumMod val="75000"/>
                    <a:lumOff val="25000"/>
                  </a:prstClr>
                </a:solidFill>
                <a:latin typeface="Cambria" panose="02040503050406030204" pitchFamily="18" charset="0"/>
                <a:ea typeface="Cambria" panose="02040503050406030204" pitchFamily="18" charset="0"/>
                <a:cs typeface="+mn-ea"/>
                <a:sym typeface="+mn-lt"/>
              </a:rPr>
              <a:t>độc</a:t>
            </a:r>
            <a:r>
              <a:rPr lang="en-US" altLang="zh-CN" sz="2667" dirty="0" smtClean="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667" dirty="0" err="1" smtClean="0">
                <a:solidFill>
                  <a:prstClr val="black">
                    <a:lumMod val="75000"/>
                    <a:lumOff val="25000"/>
                  </a:prstClr>
                </a:solidFill>
                <a:latin typeface="Cambria" panose="02040503050406030204" pitchFamily="18" charset="0"/>
                <a:ea typeface="Cambria" panose="02040503050406030204" pitchFamily="18" charset="0"/>
                <a:cs typeface="+mn-ea"/>
                <a:sym typeface="+mn-lt"/>
              </a:rPr>
              <a:t>khi</a:t>
            </a:r>
            <a:r>
              <a:rPr lang="en-US" altLang="zh-CN" sz="2667" dirty="0" smtClean="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667" dirty="0" err="1" smtClean="0">
                <a:solidFill>
                  <a:prstClr val="black">
                    <a:lumMod val="75000"/>
                    <a:lumOff val="25000"/>
                  </a:prstClr>
                </a:solidFill>
                <a:latin typeface="Cambria" panose="02040503050406030204" pitchFamily="18" charset="0"/>
                <a:ea typeface="Cambria" panose="02040503050406030204" pitchFamily="18" charset="0"/>
                <a:cs typeface="+mn-ea"/>
                <a:sym typeface="+mn-lt"/>
              </a:rPr>
              <a:t>hỏa</a:t>
            </a:r>
            <a:r>
              <a:rPr lang="en-US" altLang="zh-CN" sz="2667" dirty="0" smtClean="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667" dirty="0" err="1" smtClean="0">
                <a:solidFill>
                  <a:prstClr val="black">
                    <a:lumMod val="75000"/>
                    <a:lumOff val="25000"/>
                  </a:prstClr>
                </a:solidFill>
                <a:latin typeface="Cambria" panose="02040503050406030204" pitchFamily="18" charset="0"/>
                <a:ea typeface="Cambria" panose="02040503050406030204" pitchFamily="18" charset="0"/>
                <a:cs typeface="+mn-ea"/>
                <a:sym typeface="+mn-lt"/>
              </a:rPr>
              <a:t>hoạn</a:t>
            </a:r>
            <a:r>
              <a:rPr lang="en-US" altLang="zh-CN" sz="2667" dirty="0" smtClean="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667" dirty="0" err="1" smtClean="0">
                <a:solidFill>
                  <a:prstClr val="black">
                    <a:lumMod val="75000"/>
                    <a:lumOff val="25000"/>
                  </a:prstClr>
                </a:solidFill>
                <a:latin typeface="Cambria" panose="02040503050406030204" pitchFamily="18" charset="0"/>
                <a:ea typeface="Cambria" panose="02040503050406030204" pitchFamily="18" charset="0"/>
                <a:cs typeface="+mn-ea"/>
                <a:sym typeface="+mn-lt"/>
              </a:rPr>
              <a:t>xảy</a:t>
            </a:r>
            <a:r>
              <a:rPr lang="en-US" altLang="zh-CN" sz="2667" dirty="0" smtClean="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667" dirty="0" err="1" smtClean="0">
                <a:solidFill>
                  <a:prstClr val="black">
                    <a:lumMod val="75000"/>
                    <a:lumOff val="25000"/>
                  </a:prstClr>
                </a:solidFill>
                <a:latin typeface="Cambria" panose="02040503050406030204" pitchFamily="18" charset="0"/>
                <a:ea typeface="Cambria" panose="02040503050406030204" pitchFamily="18" charset="0"/>
                <a:cs typeface="+mn-ea"/>
                <a:sym typeface="+mn-lt"/>
              </a:rPr>
              <a:t>ra</a:t>
            </a:r>
            <a:r>
              <a:rPr lang="en-US" altLang="zh-CN" sz="2667" dirty="0" smtClean="0">
                <a:solidFill>
                  <a:prstClr val="black">
                    <a:lumMod val="75000"/>
                    <a:lumOff val="25000"/>
                  </a:prstClr>
                </a:solidFill>
                <a:latin typeface="Cambria" panose="02040503050406030204" pitchFamily="18" charset="0"/>
                <a:ea typeface="Cambria" panose="02040503050406030204" pitchFamily="18" charset="0"/>
                <a:cs typeface="+mn-ea"/>
                <a:sym typeface="+mn-lt"/>
              </a:rPr>
              <a:t>?</a:t>
            </a:r>
            <a:endParaRPr lang="en-US" altLang="zh-CN" sz="2667" dirty="0">
              <a:solidFill>
                <a:prstClr val="black">
                  <a:lumMod val="75000"/>
                  <a:lumOff val="25000"/>
                </a:prstClr>
              </a:solidFill>
              <a:latin typeface="Cambria" panose="02040503050406030204" pitchFamily="18" charset="0"/>
              <a:ea typeface="Cambria" panose="02040503050406030204" pitchFamily="18" charset="0"/>
              <a:cs typeface="+mn-ea"/>
              <a:sym typeface="+mn-lt"/>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763489" y="525999"/>
            <a:ext cx="3744199" cy="1707979"/>
          </a:xfrm>
          <a:prstGeom prst="rect">
            <a:avLst/>
          </a:prstGeom>
        </p:spPr>
      </p:pic>
      <p:sp>
        <p:nvSpPr>
          <p:cNvPr id="2" name="Rectangle 1"/>
          <p:cNvSpPr/>
          <p:nvPr/>
        </p:nvSpPr>
        <p:spPr>
          <a:xfrm>
            <a:off x="8806674" y="3343564"/>
            <a:ext cx="2493817" cy="637309"/>
          </a:xfrm>
          <a:prstGeom prst="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000" dirty="0" err="1" smtClean="0">
                <a:solidFill>
                  <a:schemeClr val="tx1">
                    <a:lumMod val="95000"/>
                    <a:lumOff val="5000"/>
                  </a:schemeClr>
                </a:solidFill>
                <a:latin typeface="Cambria" panose="02040503050406030204" pitchFamily="18" charset="0"/>
                <a:ea typeface="Cambria" panose="02040503050406030204" pitchFamily="18" charset="0"/>
              </a:rPr>
              <a:t>Cả</a:t>
            </a:r>
            <a:r>
              <a:rPr lang="en-US" sz="2000" dirty="0" smtClean="0">
                <a:solidFill>
                  <a:schemeClr val="tx1">
                    <a:lumMod val="95000"/>
                    <a:lumOff val="5000"/>
                  </a:schemeClr>
                </a:solidFill>
                <a:latin typeface="Cambria" panose="02040503050406030204" pitchFamily="18" charset="0"/>
                <a:ea typeface="Cambria" panose="02040503050406030204" pitchFamily="18" charset="0"/>
              </a:rPr>
              <a:t> 3 </a:t>
            </a:r>
            <a:r>
              <a:rPr lang="en-US" sz="2000" dirty="0" err="1" smtClean="0">
                <a:solidFill>
                  <a:schemeClr val="tx1">
                    <a:lumMod val="95000"/>
                    <a:lumOff val="5000"/>
                  </a:schemeClr>
                </a:solidFill>
                <a:latin typeface="Cambria" panose="02040503050406030204" pitchFamily="18" charset="0"/>
                <a:ea typeface="Cambria" panose="02040503050406030204" pitchFamily="18" charset="0"/>
              </a:rPr>
              <a:t>đáp</a:t>
            </a:r>
            <a:r>
              <a:rPr lang="en-US" sz="20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000" dirty="0" err="1" smtClean="0">
                <a:solidFill>
                  <a:schemeClr val="tx1">
                    <a:lumMod val="95000"/>
                    <a:lumOff val="5000"/>
                  </a:schemeClr>
                </a:solidFill>
                <a:latin typeface="Cambria" panose="02040503050406030204" pitchFamily="18" charset="0"/>
                <a:ea typeface="Cambria" panose="02040503050406030204" pitchFamily="18" charset="0"/>
              </a:rPr>
              <a:t>án</a:t>
            </a:r>
            <a:r>
              <a:rPr lang="en-US" sz="20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000" dirty="0" err="1" smtClean="0">
                <a:solidFill>
                  <a:schemeClr val="tx1">
                    <a:lumMod val="95000"/>
                    <a:lumOff val="5000"/>
                  </a:schemeClr>
                </a:solidFill>
                <a:latin typeface="Cambria" panose="02040503050406030204" pitchFamily="18" charset="0"/>
                <a:ea typeface="Cambria" panose="02040503050406030204" pitchFamily="18" charset="0"/>
              </a:rPr>
              <a:t>trên</a:t>
            </a:r>
            <a:endParaRPr lang="en-US" sz="2000"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7" name="Rectangle 6"/>
          <p:cNvSpPr/>
          <p:nvPr/>
        </p:nvSpPr>
        <p:spPr>
          <a:xfrm>
            <a:off x="5388681" y="3343564"/>
            <a:ext cx="2493817" cy="637309"/>
          </a:xfrm>
          <a:prstGeom prst="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000" dirty="0" err="1" smtClean="0">
                <a:solidFill>
                  <a:schemeClr val="tx1">
                    <a:lumMod val="95000"/>
                    <a:lumOff val="5000"/>
                  </a:schemeClr>
                </a:solidFill>
                <a:latin typeface="Cambria" panose="02040503050406030204" pitchFamily="18" charset="0"/>
                <a:ea typeface="Cambria" panose="02040503050406030204" pitchFamily="18" charset="0"/>
              </a:rPr>
              <a:t>Chăn</a:t>
            </a:r>
            <a:r>
              <a:rPr lang="en-US" sz="20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000" dirty="0" err="1" smtClean="0">
                <a:solidFill>
                  <a:schemeClr val="tx1">
                    <a:lumMod val="95000"/>
                    <a:lumOff val="5000"/>
                  </a:schemeClr>
                </a:solidFill>
                <a:latin typeface="Cambria" panose="02040503050406030204" pitchFamily="18" charset="0"/>
                <a:ea typeface="Cambria" panose="02040503050406030204" pitchFamily="18" charset="0"/>
              </a:rPr>
              <a:t>thấm</a:t>
            </a:r>
            <a:r>
              <a:rPr lang="en-US" sz="20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000" dirty="0" err="1" smtClean="0">
                <a:solidFill>
                  <a:schemeClr val="tx1">
                    <a:lumMod val="95000"/>
                    <a:lumOff val="5000"/>
                  </a:schemeClr>
                </a:solidFill>
                <a:latin typeface="Cambria" panose="02040503050406030204" pitchFamily="18" charset="0"/>
                <a:ea typeface="Cambria" panose="02040503050406030204" pitchFamily="18" charset="0"/>
              </a:rPr>
              <a:t>nước</a:t>
            </a:r>
            <a:endParaRPr lang="en-US" sz="2000"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8" name="Rectangle 7"/>
          <p:cNvSpPr/>
          <p:nvPr/>
        </p:nvSpPr>
        <p:spPr>
          <a:xfrm>
            <a:off x="5388682" y="2290619"/>
            <a:ext cx="2493817" cy="637309"/>
          </a:xfrm>
          <a:prstGeom prst="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000" dirty="0" err="1" smtClean="0">
                <a:solidFill>
                  <a:schemeClr val="tx1">
                    <a:lumMod val="95000"/>
                    <a:lumOff val="5000"/>
                  </a:schemeClr>
                </a:solidFill>
                <a:latin typeface="Cambria" panose="02040503050406030204" pitchFamily="18" charset="0"/>
                <a:ea typeface="Cambria" panose="02040503050406030204" pitchFamily="18" charset="0"/>
              </a:rPr>
              <a:t>Khăn</a:t>
            </a:r>
            <a:r>
              <a:rPr lang="en-US" sz="20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000" dirty="0" err="1" smtClean="0">
                <a:solidFill>
                  <a:schemeClr val="tx1">
                    <a:lumMod val="95000"/>
                    <a:lumOff val="5000"/>
                  </a:schemeClr>
                </a:solidFill>
                <a:latin typeface="Cambria" panose="02040503050406030204" pitchFamily="18" charset="0"/>
                <a:ea typeface="Cambria" panose="02040503050406030204" pitchFamily="18" charset="0"/>
              </a:rPr>
              <a:t>thấm</a:t>
            </a:r>
            <a:r>
              <a:rPr lang="en-US" sz="20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000" dirty="0" err="1" smtClean="0">
                <a:solidFill>
                  <a:schemeClr val="tx1">
                    <a:lumMod val="95000"/>
                    <a:lumOff val="5000"/>
                  </a:schemeClr>
                </a:solidFill>
                <a:latin typeface="Cambria" panose="02040503050406030204" pitchFamily="18" charset="0"/>
                <a:ea typeface="Cambria" panose="02040503050406030204" pitchFamily="18" charset="0"/>
              </a:rPr>
              <a:t>nước</a:t>
            </a:r>
            <a:endParaRPr lang="en-US" sz="2000"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9" name="Rectangle 8"/>
          <p:cNvSpPr/>
          <p:nvPr/>
        </p:nvSpPr>
        <p:spPr>
          <a:xfrm>
            <a:off x="8806676" y="2290619"/>
            <a:ext cx="2493817" cy="637309"/>
          </a:xfrm>
          <a:prstGeom prst="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000" dirty="0" err="1" smtClean="0">
                <a:solidFill>
                  <a:schemeClr val="tx1">
                    <a:lumMod val="95000"/>
                    <a:lumOff val="5000"/>
                  </a:schemeClr>
                </a:solidFill>
                <a:latin typeface="Cambria" panose="02040503050406030204" pitchFamily="18" charset="0"/>
                <a:ea typeface="Cambria" panose="02040503050406030204" pitchFamily="18" charset="0"/>
              </a:rPr>
              <a:t>Quần</a:t>
            </a:r>
            <a:r>
              <a:rPr lang="en-US" sz="20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000" dirty="0" err="1" smtClean="0">
                <a:solidFill>
                  <a:schemeClr val="tx1">
                    <a:lumMod val="95000"/>
                    <a:lumOff val="5000"/>
                  </a:schemeClr>
                </a:solidFill>
                <a:latin typeface="Cambria" panose="02040503050406030204" pitchFamily="18" charset="0"/>
                <a:ea typeface="Cambria" panose="02040503050406030204" pitchFamily="18" charset="0"/>
              </a:rPr>
              <a:t>áo</a:t>
            </a:r>
            <a:r>
              <a:rPr lang="en-US" sz="20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000" dirty="0" err="1" smtClean="0">
                <a:solidFill>
                  <a:schemeClr val="tx1">
                    <a:lumMod val="95000"/>
                    <a:lumOff val="5000"/>
                  </a:schemeClr>
                </a:solidFill>
                <a:latin typeface="Cambria" panose="02040503050406030204" pitchFamily="18" charset="0"/>
                <a:ea typeface="Cambria" panose="02040503050406030204" pitchFamily="18" charset="0"/>
              </a:rPr>
              <a:t>thấm</a:t>
            </a:r>
            <a:r>
              <a:rPr lang="en-US" sz="20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000" dirty="0" err="1" smtClean="0">
                <a:solidFill>
                  <a:schemeClr val="tx1">
                    <a:lumMod val="95000"/>
                    <a:lumOff val="5000"/>
                  </a:schemeClr>
                </a:solidFill>
                <a:latin typeface="Cambria" panose="02040503050406030204" pitchFamily="18" charset="0"/>
                <a:ea typeface="Cambria" panose="02040503050406030204" pitchFamily="18" charset="0"/>
              </a:rPr>
              <a:t>nước</a:t>
            </a:r>
            <a:endParaRPr lang="en-US" sz="2000" dirty="0">
              <a:solidFill>
                <a:schemeClr val="tx1">
                  <a:lumMod val="95000"/>
                  <a:lumOff val="5000"/>
                </a:schemeClr>
              </a:solidFill>
              <a:latin typeface="Cambria" panose="02040503050406030204" pitchFamily="18" charset="0"/>
              <a:ea typeface="Cambria" panose="02040503050406030204" pitchFamily="18" charset="0"/>
            </a:endParaRPr>
          </a:p>
        </p:txBody>
      </p:sp>
      <p:pic>
        <p:nvPicPr>
          <p:cNvPr id="10" name="Picture 3" descr="C:\Users\HP\Desktop\images.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508194" y="3295786"/>
            <a:ext cx="647007" cy="7328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HP\Desktop\unnamed.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8047" l="0" r="99219"/>
                    </a14:imgEffect>
                  </a14:imgLayer>
                </a14:imgProps>
              </a:ext>
              <a:ext uri="{28A0092B-C50C-407E-A947-70E740481C1C}">
                <a14:useLocalDpi xmlns:a14="http://schemas.microsoft.com/office/drawing/2010/main" val="0"/>
              </a:ext>
            </a:extLst>
          </a:blip>
          <a:srcRect/>
          <a:stretch>
            <a:fillRect/>
          </a:stretch>
        </p:blipFill>
        <p:spPr bwMode="auto">
          <a:xfrm>
            <a:off x="10843062" y="3220009"/>
            <a:ext cx="748607" cy="74860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HP\Desktop\images.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328311" y="2290620"/>
            <a:ext cx="647007" cy="73286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C:\Users\HP\Desktop\images.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848646" y="2242841"/>
            <a:ext cx="647007" cy="732865"/>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6"/>
          <p:cNvPicPr>
            <a:picLocks noChangeAspect="1"/>
          </p:cNvPicPr>
          <p:nvPr/>
        </p:nvPicPr>
        <p:blipFill rotWithShape="1">
          <a:blip r:embed="rId8" cstate="print">
            <a:extLst>
              <a:ext uri="{28A0092B-C50C-407E-A947-70E740481C1C}">
                <a14:useLocalDpi xmlns:a14="http://schemas.microsoft.com/office/drawing/2010/main" val="0"/>
              </a:ext>
            </a:extLst>
          </a:blip>
          <a:srcRect b="16402"/>
          <a:stretch/>
        </p:blipFill>
        <p:spPr>
          <a:xfrm>
            <a:off x="7328312" y="1757325"/>
            <a:ext cx="1914089" cy="2000896"/>
          </a:xfrm>
          <a:prstGeom prst="rect">
            <a:avLst/>
          </a:prstGeom>
        </p:spPr>
      </p:pic>
      <p:pic>
        <p:nvPicPr>
          <p:cNvPr id="16" name="Picture 5" descr="C:\Users\HP\Desktop\fireman-chuẩn.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58455" y="1423353"/>
            <a:ext cx="3387239" cy="5018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056404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1500"/>
                            </p:stCondLst>
                            <p:childTnLst>
                              <p:par>
                                <p:cTn id="11" presetID="2" presetClass="exit" presetSubtype="2" accel="44000" fill="hold" nodeType="afterEffect">
                                  <p:stCondLst>
                                    <p:cond delay="0"/>
                                  </p:stCondLst>
                                  <p:childTnLst>
                                    <p:anim calcmode="lin" valueType="num">
                                      <p:cBhvr additive="base">
                                        <p:cTn id="12" dur="1500"/>
                                        <p:tgtEl>
                                          <p:spTgt spid="3"/>
                                        </p:tgtEl>
                                        <p:attrNameLst>
                                          <p:attrName>ppt_x</p:attrName>
                                        </p:attrNameLst>
                                      </p:cBhvr>
                                      <p:tavLst>
                                        <p:tav tm="0">
                                          <p:val>
                                            <p:strVal val="ppt_x"/>
                                          </p:val>
                                        </p:tav>
                                        <p:tav tm="100000">
                                          <p:val>
                                            <p:strVal val="1+ppt_w/2"/>
                                          </p:val>
                                        </p:tav>
                                      </p:tavLst>
                                    </p:anim>
                                    <p:anim calcmode="lin" valueType="num">
                                      <p:cBhvr additive="base">
                                        <p:cTn id="13" dur="1500"/>
                                        <p:tgtEl>
                                          <p:spTgt spid="3"/>
                                        </p:tgtEl>
                                        <p:attrNameLst>
                                          <p:attrName>ppt_y</p:attrName>
                                        </p:attrNameLst>
                                      </p:cBhvr>
                                      <p:tavLst>
                                        <p:tav tm="0">
                                          <p:val>
                                            <p:strVal val="ppt_y"/>
                                          </p:val>
                                        </p:tav>
                                        <p:tav tm="100000">
                                          <p:val>
                                            <p:strVal val="ppt_y"/>
                                          </p:val>
                                        </p:tav>
                                      </p:tavLst>
                                    </p:anim>
                                    <p:set>
                                      <p:cBhvr>
                                        <p:cTn id="14" dur="1" fill="hold">
                                          <p:stCondLst>
                                            <p:cond delay="1499"/>
                                          </p:stCondLst>
                                        </p:cTn>
                                        <p:tgtEl>
                                          <p:spTgt spid="3"/>
                                        </p:tgtEl>
                                        <p:attrNameLst>
                                          <p:attrName>style.visibility</p:attrName>
                                        </p:attrNameLst>
                                      </p:cBhvr>
                                      <p:to>
                                        <p:strVal val="hidden"/>
                                      </p:to>
                                    </p:set>
                                  </p:childTnLst>
                                </p:cTn>
                              </p:par>
                              <p:par>
                                <p:cTn id="15" presetID="22" presetClass="entr" presetSubtype="8" fill="hold" grpId="0" nodeType="withEffect">
                                  <p:stCondLst>
                                    <p:cond delay="25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750"/>
                                        <p:tgtEl>
                                          <p:spTgt spid="22"/>
                                        </p:tgtEl>
                                      </p:cBhvr>
                                    </p:animEffect>
                                  </p:childTnLst>
                                </p:cTn>
                              </p:par>
                              <p:par>
                                <p:cTn id="18" presetID="14" presetClass="entr" presetSubtype="10" fill="hold" grpId="0" nodeType="withEffect">
                                  <p:stCondLst>
                                    <p:cond delay="130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par>
                                <p:cTn id="21" presetID="14" presetClass="entr" presetSubtype="10" fill="hold" grpId="0" nodeType="withEffect">
                                  <p:stCondLst>
                                    <p:cond delay="150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par>
                                <p:cTn id="24" presetID="14" presetClass="entr" presetSubtype="10" fill="hold" grpId="0" nodeType="withEffect">
                                  <p:stCondLst>
                                    <p:cond delay="160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par>
                                <p:cTn id="27" presetID="14" presetClass="entr" presetSubtype="10" fill="hold" grpId="0" nodeType="withEffect">
                                  <p:stCondLst>
                                    <p:cond delay="1800"/>
                                  </p:stCondLst>
                                  <p:childTnLst>
                                    <p:set>
                                      <p:cBhvr>
                                        <p:cTn id="28" dur="1" fill="hold">
                                          <p:stCondLst>
                                            <p:cond delay="0"/>
                                          </p:stCondLst>
                                        </p:cTn>
                                        <p:tgtEl>
                                          <p:spTgt spid="2"/>
                                        </p:tgtEl>
                                        <p:attrNameLst>
                                          <p:attrName>style.visibility</p:attrName>
                                        </p:attrNameLst>
                                      </p:cBhvr>
                                      <p:to>
                                        <p:strVal val="visible"/>
                                      </p:to>
                                    </p:set>
                                    <p:animEffect transition="in" filter="randombar(horizont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randombar(horizontal)">
                                      <p:cBhvr>
                                        <p:cTn id="35" dur="500"/>
                                        <p:tgtEl>
                                          <p:spTgt spid="12"/>
                                        </p:tgtEl>
                                      </p:cBhvr>
                                    </p:animEffect>
                                  </p:childTnLst>
                                </p:cTn>
                              </p:par>
                            </p:childTnLst>
                          </p:cTn>
                        </p:par>
                      </p:childTnLst>
                    </p:cTn>
                  </p:par>
                </p:childTnLst>
              </p:cTn>
              <p:nextCondLst>
                <p:cond evt="onClick" delay="0">
                  <p:tgtEl>
                    <p:spTgt spid="8"/>
                  </p:tgtEl>
                </p:cond>
              </p:nextCondLst>
            </p:seq>
            <p:seq concurrent="1" nextAc="seek">
              <p:cTn id="36" restart="whenNotActive" fill="hold" evtFilter="cancelBubble" nodeType="interactiveSeq">
                <p:stCondLst>
                  <p:cond evt="onClick" delay="0">
                    <p:tgtEl>
                      <p:spTgt spid="9"/>
                    </p:tgtEl>
                  </p:cond>
                </p:stCondLst>
                <p:endSync evt="end" delay="0">
                  <p:rtn val="all"/>
                </p:endSync>
                <p:childTnLst>
                  <p:par>
                    <p:cTn id="37" fill="hold">
                      <p:stCondLst>
                        <p:cond delay="0"/>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randombar(horizontal)">
                                      <p:cBhvr>
                                        <p:cTn id="41" dur="500"/>
                                        <p:tgtEl>
                                          <p:spTgt spid="14"/>
                                        </p:tgtEl>
                                      </p:cBhvr>
                                    </p:animEffect>
                                  </p:childTnLst>
                                </p:cTn>
                              </p:par>
                            </p:childTnLst>
                          </p:cTn>
                        </p:par>
                      </p:childTnLst>
                    </p:cTn>
                  </p:par>
                </p:childTnLst>
              </p:cTn>
              <p:nextCondLst>
                <p:cond evt="onClick" delay="0">
                  <p:tgtEl>
                    <p:spTgt spid="9"/>
                  </p:tgtEl>
                </p:cond>
              </p:nextCondLst>
            </p:seq>
            <p:seq concurrent="1" nextAc="seek">
              <p:cTn id="42" restart="whenNotActive" fill="hold" evtFilter="cancelBubble" nodeType="interactiveSeq">
                <p:stCondLst>
                  <p:cond evt="onClick" delay="0">
                    <p:tgtEl>
                      <p:spTgt spid="7"/>
                    </p:tgtEl>
                  </p:cond>
                </p:stCondLst>
                <p:endSync evt="end" delay="0">
                  <p:rtn val="all"/>
                </p:endSync>
                <p:childTnLst>
                  <p:par>
                    <p:cTn id="43" fill="hold">
                      <p:stCondLst>
                        <p:cond delay="0"/>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randombar(horizontal)">
                                      <p:cBhvr>
                                        <p:cTn id="47" dur="500"/>
                                        <p:tgtEl>
                                          <p:spTgt spid="10"/>
                                        </p:tgtEl>
                                      </p:cBhvr>
                                    </p:animEffect>
                                  </p:childTnLst>
                                </p:cTn>
                              </p:par>
                            </p:childTnLst>
                          </p:cTn>
                        </p:par>
                      </p:childTnLst>
                    </p:cTn>
                  </p:par>
                </p:childTnLst>
              </p:cTn>
              <p:nextCondLst>
                <p:cond evt="onClick" delay="0">
                  <p:tgtEl>
                    <p:spTgt spid="7"/>
                  </p:tgtEl>
                </p:cond>
              </p:nextCondLst>
            </p:seq>
            <p:seq concurrent="1" nextAc="seek">
              <p:cTn id="48" restart="whenNotActive" fill="hold" evtFilter="cancelBubble" nodeType="interactiveSeq">
                <p:stCondLst>
                  <p:cond evt="onClick" delay="0">
                    <p:tgtEl>
                      <p:spTgt spid="2"/>
                    </p:tgtEl>
                  </p:cond>
                </p:stCondLst>
                <p:endSync evt="end" delay="0">
                  <p:rtn val="all"/>
                </p:endSync>
                <p:childTnLst>
                  <p:par>
                    <p:cTn id="49" fill="hold">
                      <p:stCondLst>
                        <p:cond delay="0"/>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randombar(horizontal)">
                                      <p:cBhvr>
                                        <p:cTn id="53" dur="500"/>
                                        <p:tgtEl>
                                          <p:spTgt spid="11"/>
                                        </p:tgtEl>
                                      </p:cBhvr>
                                    </p:animEffect>
                                  </p:childTnLst>
                                </p:cTn>
                              </p:par>
                              <p:par>
                                <p:cTn id="54" presetID="42" presetClass="entr" presetSubtype="0" fill="hold" nodeType="withEffect">
                                  <p:stCondLst>
                                    <p:cond delay="50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000"/>
                                        <p:tgtEl>
                                          <p:spTgt spid="15"/>
                                        </p:tgtEl>
                                      </p:cBhvr>
                                    </p:animEffect>
                                    <p:anim calcmode="lin" valueType="num">
                                      <p:cBhvr>
                                        <p:cTn id="57" dur="1000" fill="hold"/>
                                        <p:tgtEl>
                                          <p:spTgt spid="15"/>
                                        </p:tgtEl>
                                        <p:attrNameLst>
                                          <p:attrName>ppt_x</p:attrName>
                                        </p:attrNameLst>
                                      </p:cBhvr>
                                      <p:tavLst>
                                        <p:tav tm="0">
                                          <p:val>
                                            <p:strVal val="#ppt_x"/>
                                          </p:val>
                                        </p:tav>
                                        <p:tav tm="100000">
                                          <p:val>
                                            <p:strVal val="#ppt_x"/>
                                          </p:val>
                                        </p:tav>
                                      </p:tavLst>
                                    </p:anim>
                                    <p:anim calcmode="lin" valueType="num">
                                      <p:cBhvr>
                                        <p:cTn id="58" dur="1000" fill="hold"/>
                                        <p:tgtEl>
                                          <p:spTgt spid="15"/>
                                        </p:tgtEl>
                                        <p:attrNameLst>
                                          <p:attrName>ppt_y</p:attrName>
                                        </p:attrNameLst>
                                      </p:cBhvr>
                                      <p:tavLst>
                                        <p:tav tm="0">
                                          <p:val>
                                            <p:strVal val="#ppt_y+.1"/>
                                          </p:val>
                                        </p:tav>
                                        <p:tav tm="100000">
                                          <p:val>
                                            <p:strVal val="#ppt_y"/>
                                          </p:val>
                                        </p:tav>
                                      </p:tavLst>
                                    </p:anim>
                                  </p:childTnLst>
                                </p:cTn>
                              </p:par>
                              <p:par>
                                <p:cTn id="59" presetID="36" presetClass="path" presetSubtype="0" accel="50000" decel="50000" fill="hold" nodeType="withEffect">
                                  <p:stCondLst>
                                    <p:cond delay="500"/>
                                  </p:stCondLst>
                                  <p:childTnLst>
                                    <p:animMotion origin="layout" path="M -3.88889E-6 -4.93827E-7 L -3.88889E-6 0.13889 C -3.88889E-6 0.20216 -0.12413 0.27994 -0.225 0.27994 L -0.4493 0.27994 " pathEditMode="relative" rAng="0" ptsTypes="FfFF">
                                      <p:cBhvr>
                                        <p:cTn id="60" dur="2000" fill="hold"/>
                                        <p:tgtEl>
                                          <p:spTgt spid="15"/>
                                        </p:tgtEl>
                                        <p:attrNameLst>
                                          <p:attrName>ppt_x</p:attrName>
                                          <p:attrName>ppt_y</p:attrName>
                                        </p:attrNameLst>
                                      </p:cBhvr>
                                      <p:rCtr x="-22465" y="13981"/>
                                    </p:animMotion>
                                  </p:childTnLst>
                                </p:cTn>
                              </p:par>
                            </p:childTnLst>
                          </p:cTn>
                        </p:par>
                      </p:childTnLst>
                    </p:cTn>
                  </p:par>
                </p:childTnLst>
              </p:cTn>
              <p:nextCondLst>
                <p:cond evt="onClick" delay="0">
                  <p:tgtEl>
                    <p:spTgt spid="2"/>
                  </p:tgtEl>
                </p:cond>
              </p:nextCondLst>
            </p:seq>
          </p:childTnLst>
        </p:cTn>
      </p:par>
    </p:tnLst>
    <p:bldLst>
      <p:bldP spid="22" grpId="0" animBg="1"/>
      <p:bldP spid="2" grpId="0" animBg="1"/>
      <p:bldP spid="7" grpId="0" animBg="1"/>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 y="2489201"/>
            <a:ext cx="8102153" cy="3695932"/>
          </a:xfrm>
          <a:prstGeom prst="rect">
            <a:avLst/>
          </a:prstGeom>
        </p:spPr>
      </p:pic>
      <p:pic>
        <p:nvPicPr>
          <p:cNvPr id="6" name="Picture 5" descr="C:\Users\HP\Desktop\fireman-chuẩ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0455" y="1563053"/>
            <a:ext cx="3387239" cy="5018131"/>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ular Callout 1"/>
          <p:cNvSpPr/>
          <p:nvPr/>
        </p:nvSpPr>
        <p:spPr>
          <a:xfrm>
            <a:off x="3848099" y="558801"/>
            <a:ext cx="6198578" cy="1930400"/>
          </a:xfrm>
          <a:prstGeom prst="wedgeRoundRectCallout">
            <a:avLst>
              <a:gd name="adj1" fmla="val -72640"/>
              <a:gd name="adj2" fmla="val 35930"/>
              <a:gd name="adj3" fmla="val 16667"/>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200" dirty="0" err="1">
                <a:solidFill>
                  <a:sysClr val="windowText" lastClr="000000"/>
                </a:solidFill>
                <a:latin typeface="Cambria" panose="02040503050406030204" pitchFamily="18" charset="0"/>
                <a:ea typeface="Cambria" panose="02040503050406030204" pitchFamily="18" charset="0"/>
                <a:cs typeface="#9Slide03 Arima Madurai ExtraBo" pitchFamily="2" charset="0"/>
              </a:rPr>
              <a:t>Cảm</a:t>
            </a:r>
            <a:r>
              <a:rPr lang="en-US" sz="3200" dirty="0">
                <a:solidFill>
                  <a:sysClr val="windowText" lastClr="000000"/>
                </a:solidFill>
                <a:latin typeface="Cambria" panose="02040503050406030204" pitchFamily="18" charset="0"/>
                <a:ea typeface="Cambria" panose="02040503050406030204" pitchFamily="18" charset="0"/>
                <a:cs typeface="#9Slide03 Arima Madurai ExtraBo" pitchFamily="2" charset="0"/>
              </a:rPr>
              <a:t> </a:t>
            </a:r>
            <a:r>
              <a:rPr lang="en-US" sz="3200" dirty="0" err="1">
                <a:solidFill>
                  <a:sysClr val="windowText" lastClr="000000"/>
                </a:solidFill>
                <a:latin typeface="Cambria" panose="02040503050406030204" pitchFamily="18" charset="0"/>
                <a:ea typeface="Cambria" panose="02040503050406030204" pitchFamily="18" charset="0"/>
                <a:cs typeface="#9Slide03 Arima Madurai ExtraBo" pitchFamily="2" charset="0"/>
              </a:rPr>
              <a:t>ơn</a:t>
            </a:r>
            <a:r>
              <a:rPr lang="en-US" sz="3200" dirty="0">
                <a:solidFill>
                  <a:sysClr val="windowText" lastClr="000000"/>
                </a:solidFill>
                <a:latin typeface="Cambria" panose="02040503050406030204" pitchFamily="18" charset="0"/>
                <a:ea typeface="Cambria" panose="02040503050406030204" pitchFamily="18" charset="0"/>
                <a:cs typeface="#9Slide03 Arima Madurai ExtraBo" pitchFamily="2" charset="0"/>
              </a:rPr>
              <a:t> </a:t>
            </a:r>
            <a:r>
              <a:rPr lang="en-US" sz="3200" dirty="0" err="1">
                <a:solidFill>
                  <a:sysClr val="windowText" lastClr="000000"/>
                </a:solidFill>
                <a:latin typeface="Cambria" panose="02040503050406030204" pitchFamily="18" charset="0"/>
                <a:ea typeface="Cambria" panose="02040503050406030204" pitchFamily="18" charset="0"/>
                <a:cs typeface="#9Slide03 Arima Madurai ExtraBo" pitchFamily="2" charset="0"/>
              </a:rPr>
              <a:t>các</a:t>
            </a:r>
            <a:r>
              <a:rPr lang="en-US" sz="3200" dirty="0">
                <a:solidFill>
                  <a:sysClr val="windowText" lastClr="000000"/>
                </a:solidFill>
                <a:latin typeface="Cambria" panose="02040503050406030204" pitchFamily="18" charset="0"/>
                <a:ea typeface="Cambria" panose="02040503050406030204" pitchFamily="18" charset="0"/>
                <a:cs typeface="#9Slide03 Arima Madurai ExtraBo" pitchFamily="2" charset="0"/>
              </a:rPr>
              <a:t> </a:t>
            </a:r>
            <a:r>
              <a:rPr lang="en-US" sz="3200" dirty="0" err="1">
                <a:solidFill>
                  <a:sysClr val="windowText" lastClr="000000"/>
                </a:solidFill>
                <a:latin typeface="Cambria" panose="02040503050406030204" pitchFamily="18" charset="0"/>
                <a:ea typeface="Cambria" panose="02040503050406030204" pitchFamily="18" charset="0"/>
                <a:cs typeface="#9Slide03 Arima Madurai ExtraBo" pitchFamily="2" charset="0"/>
              </a:rPr>
              <a:t>em</a:t>
            </a:r>
            <a:r>
              <a:rPr lang="en-US" sz="3200" dirty="0">
                <a:solidFill>
                  <a:sysClr val="windowText" lastClr="000000"/>
                </a:solidFill>
                <a:latin typeface="Cambria" panose="02040503050406030204" pitchFamily="18" charset="0"/>
                <a:ea typeface="Cambria" panose="02040503050406030204" pitchFamily="18" charset="0"/>
                <a:cs typeface="#9Slide03 Arima Madurai ExtraBo" pitchFamily="2" charset="0"/>
              </a:rPr>
              <a:t> </a:t>
            </a:r>
            <a:r>
              <a:rPr lang="en-US" sz="3200" dirty="0" err="1">
                <a:solidFill>
                  <a:sysClr val="windowText" lastClr="000000"/>
                </a:solidFill>
                <a:latin typeface="Cambria" panose="02040503050406030204" pitchFamily="18" charset="0"/>
                <a:ea typeface="Cambria" panose="02040503050406030204" pitchFamily="18" charset="0"/>
                <a:cs typeface="#9Slide03 Arima Madurai ExtraBo" pitchFamily="2" charset="0"/>
              </a:rPr>
              <a:t>giờ</a:t>
            </a:r>
            <a:r>
              <a:rPr lang="en-US" sz="3200" dirty="0">
                <a:solidFill>
                  <a:sysClr val="windowText" lastClr="000000"/>
                </a:solidFill>
                <a:latin typeface="Cambria" panose="02040503050406030204" pitchFamily="18" charset="0"/>
                <a:ea typeface="Cambria" panose="02040503050406030204" pitchFamily="18" charset="0"/>
                <a:cs typeface="#9Slide03 Arima Madurai ExtraBo" pitchFamily="2" charset="0"/>
              </a:rPr>
              <a:t> </a:t>
            </a:r>
            <a:r>
              <a:rPr lang="en-US" sz="3200" dirty="0" err="1">
                <a:solidFill>
                  <a:sysClr val="windowText" lastClr="000000"/>
                </a:solidFill>
                <a:latin typeface="Cambria" panose="02040503050406030204" pitchFamily="18" charset="0"/>
                <a:ea typeface="Cambria" panose="02040503050406030204" pitchFamily="18" charset="0"/>
                <a:cs typeface="#9Slide03 Arima Madurai ExtraBo" pitchFamily="2" charset="0"/>
              </a:rPr>
              <a:t>anh</a:t>
            </a:r>
            <a:r>
              <a:rPr lang="en-US" sz="3200" dirty="0">
                <a:solidFill>
                  <a:sysClr val="windowText" lastClr="000000"/>
                </a:solidFill>
                <a:latin typeface="Cambria" panose="02040503050406030204" pitchFamily="18" charset="0"/>
                <a:ea typeface="Cambria" panose="02040503050406030204" pitchFamily="18" charset="0"/>
                <a:cs typeface="#9Slide03 Arima Madurai ExtraBo" pitchFamily="2" charset="0"/>
              </a:rPr>
              <a:t> </a:t>
            </a:r>
            <a:r>
              <a:rPr lang="en-US" sz="3200" dirty="0" err="1">
                <a:solidFill>
                  <a:sysClr val="windowText" lastClr="000000"/>
                </a:solidFill>
                <a:latin typeface="Cambria" panose="02040503050406030204" pitchFamily="18" charset="0"/>
                <a:ea typeface="Cambria" panose="02040503050406030204" pitchFamily="18" charset="0"/>
                <a:cs typeface="#9Slide03 Arima Madurai ExtraBo" pitchFamily="2" charset="0"/>
              </a:rPr>
              <a:t>đã</a:t>
            </a:r>
            <a:r>
              <a:rPr lang="en-US" sz="3200" dirty="0">
                <a:solidFill>
                  <a:sysClr val="windowText" lastClr="000000"/>
                </a:solidFill>
                <a:latin typeface="Cambria" panose="02040503050406030204" pitchFamily="18" charset="0"/>
                <a:ea typeface="Cambria" panose="02040503050406030204" pitchFamily="18" charset="0"/>
                <a:cs typeface="#9Slide03 Arima Madurai ExtraBo" pitchFamily="2" charset="0"/>
              </a:rPr>
              <a:t> </a:t>
            </a:r>
            <a:r>
              <a:rPr lang="en-US" sz="3200" dirty="0" err="1">
                <a:solidFill>
                  <a:sysClr val="windowText" lastClr="000000"/>
                </a:solidFill>
                <a:latin typeface="Cambria" panose="02040503050406030204" pitchFamily="18" charset="0"/>
                <a:ea typeface="Cambria" panose="02040503050406030204" pitchFamily="18" charset="0"/>
                <a:cs typeface="#9Slide03 Arima Madurai ExtraBo" pitchFamily="2" charset="0"/>
              </a:rPr>
              <a:t>có</a:t>
            </a:r>
            <a:r>
              <a:rPr lang="en-US" sz="3200" dirty="0">
                <a:solidFill>
                  <a:sysClr val="windowText" lastClr="000000"/>
                </a:solidFill>
                <a:latin typeface="Cambria" panose="02040503050406030204" pitchFamily="18" charset="0"/>
                <a:ea typeface="Cambria" panose="02040503050406030204" pitchFamily="18" charset="0"/>
                <a:cs typeface="#9Slide03 Arima Madurai ExtraBo" pitchFamily="2" charset="0"/>
              </a:rPr>
              <a:t> </a:t>
            </a:r>
            <a:r>
              <a:rPr lang="en-US" sz="3200" dirty="0" err="1">
                <a:solidFill>
                  <a:sysClr val="windowText" lastClr="000000"/>
                </a:solidFill>
                <a:latin typeface="Cambria" panose="02040503050406030204" pitchFamily="18" charset="0"/>
                <a:ea typeface="Cambria" panose="02040503050406030204" pitchFamily="18" charset="0"/>
                <a:cs typeface="#9Slide03 Arima Madurai ExtraBo" pitchFamily="2" charset="0"/>
              </a:rPr>
              <a:t>đủ</a:t>
            </a:r>
            <a:r>
              <a:rPr lang="en-US" sz="3200" dirty="0">
                <a:solidFill>
                  <a:sysClr val="windowText" lastClr="000000"/>
                </a:solidFill>
                <a:latin typeface="Cambria" panose="02040503050406030204" pitchFamily="18" charset="0"/>
                <a:ea typeface="Cambria" panose="02040503050406030204" pitchFamily="18" charset="0"/>
                <a:cs typeface="#9Slide03 Arima Madurai ExtraBo" pitchFamily="2" charset="0"/>
              </a:rPr>
              <a:t> </a:t>
            </a:r>
            <a:r>
              <a:rPr lang="en-US" sz="3200" dirty="0" err="1">
                <a:solidFill>
                  <a:sysClr val="windowText" lastClr="000000"/>
                </a:solidFill>
                <a:latin typeface="Cambria" panose="02040503050406030204" pitchFamily="18" charset="0"/>
                <a:ea typeface="Cambria" panose="02040503050406030204" pitchFamily="18" charset="0"/>
                <a:cs typeface="#9Slide03 Arima Madurai ExtraBo" pitchFamily="2" charset="0"/>
              </a:rPr>
              <a:t>dụng</a:t>
            </a:r>
            <a:r>
              <a:rPr lang="en-US" sz="3200" dirty="0">
                <a:solidFill>
                  <a:sysClr val="windowText" lastClr="000000"/>
                </a:solidFill>
                <a:latin typeface="Cambria" panose="02040503050406030204" pitchFamily="18" charset="0"/>
                <a:ea typeface="Cambria" panose="02040503050406030204" pitchFamily="18" charset="0"/>
                <a:cs typeface="#9Slide03 Arima Madurai ExtraBo" pitchFamily="2" charset="0"/>
              </a:rPr>
              <a:t> </a:t>
            </a:r>
            <a:r>
              <a:rPr lang="en-US" sz="3200" dirty="0" err="1">
                <a:solidFill>
                  <a:sysClr val="windowText" lastClr="000000"/>
                </a:solidFill>
                <a:latin typeface="Cambria" panose="02040503050406030204" pitchFamily="18" charset="0"/>
                <a:ea typeface="Cambria" panose="02040503050406030204" pitchFamily="18" charset="0"/>
                <a:cs typeface="#9Slide03 Arima Madurai ExtraBo" pitchFamily="2" charset="0"/>
              </a:rPr>
              <a:t>cụ</a:t>
            </a:r>
            <a:r>
              <a:rPr lang="en-US" sz="3200" dirty="0">
                <a:solidFill>
                  <a:sysClr val="windowText" lastClr="000000"/>
                </a:solidFill>
                <a:latin typeface="Cambria" panose="02040503050406030204" pitchFamily="18" charset="0"/>
                <a:ea typeface="Cambria" panose="02040503050406030204" pitchFamily="18" charset="0"/>
                <a:cs typeface="#9Slide03 Arima Madurai ExtraBo" pitchFamily="2" charset="0"/>
              </a:rPr>
              <a:t> </a:t>
            </a:r>
            <a:r>
              <a:rPr lang="en-US" sz="3200" dirty="0" err="1">
                <a:solidFill>
                  <a:sysClr val="windowText" lastClr="000000"/>
                </a:solidFill>
                <a:latin typeface="Cambria" panose="02040503050406030204" pitchFamily="18" charset="0"/>
                <a:ea typeface="Cambria" panose="02040503050406030204" pitchFamily="18" charset="0"/>
                <a:cs typeface="#9Slide03 Arima Madurai ExtraBo" pitchFamily="2" charset="0"/>
              </a:rPr>
              <a:t>rồi</a:t>
            </a:r>
            <a:r>
              <a:rPr lang="en-US" sz="3200" dirty="0">
                <a:solidFill>
                  <a:sysClr val="windowText" lastClr="000000"/>
                </a:solidFill>
                <a:latin typeface="Cambria" panose="02040503050406030204" pitchFamily="18" charset="0"/>
                <a:ea typeface="Cambria" panose="02040503050406030204" pitchFamily="18" charset="0"/>
                <a:cs typeface="#9Slide03 Arima Madurai ExtraBo" pitchFamily="2" charset="0"/>
              </a:rPr>
              <a:t>, </a:t>
            </a:r>
            <a:r>
              <a:rPr lang="en-US" sz="3200" dirty="0" err="1">
                <a:solidFill>
                  <a:sysClr val="windowText" lastClr="000000"/>
                </a:solidFill>
                <a:latin typeface="Cambria" panose="02040503050406030204" pitchFamily="18" charset="0"/>
                <a:ea typeface="Cambria" panose="02040503050406030204" pitchFamily="18" charset="0"/>
                <a:cs typeface="#9Slide03 Arima Madurai ExtraBo" pitchFamily="2" charset="0"/>
              </a:rPr>
              <a:t>chúng</a:t>
            </a:r>
            <a:r>
              <a:rPr lang="en-US" sz="3200" dirty="0">
                <a:solidFill>
                  <a:sysClr val="windowText" lastClr="000000"/>
                </a:solidFill>
                <a:latin typeface="Cambria" panose="02040503050406030204" pitchFamily="18" charset="0"/>
                <a:ea typeface="Cambria" panose="02040503050406030204" pitchFamily="18" charset="0"/>
                <a:cs typeface="#9Slide03 Arima Madurai ExtraBo" pitchFamily="2" charset="0"/>
              </a:rPr>
              <a:t> ta </a:t>
            </a:r>
            <a:r>
              <a:rPr lang="en-US" sz="3200" dirty="0" err="1">
                <a:solidFill>
                  <a:sysClr val="windowText" lastClr="000000"/>
                </a:solidFill>
                <a:latin typeface="Cambria" panose="02040503050406030204" pitchFamily="18" charset="0"/>
                <a:ea typeface="Cambria" panose="02040503050406030204" pitchFamily="18" charset="0"/>
                <a:cs typeface="#9Slide03 Arima Madurai ExtraBo" pitchFamily="2" charset="0"/>
              </a:rPr>
              <a:t>cùng</a:t>
            </a:r>
            <a:r>
              <a:rPr lang="en-US" sz="3200" dirty="0">
                <a:solidFill>
                  <a:sysClr val="windowText" lastClr="000000"/>
                </a:solidFill>
                <a:latin typeface="Cambria" panose="02040503050406030204" pitchFamily="18" charset="0"/>
                <a:ea typeface="Cambria" panose="02040503050406030204" pitchFamily="18" charset="0"/>
                <a:cs typeface="#9Slide03 Arima Madurai ExtraBo" pitchFamily="2" charset="0"/>
              </a:rPr>
              <a:t> </a:t>
            </a:r>
            <a:r>
              <a:rPr lang="en-US" sz="3200" dirty="0" err="1">
                <a:solidFill>
                  <a:sysClr val="windowText" lastClr="000000"/>
                </a:solidFill>
                <a:latin typeface="Cambria" panose="02040503050406030204" pitchFamily="18" charset="0"/>
                <a:ea typeface="Cambria" panose="02040503050406030204" pitchFamily="18" charset="0"/>
                <a:cs typeface="#9Slide03 Arima Madurai ExtraBo" pitchFamily="2" charset="0"/>
              </a:rPr>
              <a:t>nhau</a:t>
            </a:r>
            <a:r>
              <a:rPr lang="en-US" sz="3200" dirty="0">
                <a:solidFill>
                  <a:sysClr val="windowText" lastClr="000000"/>
                </a:solidFill>
                <a:latin typeface="Cambria" panose="02040503050406030204" pitchFamily="18" charset="0"/>
                <a:ea typeface="Cambria" panose="02040503050406030204" pitchFamily="18" charset="0"/>
                <a:cs typeface="#9Slide03 Arima Madurai ExtraBo" pitchFamily="2" charset="0"/>
              </a:rPr>
              <a:t> </a:t>
            </a:r>
            <a:r>
              <a:rPr lang="en-US" sz="3200" dirty="0" err="1">
                <a:solidFill>
                  <a:sysClr val="windowText" lastClr="000000"/>
                </a:solidFill>
                <a:latin typeface="Cambria" panose="02040503050406030204" pitchFamily="18" charset="0"/>
                <a:ea typeface="Cambria" panose="02040503050406030204" pitchFamily="18" charset="0"/>
                <a:cs typeface="#9Slide03 Arima Madurai ExtraBo" pitchFamily="2" charset="0"/>
              </a:rPr>
              <a:t>tới</a:t>
            </a:r>
            <a:r>
              <a:rPr lang="en-US" sz="3200" dirty="0">
                <a:solidFill>
                  <a:sysClr val="windowText" lastClr="000000"/>
                </a:solidFill>
                <a:latin typeface="Cambria" panose="02040503050406030204" pitchFamily="18" charset="0"/>
                <a:ea typeface="Cambria" panose="02040503050406030204" pitchFamily="18" charset="0"/>
                <a:cs typeface="#9Slide03 Arima Madurai ExtraBo" pitchFamily="2" charset="0"/>
              </a:rPr>
              <a:t> </a:t>
            </a:r>
            <a:r>
              <a:rPr lang="en-US" sz="3200" dirty="0" err="1">
                <a:solidFill>
                  <a:sysClr val="windowText" lastClr="000000"/>
                </a:solidFill>
                <a:latin typeface="Cambria" panose="02040503050406030204" pitchFamily="18" charset="0"/>
                <a:ea typeface="Cambria" panose="02040503050406030204" pitchFamily="18" charset="0"/>
                <a:cs typeface="#9Slide03 Arima Madurai ExtraBo" pitchFamily="2" charset="0"/>
              </a:rPr>
              <a:t>đám</a:t>
            </a:r>
            <a:r>
              <a:rPr lang="en-US" sz="3200" dirty="0">
                <a:solidFill>
                  <a:sysClr val="windowText" lastClr="000000"/>
                </a:solidFill>
                <a:latin typeface="Cambria" panose="02040503050406030204" pitchFamily="18" charset="0"/>
                <a:ea typeface="Cambria" panose="02040503050406030204" pitchFamily="18" charset="0"/>
                <a:cs typeface="#9Slide03 Arima Madurai ExtraBo" pitchFamily="2" charset="0"/>
              </a:rPr>
              <a:t> </a:t>
            </a:r>
            <a:r>
              <a:rPr lang="en-US" sz="3200" dirty="0" err="1">
                <a:solidFill>
                  <a:sysClr val="windowText" lastClr="000000"/>
                </a:solidFill>
                <a:latin typeface="Cambria" panose="02040503050406030204" pitchFamily="18" charset="0"/>
                <a:ea typeface="Cambria" panose="02040503050406030204" pitchFamily="18" charset="0"/>
                <a:cs typeface="#9Slide03 Arima Madurai ExtraBo" pitchFamily="2" charset="0"/>
              </a:rPr>
              <a:t>cháy</a:t>
            </a:r>
            <a:r>
              <a:rPr lang="en-US" sz="3200" dirty="0">
                <a:solidFill>
                  <a:sysClr val="windowText" lastClr="000000"/>
                </a:solidFill>
                <a:latin typeface="Cambria" panose="02040503050406030204" pitchFamily="18" charset="0"/>
                <a:ea typeface="Cambria" panose="02040503050406030204" pitchFamily="18" charset="0"/>
                <a:cs typeface="#9Slide03 Arima Madurai ExtraBo" pitchFamily="2" charset="0"/>
              </a:rPr>
              <a:t> </a:t>
            </a:r>
            <a:r>
              <a:rPr lang="en-US" sz="3200" dirty="0" err="1">
                <a:solidFill>
                  <a:sysClr val="windowText" lastClr="000000"/>
                </a:solidFill>
                <a:latin typeface="Cambria" panose="02040503050406030204" pitchFamily="18" charset="0"/>
                <a:ea typeface="Cambria" panose="02040503050406030204" pitchFamily="18" charset="0"/>
                <a:cs typeface="#9Slide03 Arima Madurai ExtraBo" pitchFamily="2" charset="0"/>
              </a:rPr>
              <a:t>nào</a:t>
            </a:r>
            <a:endParaRPr lang="en-US" sz="3200" dirty="0">
              <a:solidFill>
                <a:sysClr val="windowText" lastClr="000000"/>
              </a:solidFill>
              <a:latin typeface="Cambria" panose="02040503050406030204" pitchFamily="18" charset="0"/>
              <a:ea typeface="Cambria" panose="02040503050406030204" pitchFamily="18" charset="0"/>
              <a:cs typeface="#9Slide03 Arima Madurai ExtraBo" pitchFamily="2" charset="0"/>
            </a:endParaRPr>
          </a:p>
        </p:txBody>
      </p:sp>
    </p:spTree>
    <p:extLst>
      <p:ext uri="{BB962C8B-B14F-4D97-AF65-F5344CB8AC3E}">
        <p14:creationId xmlns:p14="http://schemas.microsoft.com/office/powerpoint/2010/main" val="131356334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par>
                                <p:cTn id="13" presetID="14" presetClass="exit" presetSubtype="10" fill="hold" nodeType="withEffect">
                                  <p:stCondLst>
                                    <p:cond delay="0"/>
                                  </p:stCondLst>
                                  <p:childTnLst>
                                    <p:animEffect transition="out" filter="randombar(horizontal)">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par>
                          <p:cTn id="23" fill="hold">
                            <p:stCondLst>
                              <p:cond delay="500"/>
                            </p:stCondLst>
                            <p:childTnLst>
                              <p:par>
                                <p:cTn id="24" presetID="2" presetClass="exit" presetSubtype="2" accel="44000" fill="hold" nodeType="afterEffect">
                                  <p:stCondLst>
                                    <p:cond delay="0"/>
                                  </p:stCondLst>
                                  <p:childTnLst>
                                    <p:anim calcmode="lin" valueType="num">
                                      <p:cBhvr additive="base">
                                        <p:cTn id="25" dur="1500"/>
                                        <p:tgtEl>
                                          <p:spTgt spid="5"/>
                                        </p:tgtEl>
                                        <p:attrNameLst>
                                          <p:attrName>ppt_x</p:attrName>
                                        </p:attrNameLst>
                                      </p:cBhvr>
                                      <p:tavLst>
                                        <p:tav tm="0">
                                          <p:val>
                                            <p:strVal val="ppt_x"/>
                                          </p:val>
                                        </p:tav>
                                        <p:tav tm="100000">
                                          <p:val>
                                            <p:strVal val="1+ppt_w/2"/>
                                          </p:val>
                                        </p:tav>
                                      </p:tavLst>
                                    </p:anim>
                                    <p:anim calcmode="lin" valueType="num">
                                      <p:cBhvr additive="base">
                                        <p:cTn id="26" dur="1500"/>
                                        <p:tgtEl>
                                          <p:spTgt spid="5"/>
                                        </p:tgtEl>
                                        <p:attrNameLst>
                                          <p:attrName>ppt_y</p:attrName>
                                        </p:attrNameLst>
                                      </p:cBhvr>
                                      <p:tavLst>
                                        <p:tav tm="0">
                                          <p:val>
                                            <p:strVal val="ppt_y"/>
                                          </p:val>
                                        </p:tav>
                                        <p:tav tm="100000">
                                          <p:val>
                                            <p:strVal val="ppt_y"/>
                                          </p:val>
                                        </p:tav>
                                      </p:tavLst>
                                    </p:anim>
                                    <p:set>
                                      <p:cBhvr>
                                        <p:cTn id="27" dur="1" fill="hold">
                                          <p:stCondLst>
                                            <p:cond delay="1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5" name="组合 4"/>
          <p:cNvGrpSpPr/>
          <p:nvPr/>
        </p:nvGrpSpPr>
        <p:grpSpPr>
          <a:xfrm>
            <a:off x="635" y="0"/>
            <a:ext cx="12210415" cy="6858635"/>
            <a:chOff x="0" y="0"/>
            <a:chExt cx="19229" cy="10801"/>
          </a:xfrm>
        </p:grpSpPr>
        <p:pic>
          <p:nvPicPr>
            <p:cNvPr id="7" name="图片 6" descr="33"/>
            <p:cNvPicPr>
              <a:picLocks noChangeAspect="1"/>
            </p:cNvPicPr>
            <p:nvPr/>
          </p:nvPicPr>
          <p:blipFill>
            <a:blip r:embed="rId4"/>
            <a:srcRect b="66182"/>
            <a:stretch>
              <a:fillRect/>
            </a:stretch>
          </p:blipFill>
          <p:spPr>
            <a:xfrm>
              <a:off x="29" y="0"/>
              <a:ext cx="19200" cy="2176"/>
            </a:xfrm>
            <a:prstGeom prst="rect">
              <a:avLst/>
            </a:prstGeom>
          </p:spPr>
        </p:pic>
        <p:sp>
          <p:nvSpPr>
            <p:cNvPr id="8" name="矩形 7"/>
            <p:cNvSpPr/>
            <p:nvPr/>
          </p:nvSpPr>
          <p:spPr>
            <a:xfrm>
              <a:off x="0" y="1749"/>
              <a:ext cx="19200" cy="90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9" name="文本框 8"/>
            <p:cNvSpPr txBox="1"/>
            <p:nvPr/>
          </p:nvSpPr>
          <p:spPr>
            <a:xfrm>
              <a:off x="6465" y="322"/>
              <a:ext cx="5982" cy="1105"/>
            </a:xfrm>
            <a:prstGeom prst="roundRect">
              <a:avLst/>
            </a:prstGeom>
            <a:solidFill>
              <a:srgbClr val="FEC70A"/>
            </a:solidFill>
            <a:ln w="3175">
              <a:solidFill>
                <a:schemeClr val="tx1"/>
              </a:solidFill>
              <a:prstDash val="dash"/>
            </a:ln>
          </p:spPr>
          <p:txBody>
            <a:bodyPr wrap="square" rtlCol="0" anchor="t">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altLang="zh-CN" sz="3200" b="0" i="0" u="none" strike="noStrike" kern="1200" cap="none" spc="0" normalizeH="0" baseline="0" noProof="0" dirty="0" err="1" smtClean="0">
                  <a:ln>
                    <a:noFill/>
                  </a:ln>
                  <a:solidFill>
                    <a:prstClr val="white"/>
                  </a:solidFill>
                  <a:effectLst/>
                  <a:uLnTx/>
                  <a:uFillTx/>
                  <a:latin typeface="#9Slide05 Dear Saturday" panose="02000505000000020004" pitchFamily="2" charset="0"/>
                  <a:ea typeface="思源黑体 CN Bold" panose="020B0800000000000000" pitchFamily="34" charset="-122"/>
                  <a:cs typeface="+mn-ea"/>
                  <a:sym typeface="+mn-lt"/>
                </a:rPr>
                <a:t>Yêu</a:t>
              </a:r>
              <a:r>
                <a:rPr kumimoji="0" lang="en-US" altLang="zh-CN" sz="3200" b="0" i="0" u="none" strike="noStrike" kern="1200" cap="none" spc="0" normalizeH="0" noProof="0" dirty="0" smtClean="0">
                  <a:ln>
                    <a:noFill/>
                  </a:ln>
                  <a:solidFill>
                    <a:prstClr val="white"/>
                  </a:solidFill>
                  <a:effectLst/>
                  <a:uLnTx/>
                  <a:uFillTx/>
                  <a:latin typeface="#9Slide05 Dear Saturday" panose="02000505000000020004" pitchFamily="2" charset="0"/>
                  <a:ea typeface="思源黑体 CN Bold" panose="020B0800000000000000" pitchFamily="34" charset="-122"/>
                  <a:cs typeface="+mn-ea"/>
                  <a:sym typeface="+mn-lt"/>
                </a:rPr>
                <a:t> </a:t>
              </a:r>
              <a:r>
                <a:rPr kumimoji="0" lang="en-US" altLang="zh-CN" sz="3200" b="0" i="0" u="none" strike="noStrike" kern="1200" cap="none" spc="0" normalizeH="0" noProof="0" dirty="0" err="1" smtClean="0">
                  <a:ln>
                    <a:noFill/>
                  </a:ln>
                  <a:solidFill>
                    <a:prstClr val="white"/>
                  </a:solidFill>
                  <a:effectLst/>
                  <a:uLnTx/>
                  <a:uFillTx/>
                  <a:latin typeface="#9Slide05 Dear Saturday" panose="02000505000000020004" pitchFamily="2" charset="0"/>
                  <a:ea typeface="思源黑体 CN Bold" panose="020B0800000000000000" pitchFamily="34" charset="-122"/>
                  <a:cs typeface="+mn-ea"/>
                  <a:sym typeface="+mn-lt"/>
                </a:rPr>
                <a:t>cầu</a:t>
              </a:r>
              <a:r>
                <a:rPr kumimoji="0" lang="en-US" altLang="zh-CN" sz="3200" b="0" i="0" u="none" strike="noStrike" kern="1200" cap="none" spc="0" normalizeH="0" noProof="0" dirty="0" smtClean="0">
                  <a:ln>
                    <a:noFill/>
                  </a:ln>
                  <a:solidFill>
                    <a:prstClr val="white"/>
                  </a:solidFill>
                  <a:effectLst/>
                  <a:uLnTx/>
                  <a:uFillTx/>
                  <a:latin typeface="#9Slide05 Dear Saturday" panose="02000505000000020004" pitchFamily="2" charset="0"/>
                  <a:ea typeface="思源黑体 CN Bold" panose="020B0800000000000000" pitchFamily="34" charset="-122"/>
                  <a:cs typeface="+mn-ea"/>
                  <a:sym typeface="+mn-lt"/>
                </a:rPr>
                <a:t> </a:t>
              </a:r>
              <a:r>
                <a:rPr kumimoji="0" lang="en-US" altLang="zh-CN" sz="3200" b="0" i="0" u="none" strike="noStrike" kern="1200" cap="none" spc="0" normalizeH="0" noProof="0" dirty="0" err="1" smtClean="0">
                  <a:ln>
                    <a:noFill/>
                  </a:ln>
                  <a:solidFill>
                    <a:prstClr val="white"/>
                  </a:solidFill>
                  <a:effectLst/>
                  <a:uLnTx/>
                  <a:uFillTx/>
                  <a:latin typeface="#9Slide05 Dear Saturday" panose="02000505000000020004" pitchFamily="2" charset="0"/>
                  <a:ea typeface="思源黑体 CN Bold" panose="020B0800000000000000" pitchFamily="34" charset="-122"/>
                  <a:cs typeface="+mn-ea"/>
                  <a:sym typeface="+mn-lt"/>
                </a:rPr>
                <a:t>cần</a:t>
              </a:r>
              <a:r>
                <a:rPr kumimoji="0" lang="en-US" altLang="zh-CN" sz="3200" b="0" i="0" u="none" strike="noStrike" kern="1200" cap="none" spc="0" normalizeH="0" noProof="0" dirty="0" smtClean="0">
                  <a:ln>
                    <a:noFill/>
                  </a:ln>
                  <a:solidFill>
                    <a:prstClr val="white"/>
                  </a:solidFill>
                  <a:effectLst/>
                  <a:uLnTx/>
                  <a:uFillTx/>
                  <a:latin typeface="#9Slide05 Dear Saturday" panose="02000505000000020004" pitchFamily="2" charset="0"/>
                  <a:ea typeface="思源黑体 CN Bold" panose="020B0800000000000000" pitchFamily="34" charset="-122"/>
                  <a:cs typeface="+mn-ea"/>
                  <a:sym typeface="+mn-lt"/>
                </a:rPr>
                <a:t> </a:t>
              </a:r>
              <a:r>
                <a:rPr kumimoji="0" lang="en-US" altLang="zh-CN" sz="3200" b="0" i="0" u="none" strike="noStrike" kern="1200" cap="none" spc="0" normalizeH="0" noProof="0" dirty="0" err="1" smtClean="0">
                  <a:ln>
                    <a:noFill/>
                  </a:ln>
                  <a:solidFill>
                    <a:prstClr val="white"/>
                  </a:solidFill>
                  <a:effectLst/>
                  <a:uLnTx/>
                  <a:uFillTx/>
                  <a:latin typeface="#9Slide05 Dear Saturday" panose="02000505000000020004" pitchFamily="2" charset="0"/>
                  <a:ea typeface="思源黑体 CN Bold" panose="020B0800000000000000" pitchFamily="34" charset="-122"/>
                  <a:cs typeface="+mn-ea"/>
                  <a:sym typeface="+mn-lt"/>
                </a:rPr>
                <a:t>đạt</a:t>
              </a:r>
              <a:endParaRPr kumimoji="0" lang="zh-CN" altLang="en-US" sz="3200" b="0" i="0" u="none" strike="noStrike" kern="1200" cap="none" spc="0" normalizeH="0" baseline="0" noProof="0" dirty="0" smtClean="0">
                <a:ln>
                  <a:noFill/>
                </a:ln>
                <a:solidFill>
                  <a:prstClr val="white"/>
                </a:solidFill>
                <a:effectLst/>
                <a:uLnTx/>
                <a:uFillTx/>
                <a:latin typeface="#9Slide05 Dear Saturday" panose="02000505000000020004" pitchFamily="2" charset="0"/>
                <a:ea typeface="思源黑体 CN Bold" panose="020B0800000000000000" pitchFamily="34" charset="-122"/>
                <a:cs typeface="+mn-ea"/>
                <a:sym typeface="+mn-lt"/>
              </a:endParaRPr>
            </a:p>
          </p:txBody>
        </p:sp>
      </p:grpSp>
      <p:sp>
        <p:nvSpPr>
          <p:cNvPr id="2" name="Rectangle 1"/>
          <p:cNvSpPr/>
          <p:nvPr/>
        </p:nvSpPr>
        <p:spPr>
          <a:xfrm>
            <a:off x="386862" y="1271172"/>
            <a:ext cx="11456375" cy="5564600"/>
          </a:xfrm>
          <a:prstGeom prst="rect">
            <a:avLst/>
          </a:prstGeom>
        </p:spPr>
        <p:txBody>
          <a:bodyPr wrap="square">
            <a:spAutoFit/>
          </a:bodyPr>
          <a:lstStyle/>
          <a:p>
            <a:pPr indent="228600" algn="just">
              <a:lnSpc>
                <a:spcPct val="120000"/>
              </a:lnSpc>
              <a:spcAft>
                <a:spcPts val="0"/>
              </a:spcAft>
            </a:pPr>
            <a:r>
              <a:rPr lang="nl-NL" b="1" dirty="0">
                <a:latin typeface="Times New Roman" panose="02020603050405020304" pitchFamily="18" charset="0"/>
                <a:ea typeface="Times New Roman" panose="02020603050405020304" pitchFamily="18" charset="0"/>
              </a:rPr>
              <a:t>1. Năng lực đặc thù</a:t>
            </a:r>
            <a:r>
              <a:rPr lang="nl-NL" b="1" dirty="0" smtClean="0">
                <a:latin typeface="Times New Roman" panose="02020603050405020304" pitchFamily="18" charset="0"/>
                <a:ea typeface="Times New Roman" panose="02020603050405020304" pitchFamily="18" charset="0"/>
              </a:rPr>
              <a:t>:</a:t>
            </a:r>
            <a:endParaRPr lang="en-US" sz="1600" dirty="0">
              <a:latin typeface="Times New Roman" panose="02020603050405020304" pitchFamily="18" charset="0"/>
              <a:ea typeface="Times New Roman" panose="02020603050405020304" pitchFamily="18" charset="0"/>
            </a:endParaRPr>
          </a:p>
          <a:p>
            <a:pPr indent="228600" algn="just">
              <a:lnSpc>
                <a:spcPct val="120000"/>
              </a:lnSpc>
              <a:spcAft>
                <a:spcPts val="0"/>
              </a:spcAft>
            </a:pPr>
            <a:r>
              <a:rPr lang="nl-NL" dirty="0">
                <a:latin typeface="Times New Roman" panose="02020603050405020304" pitchFamily="18" charset="0"/>
                <a:ea typeface="Times New Roman" panose="02020603050405020304" pitchFamily="18" charset="0"/>
              </a:rPr>
              <a:t>- Nêu được một số nguyên nhân dẫn đến cháy nhà và nêu được những thiệt hại có thể xảy ra (về người, về tài sản,...) do hỏa hoạn. </a:t>
            </a:r>
            <a:endParaRPr lang="en-US" sz="1600" dirty="0">
              <a:latin typeface="Times New Roman" panose="02020603050405020304" pitchFamily="18" charset="0"/>
              <a:ea typeface="Times New Roman" panose="02020603050405020304" pitchFamily="18" charset="0"/>
            </a:endParaRPr>
          </a:p>
          <a:p>
            <a:pPr indent="228600" algn="just">
              <a:lnSpc>
                <a:spcPct val="120000"/>
              </a:lnSpc>
              <a:spcAft>
                <a:spcPts val="0"/>
              </a:spcAft>
            </a:pPr>
            <a:r>
              <a:rPr lang="nl-NL" dirty="0">
                <a:latin typeface="Times New Roman" panose="02020603050405020304" pitchFamily="18" charset="0"/>
                <a:ea typeface="Times New Roman" panose="02020603050405020304" pitchFamily="18" charset="0"/>
              </a:rPr>
              <a:t>- Phát hiện được một số vật dễ cháy và giải thích được vì sao không được đặt chúng ở gần lửa.</a:t>
            </a:r>
            <a:endParaRPr lang="en-US" sz="1600" dirty="0">
              <a:latin typeface="Times New Roman" panose="02020603050405020304" pitchFamily="18" charset="0"/>
              <a:ea typeface="Times New Roman" panose="02020603050405020304" pitchFamily="18" charset="0"/>
            </a:endParaRPr>
          </a:p>
          <a:p>
            <a:pPr indent="228600" algn="just">
              <a:lnSpc>
                <a:spcPct val="120000"/>
              </a:lnSpc>
              <a:spcAft>
                <a:spcPts val="0"/>
              </a:spcAft>
            </a:pPr>
            <a:r>
              <a:rPr lang="nl-NL" dirty="0">
                <a:latin typeface="Times New Roman" panose="02020603050405020304" pitchFamily="18" charset="0"/>
                <a:ea typeface="Times New Roman" panose="02020603050405020304" pitchFamily="18" charset="0"/>
              </a:rPr>
              <a:t>- Thực hành ứng xử trong tình huống giả định khi có cháy xảy ra.</a:t>
            </a:r>
            <a:endParaRPr lang="en-US" sz="1600" dirty="0">
              <a:latin typeface="Times New Roman" panose="02020603050405020304" pitchFamily="18" charset="0"/>
              <a:ea typeface="Times New Roman" panose="02020603050405020304" pitchFamily="18" charset="0"/>
            </a:endParaRPr>
          </a:p>
          <a:p>
            <a:pPr indent="228600" algn="just">
              <a:lnSpc>
                <a:spcPct val="120000"/>
              </a:lnSpc>
              <a:spcBef>
                <a:spcPts val="600"/>
              </a:spcBef>
              <a:spcAft>
                <a:spcPts val="0"/>
              </a:spcAft>
            </a:pPr>
            <a:r>
              <a:rPr lang="nl-NL" b="1" dirty="0">
                <a:latin typeface="Times New Roman" panose="02020603050405020304" pitchFamily="18" charset="0"/>
                <a:ea typeface="Times New Roman" panose="02020603050405020304" pitchFamily="18" charset="0"/>
              </a:rPr>
              <a:t>2. Năng lực chung.</a:t>
            </a:r>
            <a:endParaRPr lang="en-US" sz="1600" dirty="0">
              <a:latin typeface="Times New Roman" panose="02020603050405020304" pitchFamily="18" charset="0"/>
              <a:ea typeface="Times New Roman" panose="02020603050405020304" pitchFamily="18" charset="0"/>
            </a:endParaRPr>
          </a:p>
          <a:p>
            <a:pPr indent="228600" algn="just">
              <a:lnSpc>
                <a:spcPct val="120000"/>
              </a:lnSpc>
              <a:spcAft>
                <a:spcPts val="0"/>
              </a:spcAft>
            </a:pPr>
            <a:r>
              <a:rPr lang="nl-NL" dirty="0">
                <a:latin typeface="Times New Roman" panose="02020603050405020304" pitchFamily="18" charset="0"/>
                <a:ea typeface="Times New Roman" panose="02020603050405020304" pitchFamily="18" charset="0"/>
              </a:rPr>
              <a:t>- Năng lực tự chủ, tự học: Có biểu hiện chú ý học tập, tự giác tìm hiểu bài để hoàn thành tốt nội dung tiết học.</a:t>
            </a:r>
            <a:endParaRPr lang="en-US" sz="1600" dirty="0">
              <a:latin typeface="Times New Roman" panose="02020603050405020304" pitchFamily="18" charset="0"/>
              <a:ea typeface="Times New Roman" panose="02020603050405020304" pitchFamily="18" charset="0"/>
            </a:endParaRPr>
          </a:p>
          <a:p>
            <a:pPr indent="228600" algn="just">
              <a:lnSpc>
                <a:spcPct val="120000"/>
              </a:lnSpc>
              <a:spcAft>
                <a:spcPts val="0"/>
              </a:spcAft>
            </a:pPr>
            <a:r>
              <a:rPr lang="nl-NL" dirty="0">
                <a:latin typeface="Times New Roman" panose="02020603050405020304" pitchFamily="18" charset="0"/>
                <a:ea typeface="Times New Roman" panose="02020603050405020304" pitchFamily="18" charset="0"/>
              </a:rPr>
              <a:t>- Năng lực giải quyết vấn đề và sáng tạo: Có biểu hiện tích cực, sáng tạo trong các hoạt động học tập, trò chơi, vận dụng.</a:t>
            </a:r>
            <a:endParaRPr lang="en-US" sz="1600" dirty="0">
              <a:latin typeface="Times New Roman" panose="02020603050405020304" pitchFamily="18" charset="0"/>
              <a:ea typeface="Times New Roman" panose="02020603050405020304" pitchFamily="18" charset="0"/>
            </a:endParaRPr>
          </a:p>
          <a:p>
            <a:pPr indent="228600" algn="just">
              <a:lnSpc>
                <a:spcPct val="120000"/>
              </a:lnSpc>
              <a:spcAft>
                <a:spcPts val="0"/>
              </a:spcAft>
            </a:pPr>
            <a:r>
              <a:rPr lang="nl-NL" dirty="0">
                <a:latin typeface="Times New Roman" panose="02020603050405020304" pitchFamily="18" charset="0"/>
                <a:ea typeface="Times New Roman" panose="02020603050405020304" pitchFamily="18" charset="0"/>
              </a:rPr>
              <a:t>- Năng lực giao tiếp và hợp tác: Có biểu hiện tích cực, sôi nổi và nhiệt tình trong hoạt động nhóm. Có khả năng trình bày, thuyết trình… trong các hoạt động học tập.</a:t>
            </a:r>
            <a:endParaRPr lang="en-US" sz="1600" dirty="0">
              <a:latin typeface="Times New Roman" panose="02020603050405020304" pitchFamily="18" charset="0"/>
              <a:ea typeface="Times New Roman" panose="02020603050405020304" pitchFamily="18" charset="0"/>
            </a:endParaRPr>
          </a:p>
          <a:p>
            <a:pPr indent="228600" algn="just">
              <a:lnSpc>
                <a:spcPct val="120000"/>
              </a:lnSpc>
              <a:spcBef>
                <a:spcPts val="600"/>
              </a:spcBef>
              <a:spcAft>
                <a:spcPts val="0"/>
              </a:spcAft>
            </a:pPr>
            <a:r>
              <a:rPr lang="nl-NL" b="1" dirty="0">
                <a:latin typeface="Times New Roman" panose="02020603050405020304" pitchFamily="18" charset="0"/>
                <a:ea typeface="Times New Roman" panose="02020603050405020304" pitchFamily="18" charset="0"/>
              </a:rPr>
              <a:t>3. Phẩm chất.</a:t>
            </a:r>
            <a:endParaRPr lang="en-US" sz="1600" dirty="0">
              <a:latin typeface="Times New Roman" panose="02020603050405020304" pitchFamily="18" charset="0"/>
              <a:ea typeface="Times New Roman" panose="02020603050405020304" pitchFamily="18" charset="0"/>
            </a:endParaRPr>
          </a:p>
          <a:p>
            <a:pPr indent="228600" algn="just">
              <a:lnSpc>
                <a:spcPct val="120000"/>
              </a:lnSpc>
              <a:spcAft>
                <a:spcPts val="0"/>
              </a:spcAft>
            </a:pPr>
            <a:r>
              <a:rPr lang="nl-NL" dirty="0">
                <a:latin typeface="Times New Roman" panose="02020603050405020304" pitchFamily="18" charset="0"/>
                <a:ea typeface="Times New Roman" panose="02020603050405020304" pitchFamily="18" charset="0"/>
              </a:rPr>
              <a:t>- Phẩm chất nhân ái: Biết cách ứng xử trong tình huống có cháy xảy ra ở nhà mình hoặc nhà người khác.</a:t>
            </a:r>
            <a:endParaRPr lang="en-US" sz="1600" dirty="0">
              <a:latin typeface="Times New Roman" panose="02020603050405020304" pitchFamily="18" charset="0"/>
              <a:ea typeface="Times New Roman" panose="02020603050405020304" pitchFamily="18" charset="0"/>
            </a:endParaRPr>
          </a:p>
          <a:p>
            <a:pPr indent="228600" algn="just">
              <a:lnSpc>
                <a:spcPct val="120000"/>
              </a:lnSpc>
              <a:spcAft>
                <a:spcPts val="0"/>
              </a:spcAft>
            </a:pPr>
            <a:r>
              <a:rPr lang="nl-NL" dirty="0">
                <a:latin typeface="Times New Roman" panose="02020603050405020304" pitchFamily="18" charset="0"/>
                <a:ea typeface="Times New Roman" panose="02020603050405020304" pitchFamily="18" charset="0"/>
              </a:rPr>
              <a:t>- Phẩm chất chăm chỉ: Có tinh thần chăm chỉ học tập, luôn tự giác tìm hiểu bài.</a:t>
            </a:r>
            <a:endParaRPr lang="en-US" sz="1600" dirty="0">
              <a:latin typeface="Times New Roman" panose="02020603050405020304" pitchFamily="18" charset="0"/>
              <a:ea typeface="Times New Roman" panose="02020603050405020304" pitchFamily="18" charset="0"/>
            </a:endParaRPr>
          </a:p>
          <a:p>
            <a:pPr indent="228600" algn="just">
              <a:lnSpc>
                <a:spcPct val="120000"/>
              </a:lnSpc>
              <a:spcAft>
                <a:spcPts val="0"/>
              </a:spcAft>
            </a:pPr>
            <a:r>
              <a:rPr lang="nl-NL" dirty="0">
                <a:latin typeface="Times New Roman" panose="02020603050405020304" pitchFamily="18" charset="0"/>
                <a:ea typeface="Times New Roman" panose="02020603050405020304" pitchFamily="18" charset="0"/>
              </a:rPr>
              <a:t>- Phẩm chất trách nhiệm: Giữ trật tự, biết lắng nghe, học tập nghiêm túc. Có ý thức phòng tránh hỏa hoạn và tôn trọng những quy định về phòng cháy.</a:t>
            </a:r>
            <a:endParaRPr lang="en-US" sz="1600" dirty="0">
              <a:effectLst/>
              <a:latin typeface="Times New Roman" panose="02020603050405020304" pitchFamily="18"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103904333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E52C"/>
        </a:solidFill>
        <a:effectLst/>
      </p:bgPr>
    </p:bg>
    <p:spTree>
      <p:nvGrpSpPr>
        <p:cNvPr id="1" name=""/>
        <p:cNvGrpSpPr/>
        <p:nvPr/>
      </p:nvGrpSpPr>
      <p:grpSpPr>
        <a:xfrm>
          <a:off x="0" y="0"/>
          <a:ext cx="0" cy="0"/>
          <a:chOff x="0" y="0"/>
          <a:chExt cx="0" cy="0"/>
        </a:xfrm>
      </p:grpSpPr>
      <p:pic>
        <p:nvPicPr>
          <p:cNvPr id="2050" name="Picture 2" descr="C:\Users\HP\Desktop\360_F_259442246_o5tusuc4uBer6O8s0CjVaULQx3ifhJs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7001" y="-115577"/>
            <a:ext cx="15176501" cy="6959600"/>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7"/>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flipH="1">
            <a:off x="0" y="4493071"/>
            <a:ext cx="12192000" cy="1479543"/>
          </a:xfrm>
          <a:prstGeom prst="rect">
            <a:avLst/>
          </a:prstGeom>
        </p:spPr>
      </p:pic>
      <p:sp>
        <p:nvSpPr>
          <p:cNvPr id="3" name="矩形 2"/>
          <p:cNvSpPr/>
          <p:nvPr/>
        </p:nvSpPr>
        <p:spPr>
          <a:xfrm>
            <a:off x="1" y="5895009"/>
            <a:ext cx="12191999" cy="962991"/>
          </a:xfrm>
          <a:prstGeom prst="rect">
            <a:avLst/>
          </a:prstGeom>
          <a:solidFill>
            <a:srgbClr val="41B7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dirty="0">
              <a:solidFill>
                <a:prstClr val="white"/>
              </a:solidFill>
              <a:latin typeface="DFPOP1-W9"/>
              <a:ea typeface="微软雅黑 Light" panose="020B0502040204020203" pitchFamily="34" charset="-122"/>
            </a:endParaRPr>
          </a:p>
        </p:txBody>
      </p:sp>
      <p:pic>
        <p:nvPicPr>
          <p:cNvPr id="6" name="图片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03847" y="922297"/>
            <a:ext cx="6819779" cy="4269075"/>
          </a:xfrm>
          <a:prstGeom prst="rect">
            <a:avLst/>
          </a:prstGeom>
        </p:spPr>
      </p:pic>
      <p:pic>
        <p:nvPicPr>
          <p:cNvPr id="5" name="图片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12708" y="3572282"/>
            <a:ext cx="8679291" cy="2468423"/>
          </a:xfrm>
          <a:prstGeom prst="rect">
            <a:avLst/>
          </a:prstGeom>
        </p:spPr>
      </p:pic>
      <p:pic>
        <p:nvPicPr>
          <p:cNvPr id="2" name="Daydream-Stepping On The Rainy Street">
            <a:hlinkClick r:id="" action="ppaction://media"/>
          </p:cNvPr>
          <p:cNvPicPr>
            <a:picLocks noChangeAspect="1"/>
          </p:cNvPicPr>
          <p:nvPr>
            <a:audioFile r:link="rId1"/>
            <p:extLst>
              <p:ext uri="{DAA4B4D4-6D71-4841-9C94-3DE7FCFB9230}">
                <p14:media xmlns:p14="http://schemas.microsoft.com/office/powerpoint/2010/main" r:embed="rId2">
                  <p14:trim st="1722" end="180679.625"/>
                </p14:media>
              </p:ext>
            </p:extLst>
          </p:nvPr>
        </p:nvPicPr>
        <p:blipFill>
          <a:blip r:embed="rId9"/>
          <a:stretch>
            <a:fillRect/>
          </a:stretch>
        </p:blipFill>
        <p:spPr>
          <a:xfrm>
            <a:off x="12763639" y="-1907791"/>
            <a:ext cx="812800" cy="812800"/>
          </a:xfrm>
          <a:prstGeom prst="rect">
            <a:avLst/>
          </a:prstGeom>
        </p:spPr>
      </p:pic>
      <p:pic>
        <p:nvPicPr>
          <p:cNvPr id="2051" name="Picture 3" descr="C:\Users\HP\Desktop\kisspng-firefighter-cartoon-royalty-free-clip-art-fireman-holding-a-cartoon-picture-of-hose-5a9d6b1f68ddf6.5151018115202660154295.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52" b="99697" l="0" r="98667">
                        <a14:foregroundMark x1="53889" y1="20455" x2="53444" y2="33182"/>
                        <a14:foregroundMark x1="2778" y1="65303" x2="42889" y2="53636"/>
                        <a14:foregroundMark x1="444" y1="57273" x2="5556" y2="52727"/>
                        <a14:foregroundMark x1="12778" y1="43939" x2="15889" y2="44394"/>
                        <a14:foregroundMark x1="3111" y1="73636" x2="7222" y2="6848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58798" y="4025900"/>
            <a:ext cx="2807391" cy="233094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HP\Desktop\kisspng-firefighter-fire-station-fire-department-fire-hydr-construction-girl-5b366251a18be6.4021217815302907696617.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2981" b="96827" l="4333" r="96222">
                        <a14:foregroundMark x1="19667" y1="35577" x2="22556" y2="30769"/>
                        <a14:foregroundMark x1="25778" y1="33365" x2="31222" y2="32212"/>
                        <a14:foregroundMark x1="13889" y1="32404" x2="15333" y2="27788"/>
                        <a14:foregroundMark x1="18556" y1="64423" x2="21111" y2="67019"/>
                      </a14:backgroundRemoval>
                    </a14:imgEffect>
                  </a14:imgLayer>
                </a14:imgProps>
              </a:ext>
              <a:ext uri="{28A0092B-C50C-407E-A947-70E740481C1C}">
                <a14:useLocalDpi xmlns:a14="http://schemas.microsoft.com/office/drawing/2010/main" val="0"/>
              </a:ext>
            </a:extLst>
          </a:blip>
          <a:srcRect/>
          <a:stretch>
            <a:fillRect/>
          </a:stretch>
        </p:blipFill>
        <p:spPr bwMode="auto">
          <a:xfrm>
            <a:off x="10291397" y="3755706"/>
            <a:ext cx="2154604" cy="248976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HP\Desktop\drawing-of-a-running-scared-boy.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383185" y="4435463"/>
            <a:ext cx="1020916" cy="1770860"/>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HP\Desktop\360_F_252177352_L0auLyOzwroKMG9Hhc5BWYHfSDwZPa4b.jpg"/>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100000" l="0" r="100000">
                        <a14:foregroundMark x1="50427" y1="29167" x2="69231" y2="25556"/>
                        <a14:foregroundMark x1="65527" y1="18611" x2="53276" y2="28056"/>
                        <a14:foregroundMark x1="51282" y1="35000" x2="66667" y2="35000"/>
                        <a14:foregroundMark x1="53994" y1="15576" x2="52396" y2="29595"/>
                        <a14:foregroundMark x1="15016" y1="50779" x2="1917" y2="66978"/>
                        <a14:foregroundMark x1="79872" y1="76636" x2="69968" y2="91589"/>
                        <a14:foregroundMark x1="66134" y1="16822" x2="62300" y2="29283"/>
                      </a14:backgroundRemoval>
                    </a14:imgEffect>
                  </a14:imgLayer>
                </a14:imgProps>
              </a:ext>
              <a:ext uri="{28A0092B-C50C-407E-A947-70E740481C1C}">
                <a14:useLocalDpi xmlns:a14="http://schemas.microsoft.com/office/drawing/2010/main" val="0"/>
              </a:ext>
            </a:extLst>
          </a:blip>
          <a:srcRect/>
          <a:stretch>
            <a:fillRect/>
          </a:stretch>
        </p:blipFill>
        <p:spPr bwMode="auto">
          <a:xfrm>
            <a:off x="7213736" y="4512833"/>
            <a:ext cx="1733125" cy="1777564"/>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1063309" y="1586222"/>
            <a:ext cx="6772200" cy="4306757"/>
            <a:chOff x="797482" y="1189666"/>
            <a:chExt cx="5079150" cy="3230068"/>
          </a:xfrm>
        </p:grpSpPr>
        <p:pic>
          <p:nvPicPr>
            <p:cNvPr id="2056" name="Picture 8" descr="C:\Users\HP\Desktop\31W92aEdedL._SR600,315_PIWhiteStrip,BottomLeft,0,35_SCLZZZZZZZ_FMpng_BG255,255,255.png"/>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1048732">
              <a:off x="797482" y="1752734"/>
              <a:ext cx="4572000" cy="26670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C:\Users\HP\Desktop\31W92aEdedL._SR600,315_PIWhiteStrip,BottomLeft,0,35_SCLZZZZZZZ_FMpng_BG255,255,255.png"/>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1048732">
              <a:off x="1304632" y="1189666"/>
              <a:ext cx="4572000" cy="2667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4" name="Group 33"/>
          <p:cNvGrpSpPr/>
          <p:nvPr/>
        </p:nvGrpSpPr>
        <p:grpSpPr>
          <a:xfrm flipH="1">
            <a:off x="5502730" y="1541032"/>
            <a:ext cx="7667309" cy="4306757"/>
            <a:chOff x="797482" y="1189666"/>
            <a:chExt cx="5079150" cy="3230068"/>
          </a:xfrm>
        </p:grpSpPr>
        <p:pic>
          <p:nvPicPr>
            <p:cNvPr id="35" name="Picture 8" descr="C:\Users\HP\Desktop\31W92aEdedL._SR600,315_PIWhiteStrip,BottomLeft,0,35_SCLZZZZZZZ_FMpng_BG255,255,255.png"/>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1048732">
              <a:off x="797482" y="1752734"/>
              <a:ext cx="4572000" cy="2667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8" descr="C:\Users\HP\Desktop\31W92aEdedL._SR600,315_PIWhiteStrip,BottomLeft,0,35_SCLZZZZZZZ_FMpng_BG255,255,255.png"/>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1048732">
              <a:off x="1304632" y="1189666"/>
              <a:ext cx="4572000" cy="2667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1474524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2"/>
                                        </p:tgtEl>
                                      </p:cBhvr>
                                    </p:cmd>
                                  </p:childTnLst>
                                </p:cTn>
                              </p:par>
                              <p:par>
                                <p:cTn id="7" presetID="22" presetClass="entr" presetSubtype="8" fill="hold" nodeType="withEffect">
                                  <p:stCondLst>
                                    <p:cond delay="750"/>
                                  </p:stCondLst>
                                  <p:childTnLst>
                                    <p:set>
                                      <p:cBhvr>
                                        <p:cTn id="8" dur="1" fill="hold">
                                          <p:stCondLst>
                                            <p:cond delay="0"/>
                                          </p:stCondLst>
                                        </p:cTn>
                                        <p:tgtEl>
                                          <p:spTgt spid="8"/>
                                        </p:tgtEl>
                                        <p:attrNameLst>
                                          <p:attrName>style.visibility</p:attrName>
                                        </p:attrNameLst>
                                      </p:cBhvr>
                                      <p:to>
                                        <p:strVal val="visible"/>
                                      </p:to>
                                    </p:set>
                                    <p:animEffect transition="in" filter="wipe(left)">
                                      <p:cBhvr>
                                        <p:cTn id="9" dur="500"/>
                                        <p:tgtEl>
                                          <p:spTgt spid="8"/>
                                        </p:tgtEl>
                                      </p:cBhvr>
                                    </p:animEffect>
                                  </p:childTnLst>
                                </p:cTn>
                              </p:par>
                            </p:childTnLst>
                          </p:cTn>
                        </p:par>
                        <p:par>
                          <p:cTn id="10" fill="hold">
                            <p:stCondLst>
                              <p:cond delay="1250"/>
                            </p:stCondLst>
                            <p:childTnLst>
                              <p:par>
                                <p:cTn id="11" presetID="10"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1750"/>
                            </p:stCondLst>
                            <p:childTnLst>
                              <p:par>
                                <p:cTn id="15" presetID="6" presetClass="emph" presetSubtype="0" repeatCount="5000" autoRev="1" fill="hold" nodeType="afterEffect">
                                  <p:stCondLst>
                                    <p:cond delay="0"/>
                                  </p:stCondLst>
                                  <p:childTnLst>
                                    <p:animScale>
                                      <p:cBhvr>
                                        <p:cTn id="16" dur="500" fill="hold"/>
                                        <p:tgtEl>
                                          <p:spTgt spid="6"/>
                                        </p:tgtEl>
                                      </p:cBhvr>
                                      <p:by x="100000" y="110000"/>
                                    </p:animScale>
                                  </p:childTnLst>
                                </p:cTn>
                              </p:par>
                              <p:par>
                                <p:cTn id="17" presetID="14" presetClass="entr" presetSubtype="10" fill="hold" nodeType="withEffect">
                                  <p:stCondLst>
                                    <p:cond delay="950"/>
                                  </p:stCondLst>
                                  <p:childTnLst>
                                    <p:set>
                                      <p:cBhvr>
                                        <p:cTn id="18" dur="1" fill="hold">
                                          <p:stCondLst>
                                            <p:cond delay="0"/>
                                          </p:stCondLst>
                                        </p:cTn>
                                        <p:tgtEl>
                                          <p:spTgt spid="2055"/>
                                        </p:tgtEl>
                                        <p:attrNameLst>
                                          <p:attrName>style.visibility</p:attrName>
                                        </p:attrNameLst>
                                      </p:cBhvr>
                                      <p:to>
                                        <p:strVal val="visible"/>
                                      </p:to>
                                    </p:set>
                                    <p:animEffect transition="in" filter="randombar(horizontal)">
                                      <p:cBhvr>
                                        <p:cTn id="19" dur="500"/>
                                        <p:tgtEl>
                                          <p:spTgt spid="2055"/>
                                        </p:tgtEl>
                                      </p:cBhvr>
                                    </p:animEffect>
                                  </p:childTnLst>
                                </p:cTn>
                              </p:par>
                              <p:par>
                                <p:cTn id="20" presetID="14" presetClass="entr" presetSubtype="10" fill="hold" nodeType="withEffect">
                                  <p:stCondLst>
                                    <p:cond delay="1250"/>
                                  </p:stCondLst>
                                  <p:childTnLst>
                                    <p:set>
                                      <p:cBhvr>
                                        <p:cTn id="21" dur="1" fill="hold">
                                          <p:stCondLst>
                                            <p:cond delay="0"/>
                                          </p:stCondLst>
                                        </p:cTn>
                                        <p:tgtEl>
                                          <p:spTgt spid="2054"/>
                                        </p:tgtEl>
                                        <p:attrNameLst>
                                          <p:attrName>style.visibility</p:attrName>
                                        </p:attrNameLst>
                                      </p:cBhvr>
                                      <p:to>
                                        <p:strVal val="visible"/>
                                      </p:to>
                                    </p:set>
                                    <p:animEffect transition="in" filter="randombar(horizontal)">
                                      <p:cBhvr>
                                        <p:cTn id="22" dur="500"/>
                                        <p:tgtEl>
                                          <p:spTgt spid="2054"/>
                                        </p:tgtEl>
                                      </p:cBhvr>
                                    </p:animEffect>
                                  </p:childTnLst>
                                </p:cTn>
                              </p:par>
                              <p:par>
                                <p:cTn id="23" presetID="42" presetClass="path" presetSubtype="0" accel="50000" decel="50000" fill="hold" nodeType="withEffect">
                                  <p:stCondLst>
                                    <p:cond delay="1550"/>
                                  </p:stCondLst>
                                  <p:childTnLst>
                                    <p:animMotion origin="layout" path="M -3.61111E-6 -4.32099E-6 L 0.17917 0.38457 " pathEditMode="relative" rAng="0" ptsTypes="AA">
                                      <p:cBhvr>
                                        <p:cTn id="24" dur="2000" fill="hold"/>
                                        <p:tgtEl>
                                          <p:spTgt spid="2055"/>
                                        </p:tgtEl>
                                        <p:attrNameLst>
                                          <p:attrName>ppt_x</p:attrName>
                                          <p:attrName>ppt_y</p:attrName>
                                        </p:attrNameLst>
                                      </p:cBhvr>
                                      <p:rCtr x="8958" y="19228"/>
                                    </p:animMotion>
                                  </p:childTnLst>
                                </p:cTn>
                              </p:par>
                              <p:par>
                                <p:cTn id="25" presetID="42" presetClass="path" presetSubtype="0" accel="50000" decel="50000" fill="hold" nodeType="withEffect">
                                  <p:stCondLst>
                                    <p:cond delay="1650"/>
                                  </p:stCondLst>
                                  <p:childTnLst>
                                    <p:animMotion origin="layout" path="M -1.38889E-6 2.71605E-6 L 0.13542 0.47407 " pathEditMode="relative" rAng="0" ptsTypes="AA">
                                      <p:cBhvr>
                                        <p:cTn id="26" dur="2000" fill="hold"/>
                                        <p:tgtEl>
                                          <p:spTgt spid="2054"/>
                                        </p:tgtEl>
                                        <p:attrNameLst>
                                          <p:attrName>ppt_x</p:attrName>
                                          <p:attrName>ppt_y</p:attrName>
                                        </p:attrNameLst>
                                      </p:cBhvr>
                                      <p:rCtr x="6771" y="23704"/>
                                    </p:animMotion>
                                  </p:childTnLst>
                                </p:cTn>
                              </p:par>
                              <p:par>
                                <p:cTn id="27" presetID="6" presetClass="emph" presetSubtype="0" fill="hold" nodeType="withEffect">
                                  <p:stCondLst>
                                    <p:cond delay="1750"/>
                                  </p:stCondLst>
                                  <p:childTnLst>
                                    <p:animScale>
                                      <p:cBhvr>
                                        <p:cTn id="28" dur="2000" fill="hold"/>
                                        <p:tgtEl>
                                          <p:spTgt spid="2055"/>
                                        </p:tgtEl>
                                      </p:cBhvr>
                                      <p:by x="150000" y="150000"/>
                                    </p:animScale>
                                  </p:childTnLst>
                                </p:cTn>
                              </p:par>
                              <p:par>
                                <p:cTn id="29" presetID="6" presetClass="emph" presetSubtype="0" fill="hold" nodeType="withEffect">
                                  <p:stCondLst>
                                    <p:cond delay="1750"/>
                                  </p:stCondLst>
                                  <p:childTnLst>
                                    <p:animScale>
                                      <p:cBhvr>
                                        <p:cTn id="30" dur="2000" fill="hold"/>
                                        <p:tgtEl>
                                          <p:spTgt spid="2054"/>
                                        </p:tgtEl>
                                      </p:cBhvr>
                                      <p:by x="150000" y="150000"/>
                                    </p:animScale>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2051"/>
                                        </p:tgtEl>
                                        <p:attrNameLst>
                                          <p:attrName>style.visibility</p:attrName>
                                        </p:attrNameLst>
                                      </p:cBhvr>
                                      <p:to>
                                        <p:strVal val="visible"/>
                                      </p:to>
                                    </p:set>
                                    <p:animEffect transition="in" filter="randombar(horizontal)">
                                      <p:cBhvr>
                                        <p:cTn id="35" dur="500"/>
                                        <p:tgtEl>
                                          <p:spTgt spid="2051"/>
                                        </p:tgtEl>
                                      </p:cBhvr>
                                    </p:animEffect>
                                  </p:childTnLst>
                                </p:cTn>
                              </p:par>
                              <p:par>
                                <p:cTn id="36" presetID="14" presetClass="entr" presetSubtype="10" fill="hold" nodeType="withEffect">
                                  <p:stCondLst>
                                    <p:cond delay="0"/>
                                  </p:stCondLst>
                                  <p:childTnLst>
                                    <p:set>
                                      <p:cBhvr>
                                        <p:cTn id="37" dur="1" fill="hold">
                                          <p:stCondLst>
                                            <p:cond delay="0"/>
                                          </p:stCondLst>
                                        </p:cTn>
                                        <p:tgtEl>
                                          <p:spTgt spid="2052"/>
                                        </p:tgtEl>
                                        <p:attrNameLst>
                                          <p:attrName>style.visibility</p:attrName>
                                        </p:attrNameLst>
                                      </p:cBhvr>
                                      <p:to>
                                        <p:strVal val="visible"/>
                                      </p:to>
                                    </p:set>
                                    <p:animEffect transition="in" filter="randombar(horizontal)">
                                      <p:cBhvr>
                                        <p:cTn id="38" dur="500"/>
                                        <p:tgtEl>
                                          <p:spTgt spid="2052"/>
                                        </p:tgtEl>
                                      </p:cBhvr>
                                    </p:animEffect>
                                  </p:childTnLst>
                                </p:cTn>
                              </p:par>
                              <p:par>
                                <p:cTn id="39" presetID="14" presetClass="entr" presetSubtype="10" fill="hold" nodeType="withEffect">
                                  <p:stCondLst>
                                    <p:cond delay="700"/>
                                  </p:stCondLst>
                                  <p:childTnLst>
                                    <p:set>
                                      <p:cBhvr>
                                        <p:cTn id="40" dur="1" fill="hold">
                                          <p:stCondLst>
                                            <p:cond delay="0"/>
                                          </p:stCondLst>
                                        </p:cTn>
                                        <p:tgtEl>
                                          <p:spTgt spid="12"/>
                                        </p:tgtEl>
                                        <p:attrNameLst>
                                          <p:attrName>style.visibility</p:attrName>
                                        </p:attrNameLst>
                                      </p:cBhvr>
                                      <p:to>
                                        <p:strVal val="visible"/>
                                      </p:to>
                                    </p:set>
                                    <p:animEffect transition="in" filter="randombar(horizontal)">
                                      <p:cBhvr>
                                        <p:cTn id="41" dur="500"/>
                                        <p:tgtEl>
                                          <p:spTgt spid="12"/>
                                        </p:tgtEl>
                                      </p:cBhvr>
                                    </p:animEffect>
                                  </p:childTnLst>
                                </p:cTn>
                              </p:par>
                              <p:par>
                                <p:cTn id="42" presetID="6" presetClass="emph" presetSubtype="0" fill="hold" nodeType="withEffect">
                                  <p:stCondLst>
                                    <p:cond delay="1400"/>
                                  </p:stCondLst>
                                  <p:childTnLst>
                                    <p:animScale>
                                      <p:cBhvr>
                                        <p:cTn id="43" dur="2000" fill="hold"/>
                                        <p:tgtEl>
                                          <p:spTgt spid="12"/>
                                        </p:tgtEl>
                                      </p:cBhvr>
                                      <p:by x="150000" y="150000"/>
                                    </p:animScale>
                                  </p:childTnLst>
                                </p:cTn>
                              </p:par>
                              <p:par>
                                <p:cTn id="44" presetID="14" presetClass="entr" presetSubtype="10" fill="hold" nodeType="withEffect">
                                  <p:stCondLst>
                                    <p:cond delay="700"/>
                                  </p:stCondLst>
                                  <p:childTnLst>
                                    <p:set>
                                      <p:cBhvr>
                                        <p:cTn id="45" dur="1" fill="hold">
                                          <p:stCondLst>
                                            <p:cond delay="0"/>
                                          </p:stCondLst>
                                        </p:cTn>
                                        <p:tgtEl>
                                          <p:spTgt spid="34"/>
                                        </p:tgtEl>
                                        <p:attrNameLst>
                                          <p:attrName>style.visibility</p:attrName>
                                        </p:attrNameLst>
                                      </p:cBhvr>
                                      <p:to>
                                        <p:strVal val="visible"/>
                                      </p:to>
                                    </p:set>
                                    <p:animEffect transition="in" filter="randombar(horizontal)">
                                      <p:cBhvr>
                                        <p:cTn id="46" dur="500"/>
                                        <p:tgtEl>
                                          <p:spTgt spid="34"/>
                                        </p:tgtEl>
                                      </p:cBhvr>
                                    </p:animEffect>
                                  </p:childTnLst>
                                </p:cTn>
                              </p:par>
                              <p:par>
                                <p:cTn id="47" presetID="6" presetClass="emph" presetSubtype="0" fill="hold" nodeType="withEffect">
                                  <p:stCondLst>
                                    <p:cond delay="1400"/>
                                  </p:stCondLst>
                                  <p:childTnLst>
                                    <p:animScale>
                                      <p:cBhvr>
                                        <p:cTn id="48" dur="2000" fill="hold"/>
                                        <p:tgtEl>
                                          <p:spTgt spid="34"/>
                                        </p:tgtEl>
                                      </p:cBhvr>
                                      <p:by x="150000" y="150000"/>
                                    </p:animScale>
                                  </p:childTnLst>
                                </p:cTn>
                              </p:par>
                              <p:par>
                                <p:cTn id="49" presetID="42" presetClass="exit" presetSubtype="0" fill="hold" nodeType="withEffect">
                                  <p:stCondLst>
                                    <p:cond delay="3600"/>
                                  </p:stCondLst>
                                  <p:childTnLst>
                                    <p:animEffect transition="out" filter="fade">
                                      <p:cBhvr>
                                        <p:cTn id="50" dur="600"/>
                                        <p:tgtEl>
                                          <p:spTgt spid="34"/>
                                        </p:tgtEl>
                                      </p:cBhvr>
                                    </p:animEffect>
                                    <p:anim calcmode="lin" valueType="num">
                                      <p:cBhvr>
                                        <p:cTn id="51" dur="600"/>
                                        <p:tgtEl>
                                          <p:spTgt spid="34"/>
                                        </p:tgtEl>
                                        <p:attrNameLst>
                                          <p:attrName>ppt_x</p:attrName>
                                        </p:attrNameLst>
                                      </p:cBhvr>
                                      <p:tavLst>
                                        <p:tav tm="0">
                                          <p:val>
                                            <p:strVal val="ppt_x"/>
                                          </p:val>
                                        </p:tav>
                                        <p:tav tm="100000">
                                          <p:val>
                                            <p:strVal val="ppt_x"/>
                                          </p:val>
                                        </p:tav>
                                      </p:tavLst>
                                    </p:anim>
                                    <p:anim calcmode="lin" valueType="num">
                                      <p:cBhvr>
                                        <p:cTn id="52" dur="600"/>
                                        <p:tgtEl>
                                          <p:spTgt spid="34"/>
                                        </p:tgtEl>
                                        <p:attrNameLst>
                                          <p:attrName>ppt_y</p:attrName>
                                        </p:attrNameLst>
                                      </p:cBhvr>
                                      <p:tavLst>
                                        <p:tav tm="0">
                                          <p:val>
                                            <p:strVal val="ppt_y"/>
                                          </p:val>
                                        </p:tav>
                                        <p:tav tm="100000">
                                          <p:val>
                                            <p:strVal val="ppt_y+.1"/>
                                          </p:val>
                                        </p:tav>
                                      </p:tavLst>
                                    </p:anim>
                                    <p:set>
                                      <p:cBhvr>
                                        <p:cTn id="53" dur="1" fill="hold">
                                          <p:stCondLst>
                                            <p:cond delay="599"/>
                                          </p:stCondLst>
                                        </p:cTn>
                                        <p:tgtEl>
                                          <p:spTgt spid="34"/>
                                        </p:tgtEl>
                                        <p:attrNameLst>
                                          <p:attrName>style.visibility</p:attrName>
                                        </p:attrNameLst>
                                      </p:cBhvr>
                                      <p:to>
                                        <p:strVal val="hidden"/>
                                      </p:to>
                                    </p:set>
                                  </p:childTnLst>
                                </p:cTn>
                              </p:par>
                              <p:par>
                                <p:cTn id="54" presetID="42" presetClass="exit" presetSubtype="0" fill="hold" nodeType="withEffect">
                                  <p:stCondLst>
                                    <p:cond delay="3600"/>
                                  </p:stCondLst>
                                  <p:childTnLst>
                                    <p:animEffect transition="out" filter="fade">
                                      <p:cBhvr>
                                        <p:cTn id="55" dur="1000"/>
                                        <p:tgtEl>
                                          <p:spTgt spid="6"/>
                                        </p:tgtEl>
                                      </p:cBhvr>
                                    </p:animEffect>
                                    <p:anim calcmode="lin" valueType="num">
                                      <p:cBhvr>
                                        <p:cTn id="56" dur="1000"/>
                                        <p:tgtEl>
                                          <p:spTgt spid="6"/>
                                        </p:tgtEl>
                                        <p:attrNameLst>
                                          <p:attrName>ppt_x</p:attrName>
                                        </p:attrNameLst>
                                      </p:cBhvr>
                                      <p:tavLst>
                                        <p:tav tm="0">
                                          <p:val>
                                            <p:strVal val="ppt_x"/>
                                          </p:val>
                                        </p:tav>
                                        <p:tav tm="100000">
                                          <p:val>
                                            <p:strVal val="ppt_x"/>
                                          </p:val>
                                        </p:tav>
                                      </p:tavLst>
                                    </p:anim>
                                    <p:anim calcmode="lin" valueType="num">
                                      <p:cBhvr>
                                        <p:cTn id="57" dur="1000"/>
                                        <p:tgtEl>
                                          <p:spTgt spid="6"/>
                                        </p:tgtEl>
                                        <p:attrNameLst>
                                          <p:attrName>ppt_y</p:attrName>
                                        </p:attrNameLst>
                                      </p:cBhvr>
                                      <p:tavLst>
                                        <p:tav tm="0">
                                          <p:val>
                                            <p:strVal val="ppt_y"/>
                                          </p:val>
                                        </p:tav>
                                        <p:tav tm="100000">
                                          <p:val>
                                            <p:strVal val="ppt_y+.1"/>
                                          </p:val>
                                        </p:tav>
                                      </p:tavLst>
                                    </p:anim>
                                    <p:set>
                                      <p:cBhvr>
                                        <p:cTn id="58" dur="1" fill="hold">
                                          <p:stCondLst>
                                            <p:cond delay="999"/>
                                          </p:stCondLst>
                                        </p:cTn>
                                        <p:tgtEl>
                                          <p:spTgt spid="6"/>
                                        </p:tgtEl>
                                        <p:attrNameLst>
                                          <p:attrName>style.visibility</p:attrName>
                                        </p:attrNameLst>
                                      </p:cBhvr>
                                      <p:to>
                                        <p:strVal val="hidden"/>
                                      </p:to>
                                    </p:set>
                                  </p:childTnLst>
                                </p:cTn>
                              </p:par>
                              <p:par>
                                <p:cTn id="59" presetID="42" presetClass="exit" presetSubtype="0" fill="hold" nodeType="withEffect">
                                  <p:stCondLst>
                                    <p:cond delay="4600"/>
                                  </p:stCondLst>
                                  <p:childTnLst>
                                    <p:animEffect transition="out" filter="fade">
                                      <p:cBhvr>
                                        <p:cTn id="60" dur="600"/>
                                        <p:tgtEl>
                                          <p:spTgt spid="12"/>
                                        </p:tgtEl>
                                      </p:cBhvr>
                                    </p:animEffect>
                                    <p:anim calcmode="lin" valueType="num">
                                      <p:cBhvr>
                                        <p:cTn id="61" dur="600"/>
                                        <p:tgtEl>
                                          <p:spTgt spid="12"/>
                                        </p:tgtEl>
                                        <p:attrNameLst>
                                          <p:attrName>ppt_x</p:attrName>
                                        </p:attrNameLst>
                                      </p:cBhvr>
                                      <p:tavLst>
                                        <p:tav tm="0">
                                          <p:val>
                                            <p:strVal val="ppt_x"/>
                                          </p:val>
                                        </p:tav>
                                        <p:tav tm="100000">
                                          <p:val>
                                            <p:strVal val="ppt_x"/>
                                          </p:val>
                                        </p:tav>
                                      </p:tavLst>
                                    </p:anim>
                                    <p:anim calcmode="lin" valueType="num">
                                      <p:cBhvr>
                                        <p:cTn id="62" dur="600"/>
                                        <p:tgtEl>
                                          <p:spTgt spid="12"/>
                                        </p:tgtEl>
                                        <p:attrNameLst>
                                          <p:attrName>ppt_y</p:attrName>
                                        </p:attrNameLst>
                                      </p:cBhvr>
                                      <p:tavLst>
                                        <p:tav tm="0">
                                          <p:val>
                                            <p:strVal val="ppt_y"/>
                                          </p:val>
                                        </p:tav>
                                        <p:tav tm="100000">
                                          <p:val>
                                            <p:strVal val="ppt_y+.1"/>
                                          </p:val>
                                        </p:tav>
                                      </p:tavLst>
                                    </p:anim>
                                    <p:set>
                                      <p:cBhvr>
                                        <p:cTn id="63" dur="1" fill="hold">
                                          <p:stCondLst>
                                            <p:cond delay="5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64"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60660" y="92033"/>
            <a:ext cx="3871296" cy="2523963"/>
          </a:xfrm>
          <a:prstGeom prst="rect">
            <a:avLst/>
          </a:prstGeom>
        </p:spPr>
      </p:pic>
    </p:spTree>
    <p:extLst>
      <p:ext uri="{BB962C8B-B14F-4D97-AF65-F5344CB8AC3E}">
        <p14:creationId xmlns:p14="http://schemas.microsoft.com/office/powerpoint/2010/main" val="208907674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666359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264537" y="0"/>
            <a:ext cx="3426249" cy="2786113"/>
          </a:xfrm>
          <a:prstGeom prst="rect">
            <a:avLst/>
          </a:prstGeom>
        </p:spPr>
      </p:pic>
    </p:spTree>
    <p:extLst>
      <p:ext uri="{BB962C8B-B14F-4D97-AF65-F5344CB8AC3E}">
        <p14:creationId xmlns:p14="http://schemas.microsoft.com/office/powerpoint/2010/main" val="181697699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2" name="Rectangle 1"/>
          <p:cNvSpPr/>
          <p:nvPr/>
        </p:nvSpPr>
        <p:spPr>
          <a:xfrm>
            <a:off x="590550" y="457200"/>
            <a:ext cx="10991850" cy="583882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641231" y="603602"/>
            <a:ext cx="9941169" cy="1323439"/>
          </a:xfrm>
          <a:prstGeom prst="rect">
            <a:avLst/>
          </a:prstGeom>
          <a:solidFill>
            <a:schemeClr val="accent4">
              <a:lumMod val="60000"/>
              <a:lumOff val="40000"/>
            </a:schemeClr>
          </a:solidFill>
          <a:ln w="12700">
            <a:solidFill>
              <a:schemeClr val="tx1"/>
            </a:solidFill>
          </a:ln>
        </p:spPr>
        <p:txBody>
          <a:bodyPr wrap="square">
            <a:spAutoFit/>
          </a:bodyPr>
          <a:lstStyle/>
          <a:p>
            <a:r>
              <a:rPr lang="nl-NL" sz="4000" dirty="0">
                <a:solidFill>
                  <a:schemeClr val="accent2">
                    <a:lumMod val="50000"/>
                  </a:schemeClr>
                </a:solidFill>
                <a:latin typeface="Cambria" panose="02040503050406030204" pitchFamily="18" charset="0"/>
                <a:ea typeface="Cambria" panose="02040503050406030204" pitchFamily="18" charset="0"/>
              </a:rPr>
              <a:t>Em đã nhìn thấy cháy nhà trong thực tế hoặc trên truyền hình chưa?</a:t>
            </a:r>
            <a:endParaRPr lang="en-US" sz="4000" dirty="0">
              <a:solidFill>
                <a:schemeClr val="accent2">
                  <a:lumMod val="50000"/>
                </a:schemeClr>
              </a:solidFill>
              <a:latin typeface="Cambria" panose="02040503050406030204" pitchFamily="18" charset="0"/>
              <a:ea typeface="Cambria" panose="02040503050406030204" pitchFamily="18" charset="0"/>
            </a:endParaRPr>
          </a:p>
        </p:txBody>
      </p:sp>
      <p:sp>
        <p:nvSpPr>
          <p:cNvPr id="4" name="Rectangle 3"/>
          <p:cNvSpPr/>
          <p:nvPr/>
        </p:nvSpPr>
        <p:spPr>
          <a:xfrm>
            <a:off x="1805355" y="2240481"/>
            <a:ext cx="9777046" cy="707886"/>
          </a:xfrm>
          <a:prstGeom prst="rect">
            <a:avLst/>
          </a:prstGeom>
          <a:solidFill>
            <a:schemeClr val="accent2">
              <a:lumMod val="60000"/>
              <a:lumOff val="40000"/>
            </a:schemeClr>
          </a:solidFill>
          <a:ln w="12700">
            <a:solidFill>
              <a:schemeClr val="tx1"/>
            </a:solidFill>
          </a:ln>
        </p:spPr>
        <p:txBody>
          <a:bodyPr wrap="square">
            <a:spAutoFit/>
          </a:bodyPr>
          <a:lstStyle/>
          <a:p>
            <a:r>
              <a:rPr lang="nl-NL" sz="4000" dirty="0">
                <a:latin typeface="Times New Roman" panose="02020603050405020304" pitchFamily="18" charset="0"/>
                <a:ea typeface="Times New Roman" panose="02020603050405020304" pitchFamily="18" charset="0"/>
              </a:rPr>
              <a:t>Theo em, nguyên nhân nào dẫn đến cháy nhà?. </a:t>
            </a:r>
            <a:endParaRPr lang="en-US" sz="4000" dirty="0"/>
          </a:p>
        </p:txBody>
      </p:sp>
      <p:sp>
        <p:nvSpPr>
          <p:cNvPr id="5" name="Rectangle 4"/>
          <p:cNvSpPr/>
          <p:nvPr/>
        </p:nvSpPr>
        <p:spPr>
          <a:xfrm>
            <a:off x="3807553" y="3261807"/>
            <a:ext cx="7482622" cy="1077218"/>
          </a:xfrm>
          <a:prstGeom prst="rect">
            <a:avLst/>
          </a:prstGeom>
          <a:solidFill>
            <a:schemeClr val="bg1"/>
          </a:solidFill>
          <a:ln w="38100">
            <a:solidFill>
              <a:schemeClr val="tx1"/>
            </a:solidFill>
            <a:prstDash val="lgDash"/>
          </a:ln>
        </p:spPr>
        <p:txBody>
          <a:bodyPr wrap="square">
            <a:spAutoFit/>
          </a:bodyPr>
          <a:lstStyle/>
          <a:p>
            <a:pPr algn="just"/>
            <a:r>
              <a:rPr lang="nl-NL" sz="3200" dirty="0">
                <a:latin typeface="Cambria" panose="02040503050406030204" pitchFamily="18" charset="0"/>
                <a:ea typeface="Cambria" panose="02040503050406030204" pitchFamily="18" charset="0"/>
              </a:rPr>
              <a:t>Nguyên nhân: Cháy nhà do đun nấu bằng bếp củi (rơm, rạ), bếp ga, do chập điện,...</a:t>
            </a:r>
            <a:endParaRPr lang="en-US" sz="3200" dirty="0">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ackgroundRemoval t="3175" b="30501" l="2983" r="34035">
                        <a14:foregroundMark x1="12841" y1="6227" x2="14568" y2="8059"/>
                        <a14:foregroundMark x1="14788" y1="5079" x2="14349" y2="7912"/>
                        <a14:foregroundMark x1="10078" y1="21734" x2="9639" y2="22393"/>
                        <a14:foregroundMark x1="29765" y1="23736" x2="30832" y2="24054"/>
                      </a14:backgroundRemoval>
                    </a14:imgEffect>
                  </a14:imgLayer>
                </a14:imgProps>
              </a:ext>
            </a:extLst>
          </a:blip>
          <a:srcRect r="64453" b="67948"/>
          <a:stretch/>
        </p:blipFill>
        <p:spPr>
          <a:xfrm>
            <a:off x="-84509" y="2345962"/>
            <a:ext cx="3892062" cy="4512038"/>
          </a:xfrm>
          <a:prstGeom prst="rect">
            <a:avLst/>
          </a:prstGeom>
        </p:spPr>
      </p:pic>
      <p:pic>
        <p:nvPicPr>
          <p:cNvPr id="7" name="Picture 6"/>
          <p:cNvPicPr>
            <a:picLocks noChangeAspect="1"/>
          </p:cNvPicPr>
          <p:nvPr/>
        </p:nvPicPr>
        <p:blipFill rotWithShape="1">
          <a:blip r:embed="rId5">
            <a:extLst>
              <a:ext uri="{BEBA8EAE-BF5A-486C-A8C5-ECC9F3942E4B}">
                <a14:imgProps xmlns:a14="http://schemas.microsoft.com/office/drawing/2010/main">
                  <a14:imgLayer r:embed="rId6">
                    <a14:imgEffect>
                      <a14:backgroundRemoval t="42593" b="69074" l="63177" r="75365">
                        <a14:backgroundMark x1="66823" y1="52870" x2="67344" y2="54444"/>
                        <a14:backgroundMark x1="69740" y1="56019" x2="74740" y2="56667"/>
                      </a14:backgroundRemoval>
                    </a14:imgEffect>
                    <a14:imgEffect>
                      <a14:brightnessContrast contrast="20000"/>
                    </a14:imgEffect>
                  </a14:imgLayer>
                </a14:imgProps>
              </a:ext>
            </a:extLst>
          </a:blip>
          <a:srcRect l="63000" t="42445" r="24417" b="30592"/>
          <a:stretch/>
        </p:blipFill>
        <p:spPr>
          <a:xfrm>
            <a:off x="3941690" y="4555262"/>
            <a:ext cx="2445152" cy="18871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7"/>
          <a:stretch>
            <a:fillRect/>
          </a:stretch>
        </p:blipFill>
        <p:spPr>
          <a:xfrm>
            <a:off x="9602888" y="4601981"/>
            <a:ext cx="2244953" cy="18031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8"/>
          <a:stretch>
            <a:fillRect/>
          </a:stretch>
        </p:blipFill>
        <p:spPr>
          <a:xfrm>
            <a:off x="6724371" y="4652464"/>
            <a:ext cx="2325844" cy="17526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2617976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randombar(horizontal)">
                                      <p:cBhvr>
                                        <p:cTn id="30" dur="500"/>
                                        <p:tgtEl>
                                          <p:spTgt spid="5"/>
                                        </p:tgtEl>
                                      </p:cBhvr>
                                    </p:animEffect>
                                  </p:childTnLst>
                                </p:cTn>
                              </p:par>
                              <p:par>
                                <p:cTn id="31" presetID="14" presetClass="entr" presetSubtype="1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randombar(horizontal)">
                                      <p:cBhvr>
                                        <p:cTn id="33" dur="500"/>
                                        <p:tgtEl>
                                          <p:spTgt spid="7"/>
                                        </p:tgtEl>
                                      </p:cBhvr>
                                    </p:animEffect>
                                  </p:childTnLst>
                                </p:cTn>
                              </p:par>
                              <p:par>
                                <p:cTn id="34" presetID="14" presetClass="entr" presetSubtype="10"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randombar(horizontal)">
                                      <p:cBhvr>
                                        <p:cTn id="36" dur="500"/>
                                        <p:tgtEl>
                                          <p:spTgt spid="8"/>
                                        </p:tgtEl>
                                      </p:cBhvr>
                                    </p:animEffect>
                                  </p:childTnLst>
                                </p:cTn>
                              </p:par>
                              <p:par>
                                <p:cTn id="37" presetID="14" presetClass="entr" presetSubtype="1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randombar(horizontal)">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148861" y="515815"/>
            <a:ext cx="3259016" cy="1938992"/>
          </a:xfrm>
          <a:prstGeom prst="rect">
            <a:avLst/>
          </a:prstGeom>
          <a:noFill/>
        </p:spPr>
        <p:txBody>
          <a:bodyPr wrap="square" rtlCol="0">
            <a:spAutoFit/>
          </a:bodyPr>
          <a:lstStyle/>
          <a:p>
            <a:pPr algn="ctr"/>
            <a:r>
              <a:rPr lang="en-US" sz="6000" dirty="0" smtClean="0">
                <a:solidFill>
                  <a:schemeClr val="bg2">
                    <a:lumMod val="50000"/>
                  </a:schemeClr>
                </a:solidFill>
                <a:latin typeface="#9Slide07 IcielKoni" pitchFamily="2" charset="0"/>
              </a:rPr>
              <a:t>THỰC</a:t>
            </a:r>
          </a:p>
          <a:p>
            <a:pPr algn="ctr"/>
            <a:r>
              <a:rPr lang="en-US" sz="6000" dirty="0" smtClean="0">
                <a:solidFill>
                  <a:schemeClr val="bg2">
                    <a:lumMod val="50000"/>
                  </a:schemeClr>
                </a:solidFill>
                <a:latin typeface="#9Slide07 IcielKoni" pitchFamily="2" charset="0"/>
              </a:rPr>
              <a:t>HÀNH</a:t>
            </a:r>
            <a:endParaRPr lang="en-US" sz="6000" dirty="0">
              <a:solidFill>
                <a:schemeClr val="bg2">
                  <a:lumMod val="50000"/>
                </a:schemeClr>
              </a:solidFill>
              <a:latin typeface="#9Slide07 IcielKoni" pitchFamily="2" charset="0"/>
            </a:endParaRPr>
          </a:p>
        </p:txBody>
      </p:sp>
    </p:spTree>
    <p:extLst>
      <p:ext uri="{BB962C8B-B14F-4D97-AF65-F5344CB8AC3E}">
        <p14:creationId xmlns:p14="http://schemas.microsoft.com/office/powerpoint/2010/main" val="186738713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a:stretch>
            <a:fillRect/>
          </a:stretch>
        </p:blipFill>
        <p:spPr>
          <a:xfrm>
            <a:off x="0" y="4191"/>
            <a:ext cx="12167638" cy="6877769"/>
          </a:xfrm>
          <a:prstGeom prst="rect">
            <a:avLst/>
          </a:prstGeom>
        </p:spPr>
      </p:pic>
      <p:sp>
        <p:nvSpPr>
          <p:cNvPr id="37" name="矩形: 圆角 3"/>
          <p:cNvSpPr/>
          <p:nvPr/>
        </p:nvSpPr>
        <p:spPr>
          <a:xfrm>
            <a:off x="164123" y="257908"/>
            <a:ext cx="11742475" cy="6203852"/>
          </a:xfrm>
          <a:custGeom>
            <a:avLst/>
            <a:gdLst>
              <a:gd name="connsiteX0" fmla="*/ 0 w 5538087"/>
              <a:gd name="connsiteY0" fmla="*/ 526811 h 1488166"/>
              <a:gd name="connsiteX1" fmla="*/ 526811 w 5538087"/>
              <a:gd name="connsiteY1" fmla="*/ 0 h 1488166"/>
              <a:gd name="connsiteX2" fmla="*/ 1167449 w 5538087"/>
              <a:gd name="connsiteY2" fmla="*/ 0 h 1488166"/>
              <a:gd name="connsiteX3" fmla="*/ 1808087 w 5538087"/>
              <a:gd name="connsiteY3" fmla="*/ 0 h 1488166"/>
              <a:gd name="connsiteX4" fmla="*/ 2448725 w 5538087"/>
              <a:gd name="connsiteY4" fmla="*/ 0 h 1488166"/>
              <a:gd name="connsiteX5" fmla="*/ 3044518 w 5538087"/>
              <a:gd name="connsiteY5" fmla="*/ 0 h 1488166"/>
              <a:gd name="connsiteX6" fmla="*/ 3774845 w 5538087"/>
              <a:gd name="connsiteY6" fmla="*/ 0 h 1488166"/>
              <a:gd name="connsiteX7" fmla="*/ 4325793 w 5538087"/>
              <a:gd name="connsiteY7" fmla="*/ 0 h 1488166"/>
              <a:gd name="connsiteX8" fmla="*/ 5011276 w 5538087"/>
              <a:gd name="connsiteY8" fmla="*/ 0 h 1488166"/>
              <a:gd name="connsiteX9" fmla="*/ 5538087 w 5538087"/>
              <a:gd name="connsiteY9" fmla="*/ 526811 h 1488166"/>
              <a:gd name="connsiteX10" fmla="*/ 5538087 w 5538087"/>
              <a:gd name="connsiteY10" fmla="*/ 961355 h 1488166"/>
              <a:gd name="connsiteX11" fmla="*/ 5011276 w 5538087"/>
              <a:gd name="connsiteY11" fmla="*/ 1488166 h 1488166"/>
              <a:gd name="connsiteX12" fmla="*/ 4460327 w 5538087"/>
              <a:gd name="connsiteY12" fmla="*/ 1488166 h 1488166"/>
              <a:gd name="connsiteX13" fmla="*/ 3819690 w 5538087"/>
              <a:gd name="connsiteY13" fmla="*/ 1488166 h 1488166"/>
              <a:gd name="connsiteX14" fmla="*/ 3313586 w 5538087"/>
              <a:gd name="connsiteY14" fmla="*/ 1488166 h 1488166"/>
              <a:gd name="connsiteX15" fmla="*/ 2672948 w 5538087"/>
              <a:gd name="connsiteY15" fmla="*/ 1488166 h 1488166"/>
              <a:gd name="connsiteX16" fmla="*/ 1987465 w 5538087"/>
              <a:gd name="connsiteY16" fmla="*/ 1488166 h 1488166"/>
              <a:gd name="connsiteX17" fmla="*/ 1301983 w 5538087"/>
              <a:gd name="connsiteY17" fmla="*/ 1488166 h 1488166"/>
              <a:gd name="connsiteX18" fmla="*/ 526811 w 5538087"/>
              <a:gd name="connsiteY18" fmla="*/ 1488166 h 1488166"/>
              <a:gd name="connsiteX19" fmla="*/ 0 w 5538087"/>
              <a:gd name="connsiteY19" fmla="*/ 961355 h 1488166"/>
              <a:gd name="connsiteX20" fmla="*/ 0 w 5538087"/>
              <a:gd name="connsiteY20" fmla="*/ 526811 h 148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38087" h="1488166" fill="none" extrusionOk="0">
                <a:moveTo>
                  <a:pt x="0" y="526811"/>
                </a:moveTo>
                <a:cubicBezTo>
                  <a:pt x="25961" y="223717"/>
                  <a:pt x="225585" y="-30731"/>
                  <a:pt x="526811" y="0"/>
                </a:cubicBezTo>
                <a:cubicBezTo>
                  <a:pt x="846848" y="15387"/>
                  <a:pt x="1009412" y="26790"/>
                  <a:pt x="1167449" y="0"/>
                </a:cubicBezTo>
                <a:cubicBezTo>
                  <a:pt x="1325486" y="-26790"/>
                  <a:pt x="1639624" y="-12226"/>
                  <a:pt x="1808087" y="0"/>
                </a:cubicBezTo>
                <a:cubicBezTo>
                  <a:pt x="1976550" y="12226"/>
                  <a:pt x="2209993" y="-3999"/>
                  <a:pt x="2448725" y="0"/>
                </a:cubicBezTo>
                <a:cubicBezTo>
                  <a:pt x="2687457" y="3999"/>
                  <a:pt x="2887074" y="16047"/>
                  <a:pt x="3044518" y="0"/>
                </a:cubicBezTo>
                <a:cubicBezTo>
                  <a:pt x="3201962" y="-16047"/>
                  <a:pt x="3508713" y="47"/>
                  <a:pt x="3774845" y="0"/>
                </a:cubicBezTo>
                <a:cubicBezTo>
                  <a:pt x="4040977" y="-47"/>
                  <a:pt x="4175704" y="-23876"/>
                  <a:pt x="4325793" y="0"/>
                </a:cubicBezTo>
                <a:cubicBezTo>
                  <a:pt x="4475882" y="23876"/>
                  <a:pt x="4737957" y="11821"/>
                  <a:pt x="5011276" y="0"/>
                </a:cubicBezTo>
                <a:cubicBezTo>
                  <a:pt x="5318727" y="-16935"/>
                  <a:pt x="5522707" y="229204"/>
                  <a:pt x="5538087" y="526811"/>
                </a:cubicBezTo>
                <a:cubicBezTo>
                  <a:pt x="5545074" y="700027"/>
                  <a:pt x="5548538" y="782965"/>
                  <a:pt x="5538087" y="961355"/>
                </a:cubicBezTo>
                <a:cubicBezTo>
                  <a:pt x="5598159" y="1262498"/>
                  <a:pt x="5262143" y="1532519"/>
                  <a:pt x="5011276" y="1488166"/>
                </a:cubicBezTo>
                <a:cubicBezTo>
                  <a:pt x="4846267" y="1506415"/>
                  <a:pt x="4603005" y="1484651"/>
                  <a:pt x="4460327" y="1488166"/>
                </a:cubicBezTo>
                <a:cubicBezTo>
                  <a:pt x="4317649" y="1491681"/>
                  <a:pt x="4099852" y="1456792"/>
                  <a:pt x="3819690" y="1488166"/>
                </a:cubicBezTo>
                <a:cubicBezTo>
                  <a:pt x="3539528" y="1519540"/>
                  <a:pt x="3564210" y="1482021"/>
                  <a:pt x="3313586" y="1488166"/>
                </a:cubicBezTo>
                <a:cubicBezTo>
                  <a:pt x="3062962" y="1494311"/>
                  <a:pt x="2851720" y="1458861"/>
                  <a:pt x="2672948" y="1488166"/>
                </a:cubicBezTo>
                <a:cubicBezTo>
                  <a:pt x="2494176" y="1517471"/>
                  <a:pt x="2249310" y="1484301"/>
                  <a:pt x="1987465" y="1488166"/>
                </a:cubicBezTo>
                <a:cubicBezTo>
                  <a:pt x="1725620" y="1492031"/>
                  <a:pt x="1621880" y="1497999"/>
                  <a:pt x="1301983" y="1488166"/>
                </a:cubicBezTo>
                <a:cubicBezTo>
                  <a:pt x="982086" y="1478333"/>
                  <a:pt x="824912" y="1520359"/>
                  <a:pt x="526811" y="1488166"/>
                </a:cubicBezTo>
                <a:cubicBezTo>
                  <a:pt x="244573" y="1472292"/>
                  <a:pt x="-11026" y="1321313"/>
                  <a:pt x="0" y="961355"/>
                </a:cubicBezTo>
                <a:cubicBezTo>
                  <a:pt x="14192" y="835032"/>
                  <a:pt x="-15120" y="698968"/>
                  <a:pt x="0" y="526811"/>
                </a:cubicBezTo>
                <a:close/>
              </a:path>
              <a:path w="5538087" h="1488166" stroke="0" extrusionOk="0">
                <a:moveTo>
                  <a:pt x="0" y="526811"/>
                </a:moveTo>
                <a:cubicBezTo>
                  <a:pt x="-14809" y="218442"/>
                  <a:pt x="211554" y="-31951"/>
                  <a:pt x="526811" y="0"/>
                </a:cubicBezTo>
                <a:cubicBezTo>
                  <a:pt x="770076" y="25946"/>
                  <a:pt x="920332" y="27117"/>
                  <a:pt x="1077760" y="0"/>
                </a:cubicBezTo>
                <a:cubicBezTo>
                  <a:pt x="1235188" y="-27117"/>
                  <a:pt x="1473325" y="10319"/>
                  <a:pt x="1763242" y="0"/>
                </a:cubicBezTo>
                <a:cubicBezTo>
                  <a:pt x="2053159" y="-10319"/>
                  <a:pt x="2161335" y="-8128"/>
                  <a:pt x="2269346" y="0"/>
                </a:cubicBezTo>
                <a:cubicBezTo>
                  <a:pt x="2377357" y="8128"/>
                  <a:pt x="2672881" y="-10373"/>
                  <a:pt x="2909984" y="0"/>
                </a:cubicBezTo>
                <a:cubicBezTo>
                  <a:pt x="3147087" y="10373"/>
                  <a:pt x="3189552" y="-229"/>
                  <a:pt x="3460932" y="0"/>
                </a:cubicBezTo>
                <a:cubicBezTo>
                  <a:pt x="3732312" y="229"/>
                  <a:pt x="3985047" y="-26615"/>
                  <a:pt x="4191260" y="0"/>
                </a:cubicBezTo>
                <a:cubicBezTo>
                  <a:pt x="4397473" y="26615"/>
                  <a:pt x="4830427" y="32988"/>
                  <a:pt x="5011276" y="0"/>
                </a:cubicBezTo>
                <a:cubicBezTo>
                  <a:pt x="5265588" y="-15896"/>
                  <a:pt x="5550715" y="238401"/>
                  <a:pt x="5538087" y="526811"/>
                </a:cubicBezTo>
                <a:cubicBezTo>
                  <a:pt x="5534211" y="721273"/>
                  <a:pt x="5540309" y="830123"/>
                  <a:pt x="5538087" y="961355"/>
                </a:cubicBezTo>
                <a:cubicBezTo>
                  <a:pt x="5532618" y="1185524"/>
                  <a:pt x="5287590" y="1493284"/>
                  <a:pt x="5011276" y="1488166"/>
                </a:cubicBezTo>
                <a:cubicBezTo>
                  <a:pt x="4778352" y="1501087"/>
                  <a:pt x="4698793" y="1473664"/>
                  <a:pt x="4460327" y="1488166"/>
                </a:cubicBezTo>
                <a:cubicBezTo>
                  <a:pt x="4221861" y="1502668"/>
                  <a:pt x="4109904" y="1512301"/>
                  <a:pt x="3864534" y="1488166"/>
                </a:cubicBezTo>
                <a:cubicBezTo>
                  <a:pt x="3619164" y="1464031"/>
                  <a:pt x="3535327" y="1475228"/>
                  <a:pt x="3268741" y="1488166"/>
                </a:cubicBezTo>
                <a:cubicBezTo>
                  <a:pt x="3002155" y="1501104"/>
                  <a:pt x="2864284" y="1501304"/>
                  <a:pt x="2628103" y="1488166"/>
                </a:cubicBezTo>
                <a:cubicBezTo>
                  <a:pt x="2391922" y="1475028"/>
                  <a:pt x="2367678" y="1485128"/>
                  <a:pt x="2121999" y="1488166"/>
                </a:cubicBezTo>
                <a:cubicBezTo>
                  <a:pt x="1876320" y="1491204"/>
                  <a:pt x="1727052" y="1459528"/>
                  <a:pt x="1481361" y="1488166"/>
                </a:cubicBezTo>
                <a:cubicBezTo>
                  <a:pt x="1235670" y="1516804"/>
                  <a:pt x="961382" y="1528263"/>
                  <a:pt x="526811" y="1488166"/>
                </a:cubicBezTo>
                <a:cubicBezTo>
                  <a:pt x="210050" y="1453487"/>
                  <a:pt x="9933" y="1239955"/>
                  <a:pt x="0" y="961355"/>
                </a:cubicBezTo>
                <a:cubicBezTo>
                  <a:pt x="-8318" y="749823"/>
                  <a:pt x="8943" y="694689"/>
                  <a:pt x="0" y="526811"/>
                </a:cubicBezTo>
                <a:close/>
              </a:path>
            </a:pathLst>
          </a:custGeom>
          <a:solidFill>
            <a:schemeClr val="bg1">
              <a:alpha val="30000"/>
            </a:schemeClr>
          </a:solidFill>
          <a:ln>
            <a:solidFill>
              <a:schemeClr val="accent6">
                <a:lumMod val="20000"/>
                <a:lumOff val="80000"/>
                <a:alpha val="50000"/>
              </a:schemeClr>
            </a:solidFill>
          </a:ln>
          <a:effectLst>
            <a:innerShdw blurRad="114300">
              <a:schemeClr val="accent1">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outerShdw blurRad="50800" dist="50800" dir="5400000" algn="ctr" rotWithShape="0">
                  <a:srgbClr val="FFFF00"/>
                </a:outerShdw>
              </a:effectLst>
              <a:uLnTx/>
              <a:uFillTx/>
              <a:latin typeface="字魂70号-灵悦黑体" panose="00000500000000000000" pitchFamily="2" charset="-122"/>
              <a:ea typeface="字魂70号-灵悦黑体" panose="00000500000000000000" pitchFamily="2" charset="-122"/>
              <a:cs typeface="+mn-ea"/>
              <a:sym typeface="字魂70号-灵悦黑体" panose="00000500000000000000" pitchFamily="2" charset="-122"/>
            </a:endParaRPr>
          </a:p>
        </p:txBody>
      </p:sp>
      <p:pic>
        <p:nvPicPr>
          <p:cNvPr id="33" name="Picture 32"/>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46850" y1="18950" x2="54650" y2="24500"/>
                        <a14:foregroundMark x1="50750" y1="15950" x2="53900" y2="21050"/>
                      </a14:backgroundRemoval>
                    </a14:imgEffect>
                  </a14:imgLayer>
                </a14:imgProps>
              </a:ext>
            </a:extLst>
          </a:blip>
          <a:stretch>
            <a:fillRect/>
          </a:stretch>
        </p:blipFill>
        <p:spPr>
          <a:xfrm>
            <a:off x="-840056" y="3459403"/>
            <a:ext cx="3745792" cy="3842794"/>
          </a:xfrm>
          <a:prstGeom prst="rect">
            <a:avLst/>
          </a:prstGeom>
        </p:spPr>
      </p:pic>
      <p:pic>
        <p:nvPicPr>
          <p:cNvPr id="9" name="Picture 8"/>
          <p:cNvPicPr>
            <a:picLocks noChangeAspect="1"/>
          </p:cNvPicPr>
          <p:nvPr/>
        </p:nvPicPr>
        <p:blipFill rotWithShape="1">
          <a:blip r:embed="rId6">
            <a:extLst>
              <a:ext uri="{BEBA8EAE-BF5A-486C-A8C5-ECC9F3942E4B}">
                <a14:imgProps xmlns:a14="http://schemas.microsoft.com/office/drawing/2010/main">
                  <a14:imgLayer r:embed="rId7">
                    <a14:imgEffect>
                      <a14:backgroundRemoval t="5060" b="87946" l="1405" r="97268">
                        <a14:foregroundMark x1="6792" y1="16964" x2="16550" y2="19196"/>
                        <a14:foregroundMark x1="14442" y1="26042" x2="14442" y2="26042"/>
                        <a14:foregroundMark x1="4840" y1="17708" x2="6167" y2="21726"/>
                        <a14:foregroundMark x1="4294" y1="17262" x2="3903" y2="19940"/>
                        <a14:foregroundMark x1="41530" y1="31548" x2="58626" y2="28274"/>
                        <a14:foregroundMark x1="67681" y1="34524" x2="87822" y2="55357"/>
                        <a14:foregroundMark x1="46370" y1="78423" x2="74629" y2="76637"/>
                        <a14:foregroundMark x1="43091" y1="69345" x2="49805" y2="73363"/>
                        <a14:foregroundMark x1="40203" y1="75149" x2="59251" y2="79167"/>
                        <a14:foregroundMark x1="33099" y1="82887" x2="70570" y2="83185"/>
                        <a14:foregroundMark x1="18267" y1="84375" x2="28103" y2="83631"/>
                        <a14:foregroundMark x1="12178" y1="46280" x2="16003" y2="41071"/>
                        <a14:foregroundMark x1="28649" y1="36310" x2="34270" y2="56845"/>
                        <a14:foregroundMark x1="11163" y1="37798" x2="9836" y2="48065"/>
                        <a14:foregroundMark x1="9836" y1="37054" x2="9055" y2="53274"/>
                        <a14:foregroundMark x1="82279" y1="13690" x2="93833" y2="16964"/>
                        <a14:foregroundMark x1="31928" y1="76339" x2="30601" y2="83185"/>
                        <a14:foregroundMark x1="31382" y1="85119" x2="75332" y2="85119"/>
                        <a14:foregroundMark x1="90242" y1="20536" x2="92896" y2="47321"/>
                      </a14:backgroundRemoval>
                    </a14:imgEffect>
                    <a14:imgEffect>
                      <a14:saturation sat="400000"/>
                    </a14:imgEffect>
                  </a14:imgLayer>
                </a14:imgProps>
              </a:ext>
            </a:extLst>
          </a:blip>
          <a:srcRect t="6535" r="4358" b="9804"/>
          <a:stretch/>
        </p:blipFill>
        <p:spPr>
          <a:xfrm>
            <a:off x="4502826" y="1875692"/>
            <a:ext cx="7403772" cy="45860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0" name="Oval Callout 29"/>
          <p:cNvSpPr/>
          <p:nvPr/>
        </p:nvSpPr>
        <p:spPr>
          <a:xfrm flipH="1">
            <a:off x="229380" y="1624512"/>
            <a:ext cx="4208189" cy="2473875"/>
          </a:xfrm>
          <a:prstGeom prst="wedgeEllipseCallout">
            <a:avLst>
              <a:gd name="adj1" fmla="val 12205"/>
              <a:gd name="adj2" fmla="val 63170"/>
            </a:avLst>
          </a:prstGeom>
          <a:solidFill>
            <a:srgbClr val="FF0066"/>
          </a:solid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smtClean="0">
                <a:ln>
                  <a:noFill/>
                </a:ln>
                <a:solidFill>
                  <a:prstClr val="white"/>
                </a:solidFill>
                <a:effectLst/>
                <a:uLnTx/>
                <a:uFillTx/>
                <a:latin typeface="Cambria" panose="02040503050406030204" pitchFamily="18" charset="0"/>
                <a:ea typeface="Cambria" panose="02040503050406030204" pitchFamily="18" charset="0"/>
                <a:cs typeface="+mn-cs"/>
              </a:rPr>
              <a:t>Em</a:t>
            </a:r>
            <a:r>
              <a:rPr kumimoji="0" lang="en-US" sz="3200" b="0" i="0" u="none" strike="noStrike" kern="1200" cap="none" spc="0" normalizeH="0" baseline="0" noProof="0" dirty="0" smtClean="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solidFill>
                  <a:prstClr val="white"/>
                </a:solidFill>
                <a:effectLst/>
                <a:uLnTx/>
                <a:uFillTx/>
                <a:latin typeface="Cambria" panose="02040503050406030204" pitchFamily="18" charset="0"/>
                <a:ea typeface="Cambria" panose="02040503050406030204" pitchFamily="18" charset="0"/>
                <a:cs typeface="+mn-cs"/>
              </a:rPr>
              <a:t>sẽ</a:t>
            </a:r>
            <a:r>
              <a:rPr kumimoji="0" lang="en-US" sz="3200" b="0" i="0" u="none" strike="noStrike" kern="1200" cap="none" spc="0" normalizeH="0" noProof="0" dirty="0" smtClean="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noProof="0" dirty="0" err="1" smtClean="0">
                <a:ln>
                  <a:noFill/>
                </a:ln>
                <a:solidFill>
                  <a:prstClr val="white"/>
                </a:solidFill>
                <a:effectLst/>
                <a:uLnTx/>
                <a:uFillTx/>
                <a:latin typeface="Cambria" panose="02040503050406030204" pitchFamily="18" charset="0"/>
                <a:ea typeface="Cambria" panose="02040503050406030204" pitchFamily="18" charset="0"/>
                <a:cs typeface="+mn-cs"/>
              </a:rPr>
              <a:t>xử</a:t>
            </a:r>
            <a:r>
              <a:rPr kumimoji="0" lang="en-US" sz="3200" b="0" i="0" u="none" strike="noStrike" kern="1200" cap="none" spc="0" normalizeH="0" noProof="0" dirty="0" smtClean="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noProof="0" dirty="0" err="1" smtClean="0">
                <a:ln>
                  <a:noFill/>
                </a:ln>
                <a:solidFill>
                  <a:prstClr val="white"/>
                </a:solidFill>
                <a:effectLst/>
                <a:uLnTx/>
                <a:uFillTx/>
                <a:latin typeface="Cambria" panose="02040503050406030204" pitchFamily="18" charset="0"/>
                <a:ea typeface="Cambria" panose="02040503050406030204" pitchFamily="18" charset="0"/>
                <a:cs typeface="+mn-cs"/>
              </a:rPr>
              <a:t>lí</a:t>
            </a:r>
            <a:r>
              <a:rPr kumimoji="0" lang="en-US" sz="3200" b="0" i="0" u="none" strike="noStrike" kern="1200" cap="none" spc="0" normalizeH="0" noProof="0" dirty="0" smtClean="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noProof="0" dirty="0" err="1" smtClean="0">
                <a:ln>
                  <a:noFill/>
                </a:ln>
                <a:solidFill>
                  <a:prstClr val="white"/>
                </a:solidFill>
                <a:effectLst/>
                <a:uLnTx/>
                <a:uFillTx/>
                <a:latin typeface="Cambria" panose="02040503050406030204" pitchFamily="18" charset="0"/>
                <a:ea typeface="Cambria" panose="02040503050406030204" pitchFamily="18" charset="0"/>
                <a:cs typeface="+mn-cs"/>
              </a:rPr>
              <a:t>như</a:t>
            </a:r>
            <a:r>
              <a:rPr kumimoji="0" lang="en-US" sz="3200" b="0" i="0" u="none" strike="noStrike" kern="1200" cap="none" spc="0" normalizeH="0" noProof="0" dirty="0" smtClean="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noProof="0" dirty="0" err="1" smtClean="0">
                <a:ln>
                  <a:noFill/>
                </a:ln>
                <a:solidFill>
                  <a:prstClr val="white"/>
                </a:solidFill>
                <a:effectLst/>
                <a:uLnTx/>
                <a:uFillTx/>
                <a:latin typeface="Cambria" panose="02040503050406030204" pitchFamily="18" charset="0"/>
                <a:ea typeface="Cambria" panose="02040503050406030204" pitchFamily="18" charset="0"/>
                <a:cs typeface="+mn-cs"/>
              </a:rPr>
              <a:t>thế</a:t>
            </a:r>
            <a:r>
              <a:rPr kumimoji="0" lang="en-US" sz="3200" b="0" i="0" u="none" strike="noStrike" kern="1200" cap="none" spc="0" normalizeH="0" noProof="0" dirty="0" smtClean="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noProof="0" dirty="0" err="1" smtClean="0">
                <a:ln>
                  <a:noFill/>
                </a:ln>
                <a:solidFill>
                  <a:prstClr val="white"/>
                </a:solidFill>
                <a:effectLst/>
                <a:uLnTx/>
                <a:uFillTx/>
                <a:latin typeface="Cambria" panose="02040503050406030204" pitchFamily="18" charset="0"/>
                <a:ea typeface="Cambria" panose="02040503050406030204" pitchFamily="18" charset="0"/>
                <a:cs typeface="+mn-cs"/>
              </a:rPr>
              <a:t>nào</a:t>
            </a:r>
            <a:r>
              <a:rPr kumimoji="0" lang="en-US" sz="3200" b="0" i="0" u="none" strike="noStrike" kern="1200" cap="none" spc="0" normalizeH="0" noProof="0" dirty="0" smtClean="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noProof="0" dirty="0" err="1" smtClean="0">
                <a:ln>
                  <a:noFill/>
                </a:ln>
                <a:solidFill>
                  <a:prstClr val="white"/>
                </a:solidFill>
                <a:effectLst/>
                <a:uLnTx/>
                <a:uFillTx/>
                <a:latin typeface="Cambria" panose="02040503050406030204" pitchFamily="18" charset="0"/>
                <a:ea typeface="Cambria" panose="02040503050406030204" pitchFamily="18" charset="0"/>
                <a:cs typeface="+mn-cs"/>
              </a:rPr>
              <a:t>trong</a:t>
            </a:r>
            <a:r>
              <a:rPr kumimoji="0" lang="en-US" sz="3200" b="0" i="0" u="none" strike="noStrike" kern="1200" cap="none" spc="0" normalizeH="0" noProof="0" dirty="0" smtClean="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noProof="0" dirty="0" err="1" smtClean="0">
                <a:ln>
                  <a:noFill/>
                </a:ln>
                <a:solidFill>
                  <a:prstClr val="white"/>
                </a:solidFill>
                <a:effectLst/>
                <a:uLnTx/>
                <a:uFillTx/>
                <a:latin typeface="Cambria" panose="02040503050406030204" pitchFamily="18" charset="0"/>
                <a:ea typeface="Cambria" panose="02040503050406030204" pitchFamily="18" charset="0"/>
                <a:cs typeface="+mn-cs"/>
              </a:rPr>
              <a:t>tình</a:t>
            </a:r>
            <a:r>
              <a:rPr kumimoji="0" lang="en-US" sz="3200" b="0" i="0" u="none" strike="noStrike" kern="1200" cap="none" spc="0" normalizeH="0" noProof="0" dirty="0" smtClean="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noProof="0" dirty="0" err="1" smtClean="0">
                <a:ln>
                  <a:noFill/>
                </a:ln>
                <a:solidFill>
                  <a:prstClr val="white"/>
                </a:solidFill>
                <a:effectLst/>
                <a:uLnTx/>
                <a:uFillTx/>
                <a:latin typeface="Cambria" panose="02040503050406030204" pitchFamily="18" charset="0"/>
                <a:ea typeface="Cambria" panose="02040503050406030204" pitchFamily="18" charset="0"/>
                <a:cs typeface="+mn-cs"/>
              </a:rPr>
              <a:t>huống</a:t>
            </a:r>
            <a:r>
              <a:rPr kumimoji="0" lang="en-US" sz="3200" b="0" i="0" u="none" strike="noStrike" kern="1200" cap="none" spc="0" normalizeH="0" noProof="0" dirty="0" smtClean="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noProof="0" dirty="0" err="1" smtClean="0">
                <a:ln>
                  <a:noFill/>
                </a:ln>
                <a:solidFill>
                  <a:prstClr val="white"/>
                </a:solidFill>
                <a:effectLst/>
                <a:uLnTx/>
                <a:uFillTx/>
                <a:latin typeface="Cambria" panose="02040503050406030204" pitchFamily="18" charset="0"/>
                <a:ea typeface="Cambria" panose="02040503050406030204" pitchFamily="18" charset="0"/>
                <a:cs typeface="+mn-cs"/>
              </a:rPr>
              <a:t>sau</a:t>
            </a:r>
            <a:r>
              <a:rPr kumimoji="0" lang="en-US" sz="3200" b="0" i="0" u="none" strike="noStrike" kern="1200" cap="none" spc="0" normalizeH="0" noProof="0" dirty="0" smtClean="0">
                <a:ln>
                  <a:noFill/>
                </a:ln>
                <a:solidFill>
                  <a:prstClr val="white"/>
                </a:solidFill>
                <a:effectLst/>
                <a:uLnTx/>
                <a:uFillTx/>
                <a:latin typeface="Cambria" panose="02040503050406030204" pitchFamily="18" charset="0"/>
                <a:ea typeface="Cambria" panose="02040503050406030204" pitchFamily="18" charset="0"/>
                <a:cs typeface="+mn-cs"/>
              </a:rPr>
              <a:t>?</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1" name="Picture 10"/>
          <p:cNvPicPr>
            <a:picLocks noChangeAspect="1"/>
          </p:cNvPicPr>
          <p:nvPr/>
        </p:nvPicPr>
        <p:blipFill>
          <a:blip r:embed="rId8"/>
          <a:stretch>
            <a:fillRect/>
          </a:stretch>
        </p:blipFill>
        <p:spPr>
          <a:xfrm>
            <a:off x="507061" y="249172"/>
            <a:ext cx="8608298" cy="1072989"/>
          </a:xfrm>
          <a:prstGeom prst="rect">
            <a:avLst/>
          </a:prstGeom>
        </p:spPr>
      </p:pic>
    </p:spTree>
    <p:extLst>
      <p:ext uri="{BB962C8B-B14F-4D97-AF65-F5344CB8AC3E}">
        <p14:creationId xmlns:p14="http://schemas.microsoft.com/office/powerpoint/2010/main" val="78174428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750"/>
                                        <p:tgtEl>
                                          <p:spTgt spid="37"/>
                                        </p:tgtEl>
                                      </p:cBhvr>
                                    </p:animEffect>
                                    <p:anim calcmode="lin" valueType="num">
                                      <p:cBhvr>
                                        <p:cTn id="8" dur="750" fill="hold"/>
                                        <p:tgtEl>
                                          <p:spTgt spid="37"/>
                                        </p:tgtEl>
                                        <p:attrNameLst>
                                          <p:attrName>ppt_x</p:attrName>
                                        </p:attrNameLst>
                                      </p:cBhvr>
                                      <p:tavLst>
                                        <p:tav tm="0">
                                          <p:val>
                                            <p:strVal val="#ppt_x"/>
                                          </p:val>
                                        </p:tav>
                                        <p:tav tm="100000">
                                          <p:val>
                                            <p:strVal val="#ppt_x"/>
                                          </p:val>
                                        </p:tav>
                                      </p:tavLst>
                                    </p:anim>
                                    <p:anim calcmode="lin" valueType="num">
                                      <p:cBhvr>
                                        <p:cTn id="9" dur="750" fill="hold"/>
                                        <p:tgtEl>
                                          <p:spTgt spid="37"/>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additive="base">
                                        <p:cTn id="22" dur="500" fill="hold"/>
                                        <p:tgtEl>
                                          <p:spTgt spid="30"/>
                                        </p:tgtEl>
                                        <p:attrNameLst>
                                          <p:attrName>ppt_x</p:attrName>
                                        </p:attrNameLst>
                                      </p:cBhvr>
                                      <p:tavLst>
                                        <p:tav tm="0">
                                          <p:val>
                                            <p:strVal val="#ppt_x"/>
                                          </p:val>
                                        </p:tav>
                                        <p:tav tm="100000">
                                          <p:val>
                                            <p:strVal val="#ppt_x"/>
                                          </p:val>
                                        </p:tav>
                                      </p:tavLst>
                                    </p:anim>
                                    <p:anim calcmode="lin" valueType="num">
                                      <p:cBhvr additive="base">
                                        <p:cTn id="23" dur="500" fill="hold"/>
                                        <p:tgtEl>
                                          <p:spTgt spid="30"/>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 calcmode="lin" valueType="num">
                                      <p:cBhvr additive="base">
                                        <p:cTn id="26" dur="500" fill="hold"/>
                                        <p:tgtEl>
                                          <p:spTgt spid="33"/>
                                        </p:tgtEl>
                                        <p:attrNameLst>
                                          <p:attrName>ppt_x</p:attrName>
                                        </p:attrNameLst>
                                      </p:cBhvr>
                                      <p:tavLst>
                                        <p:tav tm="0">
                                          <p:val>
                                            <p:strVal val="#ppt_x"/>
                                          </p:val>
                                        </p:tav>
                                        <p:tav tm="100000">
                                          <p:val>
                                            <p:strVal val="#ppt_x"/>
                                          </p:val>
                                        </p:tav>
                                      </p:tavLst>
                                    </p:anim>
                                    <p:anim calcmode="lin" valueType="num">
                                      <p:cBhvr additive="base">
                                        <p:cTn id="27"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a:stretch>
            <a:fillRect/>
          </a:stretch>
        </p:blipFill>
        <p:spPr>
          <a:xfrm>
            <a:off x="0" y="4191"/>
            <a:ext cx="12167638" cy="6877769"/>
          </a:xfrm>
          <a:prstGeom prst="rect">
            <a:avLst/>
          </a:prstGeom>
        </p:spPr>
      </p:pic>
      <p:sp>
        <p:nvSpPr>
          <p:cNvPr id="37" name="矩形: 圆角 3"/>
          <p:cNvSpPr/>
          <p:nvPr/>
        </p:nvSpPr>
        <p:spPr>
          <a:xfrm>
            <a:off x="164123" y="257908"/>
            <a:ext cx="11742475" cy="6203852"/>
          </a:xfrm>
          <a:custGeom>
            <a:avLst/>
            <a:gdLst>
              <a:gd name="connsiteX0" fmla="*/ 0 w 5538087"/>
              <a:gd name="connsiteY0" fmla="*/ 526811 h 1488166"/>
              <a:gd name="connsiteX1" fmla="*/ 526811 w 5538087"/>
              <a:gd name="connsiteY1" fmla="*/ 0 h 1488166"/>
              <a:gd name="connsiteX2" fmla="*/ 1167449 w 5538087"/>
              <a:gd name="connsiteY2" fmla="*/ 0 h 1488166"/>
              <a:gd name="connsiteX3" fmla="*/ 1808087 w 5538087"/>
              <a:gd name="connsiteY3" fmla="*/ 0 h 1488166"/>
              <a:gd name="connsiteX4" fmla="*/ 2448725 w 5538087"/>
              <a:gd name="connsiteY4" fmla="*/ 0 h 1488166"/>
              <a:gd name="connsiteX5" fmla="*/ 3044518 w 5538087"/>
              <a:gd name="connsiteY5" fmla="*/ 0 h 1488166"/>
              <a:gd name="connsiteX6" fmla="*/ 3774845 w 5538087"/>
              <a:gd name="connsiteY6" fmla="*/ 0 h 1488166"/>
              <a:gd name="connsiteX7" fmla="*/ 4325793 w 5538087"/>
              <a:gd name="connsiteY7" fmla="*/ 0 h 1488166"/>
              <a:gd name="connsiteX8" fmla="*/ 5011276 w 5538087"/>
              <a:gd name="connsiteY8" fmla="*/ 0 h 1488166"/>
              <a:gd name="connsiteX9" fmla="*/ 5538087 w 5538087"/>
              <a:gd name="connsiteY9" fmla="*/ 526811 h 1488166"/>
              <a:gd name="connsiteX10" fmla="*/ 5538087 w 5538087"/>
              <a:gd name="connsiteY10" fmla="*/ 961355 h 1488166"/>
              <a:gd name="connsiteX11" fmla="*/ 5011276 w 5538087"/>
              <a:gd name="connsiteY11" fmla="*/ 1488166 h 1488166"/>
              <a:gd name="connsiteX12" fmla="*/ 4460327 w 5538087"/>
              <a:gd name="connsiteY12" fmla="*/ 1488166 h 1488166"/>
              <a:gd name="connsiteX13" fmla="*/ 3819690 w 5538087"/>
              <a:gd name="connsiteY13" fmla="*/ 1488166 h 1488166"/>
              <a:gd name="connsiteX14" fmla="*/ 3313586 w 5538087"/>
              <a:gd name="connsiteY14" fmla="*/ 1488166 h 1488166"/>
              <a:gd name="connsiteX15" fmla="*/ 2672948 w 5538087"/>
              <a:gd name="connsiteY15" fmla="*/ 1488166 h 1488166"/>
              <a:gd name="connsiteX16" fmla="*/ 1987465 w 5538087"/>
              <a:gd name="connsiteY16" fmla="*/ 1488166 h 1488166"/>
              <a:gd name="connsiteX17" fmla="*/ 1301983 w 5538087"/>
              <a:gd name="connsiteY17" fmla="*/ 1488166 h 1488166"/>
              <a:gd name="connsiteX18" fmla="*/ 526811 w 5538087"/>
              <a:gd name="connsiteY18" fmla="*/ 1488166 h 1488166"/>
              <a:gd name="connsiteX19" fmla="*/ 0 w 5538087"/>
              <a:gd name="connsiteY19" fmla="*/ 961355 h 1488166"/>
              <a:gd name="connsiteX20" fmla="*/ 0 w 5538087"/>
              <a:gd name="connsiteY20" fmla="*/ 526811 h 148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38087" h="1488166" fill="none" extrusionOk="0">
                <a:moveTo>
                  <a:pt x="0" y="526811"/>
                </a:moveTo>
                <a:cubicBezTo>
                  <a:pt x="25961" y="223717"/>
                  <a:pt x="225585" y="-30731"/>
                  <a:pt x="526811" y="0"/>
                </a:cubicBezTo>
                <a:cubicBezTo>
                  <a:pt x="846848" y="15387"/>
                  <a:pt x="1009412" y="26790"/>
                  <a:pt x="1167449" y="0"/>
                </a:cubicBezTo>
                <a:cubicBezTo>
                  <a:pt x="1325486" y="-26790"/>
                  <a:pt x="1639624" y="-12226"/>
                  <a:pt x="1808087" y="0"/>
                </a:cubicBezTo>
                <a:cubicBezTo>
                  <a:pt x="1976550" y="12226"/>
                  <a:pt x="2209993" y="-3999"/>
                  <a:pt x="2448725" y="0"/>
                </a:cubicBezTo>
                <a:cubicBezTo>
                  <a:pt x="2687457" y="3999"/>
                  <a:pt x="2887074" y="16047"/>
                  <a:pt x="3044518" y="0"/>
                </a:cubicBezTo>
                <a:cubicBezTo>
                  <a:pt x="3201962" y="-16047"/>
                  <a:pt x="3508713" y="47"/>
                  <a:pt x="3774845" y="0"/>
                </a:cubicBezTo>
                <a:cubicBezTo>
                  <a:pt x="4040977" y="-47"/>
                  <a:pt x="4175704" y="-23876"/>
                  <a:pt x="4325793" y="0"/>
                </a:cubicBezTo>
                <a:cubicBezTo>
                  <a:pt x="4475882" y="23876"/>
                  <a:pt x="4737957" y="11821"/>
                  <a:pt x="5011276" y="0"/>
                </a:cubicBezTo>
                <a:cubicBezTo>
                  <a:pt x="5318727" y="-16935"/>
                  <a:pt x="5522707" y="229204"/>
                  <a:pt x="5538087" y="526811"/>
                </a:cubicBezTo>
                <a:cubicBezTo>
                  <a:pt x="5545074" y="700027"/>
                  <a:pt x="5548538" y="782965"/>
                  <a:pt x="5538087" y="961355"/>
                </a:cubicBezTo>
                <a:cubicBezTo>
                  <a:pt x="5598159" y="1262498"/>
                  <a:pt x="5262143" y="1532519"/>
                  <a:pt x="5011276" y="1488166"/>
                </a:cubicBezTo>
                <a:cubicBezTo>
                  <a:pt x="4846267" y="1506415"/>
                  <a:pt x="4603005" y="1484651"/>
                  <a:pt x="4460327" y="1488166"/>
                </a:cubicBezTo>
                <a:cubicBezTo>
                  <a:pt x="4317649" y="1491681"/>
                  <a:pt x="4099852" y="1456792"/>
                  <a:pt x="3819690" y="1488166"/>
                </a:cubicBezTo>
                <a:cubicBezTo>
                  <a:pt x="3539528" y="1519540"/>
                  <a:pt x="3564210" y="1482021"/>
                  <a:pt x="3313586" y="1488166"/>
                </a:cubicBezTo>
                <a:cubicBezTo>
                  <a:pt x="3062962" y="1494311"/>
                  <a:pt x="2851720" y="1458861"/>
                  <a:pt x="2672948" y="1488166"/>
                </a:cubicBezTo>
                <a:cubicBezTo>
                  <a:pt x="2494176" y="1517471"/>
                  <a:pt x="2249310" y="1484301"/>
                  <a:pt x="1987465" y="1488166"/>
                </a:cubicBezTo>
                <a:cubicBezTo>
                  <a:pt x="1725620" y="1492031"/>
                  <a:pt x="1621880" y="1497999"/>
                  <a:pt x="1301983" y="1488166"/>
                </a:cubicBezTo>
                <a:cubicBezTo>
                  <a:pt x="982086" y="1478333"/>
                  <a:pt x="824912" y="1520359"/>
                  <a:pt x="526811" y="1488166"/>
                </a:cubicBezTo>
                <a:cubicBezTo>
                  <a:pt x="244573" y="1472292"/>
                  <a:pt x="-11026" y="1321313"/>
                  <a:pt x="0" y="961355"/>
                </a:cubicBezTo>
                <a:cubicBezTo>
                  <a:pt x="14192" y="835032"/>
                  <a:pt x="-15120" y="698968"/>
                  <a:pt x="0" y="526811"/>
                </a:cubicBezTo>
                <a:close/>
              </a:path>
              <a:path w="5538087" h="1488166" stroke="0" extrusionOk="0">
                <a:moveTo>
                  <a:pt x="0" y="526811"/>
                </a:moveTo>
                <a:cubicBezTo>
                  <a:pt x="-14809" y="218442"/>
                  <a:pt x="211554" y="-31951"/>
                  <a:pt x="526811" y="0"/>
                </a:cubicBezTo>
                <a:cubicBezTo>
                  <a:pt x="770076" y="25946"/>
                  <a:pt x="920332" y="27117"/>
                  <a:pt x="1077760" y="0"/>
                </a:cubicBezTo>
                <a:cubicBezTo>
                  <a:pt x="1235188" y="-27117"/>
                  <a:pt x="1473325" y="10319"/>
                  <a:pt x="1763242" y="0"/>
                </a:cubicBezTo>
                <a:cubicBezTo>
                  <a:pt x="2053159" y="-10319"/>
                  <a:pt x="2161335" y="-8128"/>
                  <a:pt x="2269346" y="0"/>
                </a:cubicBezTo>
                <a:cubicBezTo>
                  <a:pt x="2377357" y="8128"/>
                  <a:pt x="2672881" y="-10373"/>
                  <a:pt x="2909984" y="0"/>
                </a:cubicBezTo>
                <a:cubicBezTo>
                  <a:pt x="3147087" y="10373"/>
                  <a:pt x="3189552" y="-229"/>
                  <a:pt x="3460932" y="0"/>
                </a:cubicBezTo>
                <a:cubicBezTo>
                  <a:pt x="3732312" y="229"/>
                  <a:pt x="3985047" y="-26615"/>
                  <a:pt x="4191260" y="0"/>
                </a:cubicBezTo>
                <a:cubicBezTo>
                  <a:pt x="4397473" y="26615"/>
                  <a:pt x="4830427" y="32988"/>
                  <a:pt x="5011276" y="0"/>
                </a:cubicBezTo>
                <a:cubicBezTo>
                  <a:pt x="5265588" y="-15896"/>
                  <a:pt x="5550715" y="238401"/>
                  <a:pt x="5538087" y="526811"/>
                </a:cubicBezTo>
                <a:cubicBezTo>
                  <a:pt x="5534211" y="721273"/>
                  <a:pt x="5540309" y="830123"/>
                  <a:pt x="5538087" y="961355"/>
                </a:cubicBezTo>
                <a:cubicBezTo>
                  <a:pt x="5532618" y="1185524"/>
                  <a:pt x="5287590" y="1493284"/>
                  <a:pt x="5011276" y="1488166"/>
                </a:cubicBezTo>
                <a:cubicBezTo>
                  <a:pt x="4778352" y="1501087"/>
                  <a:pt x="4698793" y="1473664"/>
                  <a:pt x="4460327" y="1488166"/>
                </a:cubicBezTo>
                <a:cubicBezTo>
                  <a:pt x="4221861" y="1502668"/>
                  <a:pt x="4109904" y="1512301"/>
                  <a:pt x="3864534" y="1488166"/>
                </a:cubicBezTo>
                <a:cubicBezTo>
                  <a:pt x="3619164" y="1464031"/>
                  <a:pt x="3535327" y="1475228"/>
                  <a:pt x="3268741" y="1488166"/>
                </a:cubicBezTo>
                <a:cubicBezTo>
                  <a:pt x="3002155" y="1501104"/>
                  <a:pt x="2864284" y="1501304"/>
                  <a:pt x="2628103" y="1488166"/>
                </a:cubicBezTo>
                <a:cubicBezTo>
                  <a:pt x="2391922" y="1475028"/>
                  <a:pt x="2367678" y="1485128"/>
                  <a:pt x="2121999" y="1488166"/>
                </a:cubicBezTo>
                <a:cubicBezTo>
                  <a:pt x="1876320" y="1491204"/>
                  <a:pt x="1727052" y="1459528"/>
                  <a:pt x="1481361" y="1488166"/>
                </a:cubicBezTo>
                <a:cubicBezTo>
                  <a:pt x="1235670" y="1516804"/>
                  <a:pt x="961382" y="1528263"/>
                  <a:pt x="526811" y="1488166"/>
                </a:cubicBezTo>
                <a:cubicBezTo>
                  <a:pt x="210050" y="1453487"/>
                  <a:pt x="9933" y="1239955"/>
                  <a:pt x="0" y="961355"/>
                </a:cubicBezTo>
                <a:cubicBezTo>
                  <a:pt x="-8318" y="749823"/>
                  <a:pt x="8943" y="694689"/>
                  <a:pt x="0" y="526811"/>
                </a:cubicBezTo>
                <a:close/>
              </a:path>
            </a:pathLst>
          </a:custGeom>
          <a:solidFill>
            <a:schemeClr val="bg1">
              <a:alpha val="93000"/>
            </a:schemeClr>
          </a:solidFill>
          <a:ln>
            <a:solidFill>
              <a:schemeClr val="accent6">
                <a:lumMod val="20000"/>
                <a:lumOff val="80000"/>
                <a:alpha val="50000"/>
              </a:schemeClr>
            </a:solidFill>
          </a:ln>
          <a:effectLst>
            <a:innerShdw blurRad="114300">
              <a:schemeClr val="accent1">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outerShdw blurRad="50800" dist="50800" dir="5400000" algn="ctr" rotWithShape="0">
                  <a:srgbClr val="FFFF00"/>
                </a:outerShdw>
              </a:effectLst>
              <a:uLnTx/>
              <a:uFillTx/>
              <a:latin typeface="字魂70号-灵悦黑体" panose="00000500000000000000" pitchFamily="2" charset="-122"/>
              <a:ea typeface="字魂70号-灵悦黑体" panose="00000500000000000000" pitchFamily="2" charset="-122"/>
              <a:cs typeface="+mn-ea"/>
              <a:sym typeface="字魂70号-灵悦黑体" panose="00000500000000000000" pitchFamily="2" charset="-122"/>
            </a:endParaRPr>
          </a:p>
        </p:txBody>
      </p:sp>
      <p:pic>
        <p:nvPicPr>
          <p:cNvPr id="9" name="Picture 8"/>
          <p:cNvPicPr>
            <a:picLocks noChangeAspect="1"/>
          </p:cNvPicPr>
          <p:nvPr/>
        </p:nvPicPr>
        <p:blipFill rotWithShape="1">
          <a:blip r:embed="rId4">
            <a:extLst>
              <a:ext uri="{BEBA8EAE-BF5A-486C-A8C5-ECC9F3942E4B}">
                <a14:imgProps xmlns:a14="http://schemas.microsoft.com/office/drawing/2010/main">
                  <a14:imgLayer r:embed="rId5">
                    <a14:imgEffect>
                      <a14:backgroundRemoval t="5060" b="87946" l="1405" r="97268">
                        <a14:foregroundMark x1="6792" y1="16964" x2="16550" y2="19196"/>
                        <a14:foregroundMark x1="14442" y1="26042" x2="14442" y2="26042"/>
                        <a14:foregroundMark x1="4840" y1="17708" x2="6167" y2="21726"/>
                        <a14:foregroundMark x1="4294" y1="17262" x2="3903" y2="19940"/>
                        <a14:foregroundMark x1="41530" y1="31548" x2="58626" y2="28274"/>
                        <a14:foregroundMark x1="67681" y1="34524" x2="87822" y2="55357"/>
                        <a14:foregroundMark x1="46370" y1="78423" x2="74629" y2="76637"/>
                        <a14:foregroundMark x1="43091" y1="69345" x2="49805" y2="73363"/>
                        <a14:foregroundMark x1="40203" y1="75149" x2="59251" y2="79167"/>
                        <a14:foregroundMark x1="33099" y1="82887" x2="70570" y2="83185"/>
                        <a14:foregroundMark x1="18267" y1="84375" x2="28103" y2="83631"/>
                        <a14:foregroundMark x1="12178" y1="46280" x2="16003" y2="41071"/>
                        <a14:foregroundMark x1="28649" y1="36310" x2="34270" y2="56845"/>
                        <a14:foregroundMark x1="11163" y1="37798" x2="9836" y2="48065"/>
                        <a14:foregroundMark x1="9836" y1="37054" x2="9055" y2="53274"/>
                        <a14:foregroundMark x1="82279" y1="13690" x2="93833" y2="16964"/>
                        <a14:foregroundMark x1="31928" y1="76339" x2="30601" y2="83185"/>
                        <a14:foregroundMark x1="31382" y1="85119" x2="75332" y2="85119"/>
                        <a14:foregroundMark x1="90242" y1="20536" x2="92896" y2="47321"/>
                      </a14:backgroundRemoval>
                    </a14:imgEffect>
                    <a14:imgEffect>
                      <a14:saturation sat="400000"/>
                    </a14:imgEffect>
                  </a14:imgLayer>
                </a14:imgProps>
              </a:ext>
            </a:extLst>
          </a:blip>
          <a:srcRect t="6535" r="4358" b="9804"/>
          <a:stretch/>
        </p:blipFill>
        <p:spPr>
          <a:xfrm>
            <a:off x="6882458" y="541515"/>
            <a:ext cx="4710654" cy="29178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719354" y="1294864"/>
            <a:ext cx="5849618"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dirty="0" err="1" smtClean="0">
                <a:solidFill>
                  <a:schemeClr val="tx1">
                    <a:lumMod val="95000"/>
                    <a:lumOff val="5000"/>
                  </a:schemeClr>
                </a:solidFill>
                <a:latin typeface="Cambria" panose="02040503050406030204" pitchFamily="18" charset="0"/>
                <a:ea typeface="Cambria" panose="02040503050406030204" pitchFamily="18" charset="0"/>
              </a:rPr>
              <a:t>Khi</a:t>
            </a:r>
            <a:r>
              <a:rPr lang="en-US" sz="40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4000" dirty="0" err="1" smtClean="0">
                <a:solidFill>
                  <a:schemeClr val="tx1">
                    <a:lumMod val="95000"/>
                    <a:lumOff val="5000"/>
                  </a:schemeClr>
                </a:solidFill>
                <a:latin typeface="Cambria" panose="02040503050406030204" pitchFamily="18" charset="0"/>
                <a:ea typeface="Cambria" panose="02040503050406030204" pitchFamily="18" charset="0"/>
              </a:rPr>
              <a:t>gặp</a:t>
            </a:r>
            <a:r>
              <a:rPr lang="en-US" sz="40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4000" dirty="0" err="1" smtClean="0">
                <a:solidFill>
                  <a:schemeClr val="tx1">
                    <a:lumMod val="95000"/>
                    <a:lumOff val="5000"/>
                  </a:schemeClr>
                </a:solidFill>
                <a:latin typeface="Cambria" panose="02040503050406030204" pitchFamily="18" charset="0"/>
                <a:ea typeface="Cambria" panose="02040503050406030204" pitchFamily="18" charset="0"/>
              </a:rPr>
              <a:t>sự</a:t>
            </a:r>
            <a:r>
              <a:rPr lang="en-US" sz="40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4000" dirty="0" err="1" smtClean="0">
                <a:solidFill>
                  <a:schemeClr val="tx1">
                    <a:lumMod val="95000"/>
                    <a:lumOff val="5000"/>
                  </a:schemeClr>
                </a:solidFill>
                <a:latin typeface="Cambria" panose="02040503050406030204" pitchFamily="18" charset="0"/>
                <a:ea typeface="Cambria" panose="02040503050406030204" pitchFamily="18" charset="0"/>
              </a:rPr>
              <a:t>cố</a:t>
            </a:r>
            <a:r>
              <a:rPr lang="en-US" sz="40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4000" dirty="0" err="1" smtClean="0">
                <a:solidFill>
                  <a:schemeClr val="tx1">
                    <a:lumMod val="95000"/>
                    <a:lumOff val="5000"/>
                  </a:schemeClr>
                </a:solidFill>
                <a:latin typeface="Cambria" panose="02040503050406030204" pitchFamily="18" charset="0"/>
                <a:ea typeface="Cambria" panose="02040503050406030204" pitchFamily="18" charset="0"/>
              </a:rPr>
              <a:t>khí</a:t>
            </a:r>
            <a:r>
              <a:rPr lang="en-US" sz="40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4000" dirty="0" err="1" smtClean="0">
                <a:solidFill>
                  <a:schemeClr val="tx1">
                    <a:lumMod val="95000"/>
                    <a:lumOff val="5000"/>
                  </a:schemeClr>
                </a:solidFill>
                <a:latin typeface="Cambria" panose="02040503050406030204" pitchFamily="18" charset="0"/>
                <a:ea typeface="Cambria" panose="02040503050406030204" pitchFamily="18" charset="0"/>
              </a:rPr>
              <a:t>ga</a:t>
            </a:r>
            <a:r>
              <a:rPr lang="en-US" sz="40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4000" dirty="0" err="1" smtClean="0">
                <a:solidFill>
                  <a:schemeClr val="tx1">
                    <a:lumMod val="95000"/>
                    <a:lumOff val="5000"/>
                  </a:schemeClr>
                </a:solidFill>
                <a:latin typeface="Cambria" panose="02040503050406030204" pitchFamily="18" charset="0"/>
                <a:ea typeface="Cambria" panose="02040503050406030204" pitchFamily="18" charset="0"/>
              </a:rPr>
              <a:t>rò</a:t>
            </a:r>
            <a:r>
              <a:rPr lang="en-US" sz="40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4000" dirty="0" err="1" smtClean="0">
                <a:solidFill>
                  <a:schemeClr val="tx1">
                    <a:lumMod val="95000"/>
                    <a:lumOff val="5000"/>
                  </a:schemeClr>
                </a:solidFill>
                <a:latin typeface="Cambria" panose="02040503050406030204" pitchFamily="18" charset="0"/>
                <a:ea typeface="Cambria" panose="02040503050406030204" pitchFamily="18" charset="0"/>
              </a:rPr>
              <a:t>rỉ</a:t>
            </a:r>
            <a:r>
              <a:rPr lang="en-US" sz="40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4000" dirty="0" err="1" smtClean="0">
                <a:solidFill>
                  <a:schemeClr val="tx1">
                    <a:lumMod val="95000"/>
                    <a:lumOff val="5000"/>
                  </a:schemeClr>
                </a:solidFill>
                <a:latin typeface="Cambria" panose="02040503050406030204" pitchFamily="18" charset="0"/>
                <a:ea typeface="Cambria" panose="02040503050406030204" pitchFamily="18" charset="0"/>
              </a:rPr>
              <a:t>chúng</a:t>
            </a:r>
            <a:r>
              <a:rPr lang="en-US" sz="4000" dirty="0" smtClean="0">
                <a:solidFill>
                  <a:schemeClr val="tx1">
                    <a:lumMod val="95000"/>
                    <a:lumOff val="5000"/>
                  </a:schemeClr>
                </a:solidFill>
                <a:latin typeface="Cambria" panose="02040503050406030204" pitchFamily="18" charset="0"/>
                <a:ea typeface="Cambria" panose="02040503050406030204" pitchFamily="18" charset="0"/>
              </a:rPr>
              <a:t> ta </a:t>
            </a:r>
            <a:r>
              <a:rPr lang="en-US" sz="4000" dirty="0" err="1" smtClean="0">
                <a:solidFill>
                  <a:schemeClr val="tx1">
                    <a:lumMod val="95000"/>
                    <a:lumOff val="5000"/>
                  </a:schemeClr>
                </a:solidFill>
                <a:latin typeface="Cambria" panose="02040503050406030204" pitchFamily="18" charset="0"/>
                <a:ea typeface="Cambria" panose="02040503050406030204" pitchFamily="18" charset="0"/>
              </a:rPr>
              <a:t>có</a:t>
            </a:r>
            <a:r>
              <a:rPr lang="en-US" sz="40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4000" dirty="0" err="1" smtClean="0">
                <a:solidFill>
                  <a:schemeClr val="tx1">
                    <a:lumMod val="95000"/>
                    <a:lumOff val="5000"/>
                  </a:schemeClr>
                </a:solidFill>
                <a:latin typeface="Cambria" panose="02040503050406030204" pitchFamily="18" charset="0"/>
                <a:ea typeface="Cambria" panose="02040503050406030204" pitchFamily="18" charset="0"/>
              </a:rPr>
              <a:t>thể</a:t>
            </a:r>
            <a:r>
              <a:rPr lang="en-US" sz="40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4000" dirty="0" err="1" smtClean="0">
                <a:solidFill>
                  <a:schemeClr val="tx1">
                    <a:lumMod val="95000"/>
                    <a:lumOff val="5000"/>
                  </a:schemeClr>
                </a:solidFill>
                <a:latin typeface="Cambria" panose="02040503050406030204" pitchFamily="18" charset="0"/>
                <a:ea typeface="Cambria" panose="02040503050406030204" pitchFamily="18" charset="0"/>
              </a:rPr>
              <a:t>áp</a:t>
            </a:r>
            <a:r>
              <a:rPr lang="en-US" sz="40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4000" dirty="0" err="1" smtClean="0">
                <a:solidFill>
                  <a:schemeClr val="tx1">
                    <a:lumMod val="95000"/>
                    <a:lumOff val="5000"/>
                  </a:schemeClr>
                </a:solidFill>
                <a:latin typeface="Cambria" panose="02040503050406030204" pitchFamily="18" charset="0"/>
                <a:ea typeface="Cambria" panose="02040503050406030204" pitchFamily="18" charset="0"/>
              </a:rPr>
              <a:t>dụng</a:t>
            </a:r>
            <a:r>
              <a:rPr lang="en-US" sz="40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4000" dirty="0" err="1" smtClean="0">
                <a:solidFill>
                  <a:schemeClr val="tx1">
                    <a:lumMod val="95000"/>
                    <a:lumOff val="5000"/>
                  </a:schemeClr>
                </a:solidFill>
                <a:latin typeface="Cambria" panose="02040503050406030204" pitchFamily="18" charset="0"/>
                <a:ea typeface="Cambria" panose="02040503050406030204" pitchFamily="18" charset="0"/>
              </a:rPr>
              <a:t>một</a:t>
            </a:r>
            <a:r>
              <a:rPr lang="en-US" sz="40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4000" dirty="0" err="1" smtClean="0">
                <a:solidFill>
                  <a:schemeClr val="tx1">
                    <a:lumMod val="95000"/>
                    <a:lumOff val="5000"/>
                  </a:schemeClr>
                </a:solidFill>
                <a:latin typeface="Cambria" panose="02040503050406030204" pitchFamily="18" charset="0"/>
                <a:ea typeface="Cambria" panose="02040503050406030204" pitchFamily="18" charset="0"/>
              </a:rPr>
              <a:t>số</a:t>
            </a:r>
            <a:r>
              <a:rPr lang="en-US" sz="40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4000" dirty="0" err="1" smtClean="0">
                <a:solidFill>
                  <a:schemeClr val="tx1">
                    <a:lumMod val="95000"/>
                    <a:lumOff val="5000"/>
                  </a:schemeClr>
                </a:solidFill>
                <a:latin typeface="Cambria" panose="02040503050406030204" pitchFamily="18" charset="0"/>
                <a:ea typeface="Cambria" panose="02040503050406030204" pitchFamily="18" charset="0"/>
              </a:rPr>
              <a:t>cách</a:t>
            </a:r>
            <a:r>
              <a:rPr lang="en-US" sz="40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4000" dirty="0" err="1" smtClean="0">
                <a:solidFill>
                  <a:schemeClr val="tx1">
                    <a:lumMod val="95000"/>
                    <a:lumOff val="5000"/>
                  </a:schemeClr>
                </a:solidFill>
                <a:latin typeface="Cambria" panose="02040503050406030204" pitchFamily="18" charset="0"/>
                <a:ea typeface="Cambria" panose="02040503050406030204" pitchFamily="18" charset="0"/>
              </a:rPr>
              <a:t>sau</a:t>
            </a:r>
            <a:r>
              <a:rPr lang="en-US" sz="40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4000" dirty="0" err="1" smtClean="0">
                <a:solidFill>
                  <a:schemeClr val="tx1">
                    <a:lumMod val="95000"/>
                    <a:lumOff val="5000"/>
                  </a:schemeClr>
                </a:solidFill>
                <a:latin typeface="Cambria" panose="02040503050406030204" pitchFamily="18" charset="0"/>
                <a:ea typeface="Cambria" panose="02040503050406030204" pitchFamily="18" charset="0"/>
              </a:rPr>
              <a:t>đây</a:t>
            </a:r>
            <a:r>
              <a:rPr lang="en-US" sz="4000" dirty="0" smtClean="0">
                <a:solidFill>
                  <a:schemeClr val="tx1">
                    <a:lumMod val="95000"/>
                    <a:lumOff val="5000"/>
                  </a:schemeClr>
                </a:solidFill>
                <a:latin typeface="Cambria" panose="02040503050406030204" pitchFamily="18" charset="0"/>
                <a:ea typeface="Cambria" panose="02040503050406030204" pitchFamily="18" charset="0"/>
              </a:rPr>
              <a:t>:</a:t>
            </a:r>
            <a:endParaRPr kumimoji="0" lang="en-US" sz="4000" b="0" i="0" u="none" strike="noStrike" kern="1200" cap="none" spc="0" normalizeH="0" baseline="0" noProof="0" dirty="0">
              <a:ln>
                <a:noFill/>
              </a:ln>
              <a:solidFill>
                <a:schemeClr val="tx1">
                  <a:lumMod val="95000"/>
                  <a:lumOff val="5000"/>
                </a:schemeClr>
              </a:solidFill>
              <a:effectLst/>
              <a:uLnTx/>
              <a:uFillTx/>
              <a:latin typeface="Cambria" panose="02040503050406030204" pitchFamily="18" charset="0"/>
              <a:ea typeface="Cambria" panose="02040503050406030204" pitchFamily="18" charset="0"/>
            </a:endParaRPr>
          </a:p>
        </p:txBody>
      </p:sp>
      <p:sp>
        <p:nvSpPr>
          <p:cNvPr id="3" name="Rectangle 2"/>
          <p:cNvSpPr/>
          <p:nvPr/>
        </p:nvSpPr>
        <p:spPr>
          <a:xfrm>
            <a:off x="2068876" y="3912819"/>
            <a:ext cx="9000191" cy="2308324"/>
          </a:xfrm>
          <a:prstGeom prst="rect">
            <a:avLst/>
          </a:prstGeom>
        </p:spPr>
        <p:txBody>
          <a:bodyPr wrap="square">
            <a:spAutoFit/>
          </a:bodyPr>
          <a:lstStyle/>
          <a:p>
            <a:pPr algn="just"/>
            <a:r>
              <a:rPr lang="vi-VN" sz="3600" dirty="0">
                <a:solidFill>
                  <a:srgbClr val="C00000"/>
                </a:solidFill>
                <a:latin typeface="Cambria" panose="02040503050406030204" pitchFamily="18" charset="0"/>
                <a:ea typeface="Cambria" panose="02040503050406030204" pitchFamily="18" charset="0"/>
              </a:rPr>
              <a:t>+ Bỏ chạy ra ngoài, tìm sự trợ </a:t>
            </a:r>
            <a:r>
              <a:rPr lang="vi-VN" sz="3600" dirty="0" smtClean="0">
                <a:solidFill>
                  <a:srgbClr val="C00000"/>
                </a:solidFill>
                <a:latin typeface="Cambria" panose="02040503050406030204" pitchFamily="18" charset="0"/>
                <a:ea typeface="Cambria" panose="02040503050406030204" pitchFamily="18" charset="0"/>
              </a:rPr>
              <a:t>giúp.</a:t>
            </a:r>
            <a:endParaRPr lang="vi-VN" sz="3600" dirty="0">
              <a:solidFill>
                <a:srgbClr val="C00000"/>
              </a:solidFill>
              <a:latin typeface="Cambria" panose="02040503050406030204" pitchFamily="18" charset="0"/>
              <a:ea typeface="Cambria" panose="02040503050406030204" pitchFamily="18" charset="0"/>
            </a:endParaRPr>
          </a:p>
          <a:p>
            <a:pPr algn="just"/>
            <a:r>
              <a:rPr lang="vi-VN" sz="3600" dirty="0">
                <a:solidFill>
                  <a:srgbClr val="C00000"/>
                </a:solidFill>
                <a:latin typeface="Cambria" panose="02040503050406030204" pitchFamily="18" charset="0"/>
                <a:ea typeface="Cambria" panose="02040503050406030204" pitchFamily="18" charset="0"/>
              </a:rPr>
              <a:t>+ Khóa bình ga, mở cửa sổ cho thoáng phòng bếp rồi báo cho người lớn vì </a:t>
            </a:r>
            <a:r>
              <a:rPr lang="en-US" sz="3600" dirty="0" err="1" smtClean="0">
                <a:solidFill>
                  <a:srgbClr val="C00000"/>
                </a:solidFill>
                <a:latin typeface="Cambria" panose="02040503050406030204" pitchFamily="18" charset="0"/>
                <a:ea typeface="Cambria" panose="02040503050406030204" pitchFamily="18" charset="0"/>
              </a:rPr>
              <a:t>chúng</a:t>
            </a:r>
            <a:r>
              <a:rPr lang="en-US" sz="3600" dirty="0" smtClean="0">
                <a:solidFill>
                  <a:srgbClr val="C00000"/>
                </a:solidFill>
                <a:latin typeface="Cambria" panose="02040503050406030204" pitchFamily="18" charset="0"/>
                <a:ea typeface="Cambria" panose="02040503050406030204" pitchFamily="18" charset="0"/>
              </a:rPr>
              <a:t> ta</a:t>
            </a:r>
            <a:r>
              <a:rPr lang="vi-VN" sz="3600" dirty="0" smtClean="0">
                <a:solidFill>
                  <a:srgbClr val="C00000"/>
                </a:solidFill>
                <a:latin typeface="Cambria" panose="02040503050406030204" pitchFamily="18" charset="0"/>
                <a:ea typeface="Cambria" panose="02040503050406030204" pitchFamily="18" charset="0"/>
              </a:rPr>
              <a:t> </a:t>
            </a:r>
            <a:r>
              <a:rPr lang="vi-VN" sz="3600" dirty="0">
                <a:solidFill>
                  <a:srgbClr val="C00000"/>
                </a:solidFill>
                <a:latin typeface="Cambria" panose="02040503050406030204" pitchFamily="18" charset="0"/>
                <a:ea typeface="Cambria" panose="02040503050406030204" pitchFamily="18" charset="0"/>
              </a:rPr>
              <a:t>đã được học cách xử lí khi bếp ga có mùi </a:t>
            </a:r>
            <a:r>
              <a:rPr lang="vi-VN" sz="3600" dirty="0" smtClean="0">
                <a:solidFill>
                  <a:srgbClr val="C00000"/>
                </a:solidFill>
                <a:latin typeface="Cambria" panose="02040503050406030204" pitchFamily="18" charset="0"/>
                <a:ea typeface="Cambria" panose="02040503050406030204" pitchFamily="18" charset="0"/>
              </a:rPr>
              <a:t>ga</a:t>
            </a:r>
            <a:r>
              <a:rPr lang="en-US" sz="3600" dirty="0" smtClean="0">
                <a:solidFill>
                  <a:srgbClr val="C00000"/>
                </a:solidFill>
                <a:latin typeface="Cambria" panose="02040503050406030204" pitchFamily="18" charset="0"/>
                <a:ea typeface="Cambria" panose="02040503050406030204" pitchFamily="18" charset="0"/>
              </a:rPr>
              <a:t>.</a:t>
            </a:r>
            <a:endParaRPr lang="vi-VN" sz="3600" dirty="0">
              <a:solidFill>
                <a:srgbClr val="C00000"/>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6"/>
          <a:stretch>
            <a:fillRect/>
          </a:stretch>
        </p:blipFill>
        <p:spPr>
          <a:xfrm>
            <a:off x="460763" y="338132"/>
            <a:ext cx="8608298" cy="1072989"/>
          </a:xfrm>
          <a:prstGeom prst="rect">
            <a:avLst/>
          </a:prstGeom>
        </p:spPr>
      </p:pic>
    </p:spTree>
    <p:extLst>
      <p:ext uri="{BB962C8B-B14F-4D97-AF65-F5344CB8AC3E}">
        <p14:creationId xmlns:p14="http://schemas.microsoft.com/office/powerpoint/2010/main" val="115836369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a:stretch>
            <a:fillRect/>
          </a:stretch>
        </p:blipFill>
        <p:spPr>
          <a:xfrm>
            <a:off x="0" y="4191"/>
            <a:ext cx="12167638" cy="6877769"/>
          </a:xfrm>
          <a:prstGeom prst="rect">
            <a:avLst/>
          </a:prstGeom>
        </p:spPr>
      </p:pic>
      <p:sp>
        <p:nvSpPr>
          <p:cNvPr id="37" name="矩形: 圆角 3"/>
          <p:cNvSpPr/>
          <p:nvPr/>
        </p:nvSpPr>
        <p:spPr>
          <a:xfrm>
            <a:off x="324198" y="506874"/>
            <a:ext cx="11582400" cy="5954886"/>
          </a:xfrm>
          <a:custGeom>
            <a:avLst/>
            <a:gdLst>
              <a:gd name="connsiteX0" fmla="*/ 0 w 5538087"/>
              <a:gd name="connsiteY0" fmla="*/ 526811 h 1488166"/>
              <a:gd name="connsiteX1" fmla="*/ 526811 w 5538087"/>
              <a:gd name="connsiteY1" fmla="*/ 0 h 1488166"/>
              <a:gd name="connsiteX2" fmla="*/ 1167449 w 5538087"/>
              <a:gd name="connsiteY2" fmla="*/ 0 h 1488166"/>
              <a:gd name="connsiteX3" fmla="*/ 1808087 w 5538087"/>
              <a:gd name="connsiteY3" fmla="*/ 0 h 1488166"/>
              <a:gd name="connsiteX4" fmla="*/ 2448725 w 5538087"/>
              <a:gd name="connsiteY4" fmla="*/ 0 h 1488166"/>
              <a:gd name="connsiteX5" fmla="*/ 3044518 w 5538087"/>
              <a:gd name="connsiteY5" fmla="*/ 0 h 1488166"/>
              <a:gd name="connsiteX6" fmla="*/ 3774845 w 5538087"/>
              <a:gd name="connsiteY6" fmla="*/ 0 h 1488166"/>
              <a:gd name="connsiteX7" fmla="*/ 4325793 w 5538087"/>
              <a:gd name="connsiteY7" fmla="*/ 0 h 1488166"/>
              <a:gd name="connsiteX8" fmla="*/ 5011276 w 5538087"/>
              <a:gd name="connsiteY8" fmla="*/ 0 h 1488166"/>
              <a:gd name="connsiteX9" fmla="*/ 5538087 w 5538087"/>
              <a:gd name="connsiteY9" fmla="*/ 526811 h 1488166"/>
              <a:gd name="connsiteX10" fmla="*/ 5538087 w 5538087"/>
              <a:gd name="connsiteY10" fmla="*/ 961355 h 1488166"/>
              <a:gd name="connsiteX11" fmla="*/ 5011276 w 5538087"/>
              <a:gd name="connsiteY11" fmla="*/ 1488166 h 1488166"/>
              <a:gd name="connsiteX12" fmla="*/ 4460327 w 5538087"/>
              <a:gd name="connsiteY12" fmla="*/ 1488166 h 1488166"/>
              <a:gd name="connsiteX13" fmla="*/ 3819690 w 5538087"/>
              <a:gd name="connsiteY13" fmla="*/ 1488166 h 1488166"/>
              <a:gd name="connsiteX14" fmla="*/ 3313586 w 5538087"/>
              <a:gd name="connsiteY14" fmla="*/ 1488166 h 1488166"/>
              <a:gd name="connsiteX15" fmla="*/ 2672948 w 5538087"/>
              <a:gd name="connsiteY15" fmla="*/ 1488166 h 1488166"/>
              <a:gd name="connsiteX16" fmla="*/ 1987465 w 5538087"/>
              <a:gd name="connsiteY16" fmla="*/ 1488166 h 1488166"/>
              <a:gd name="connsiteX17" fmla="*/ 1301983 w 5538087"/>
              <a:gd name="connsiteY17" fmla="*/ 1488166 h 1488166"/>
              <a:gd name="connsiteX18" fmla="*/ 526811 w 5538087"/>
              <a:gd name="connsiteY18" fmla="*/ 1488166 h 1488166"/>
              <a:gd name="connsiteX19" fmla="*/ 0 w 5538087"/>
              <a:gd name="connsiteY19" fmla="*/ 961355 h 1488166"/>
              <a:gd name="connsiteX20" fmla="*/ 0 w 5538087"/>
              <a:gd name="connsiteY20" fmla="*/ 526811 h 148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38087" h="1488166" fill="none" extrusionOk="0">
                <a:moveTo>
                  <a:pt x="0" y="526811"/>
                </a:moveTo>
                <a:cubicBezTo>
                  <a:pt x="25961" y="223717"/>
                  <a:pt x="225585" y="-30731"/>
                  <a:pt x="526811" y="0"/>
                </a:cubicBezTo>
                <a:cubicBezTo>
                  <a:pt x="846848" y="15387"/>
                  <a:pt x="1009412" y="26790"/>
                  <a:pt x="1167449" y="0"/>
                </a:cubicBezTo>
                <a:cubicBezTo>
                  <a:pt x="1325486" y="-26790"/>
                  <a:pt x="1639624" y="-12226"/>
                  <a:pt x="1808087" y="0"/>
                </a:cubicBezTo>
                <a:cubicBezTo>
                  <a:pt x="1976550" y="12226"/>
                  <a:pt x="2209993" y="-3999"/>
                  <a:pt x="2448725" y="0"/>
                </a:cubicBezTo>
                <a:cubicBezTo>
                  <a:pt x="2687457" y="3999"/>
                  <a:pt x="2887074" y="16047"/>
                  <a:pt x="3044518" y="0"/>
                </a:cubicBezTo>
                <a:cubicBezTo>
                  <a:pt x="3201962" y="-16047"/>
                  <a:pt x="3508713" y="47"/>
                  <a:pt x="3774845" y="0"/>
                </a:cubicBezTo>
                <a:cubicBezTo>
                  <a:pt x="4040977" y="-47"/>
                  <a:pt x="4175704" y="-23876"/>
                  <a:pt x="4325793" y="0"/>
                </a:cubicBezTo>
                <a:cubicBezTo>
                  <a:pt x="4475882" y="23876"/>
                  <a:pt x="4737957" y="11821"/>
                  <a:pt x="5011276" y="0"/>
                </a:cubicBezTo>
                <a:cubicBezTo>
                  <a:pt x="5318727" y="-16935"/>
                  <a:pt x="5522707" y="229204"/>
                  <a:pt x="5538087" y="526811"/>
                </a:cubicBezTo>
                <a:cubicBezTo>
                  <a:pt x="5545074" y="700027"/>
                  <a:pt x="5548538" y="782965"/>
                  <a:pt x="5538087" y="961355"/>
                </a:cubicBezTo>
                <a:cubicBezTo>
                  <a:pt x="5598159" y="1262498"/>
                  <a:pt x="5262143" y="1532519"/>
                  <a:pt x="5011276" y="1488166"/>
                </a:cubicBezTo>
                <a:cubicBezTo>
                  <a:pt x="4846267" y="1506415"/>
                  <a:pt x="4603005" y="1484651"/>
                  <a:pt x="4460327" y="1488166"/>
                </a:cubicBezTo>
                <a:cubicBezTo>
                  <a:pt x="4317649" y="1491681"/>
                  <a:pt x="4099852" y="1456792"/>
                  <a:pt x="3819690" y="1488166"/>
                </a:cubicBezTo>
                <a:cubicBezTo>
                  <a:pt x="3539528" y="1519540"/>
                  <a:pt x="3564210" y="1482021"/>
                  <a:pt x="3313586" y="1488166"/>
                </a:cubicBezTo>
                <a:cubicBezTo>
                  <a:pt x="3062962" y="1494311"/>
                  <a:pt x="2851720" y="1458861"/>
                  <a:pt x="2672948" y="1488166"/>
                </a:cubicBezTo>
                <a:cubicBezTo>
                  <a:pt x="2494176" y="1517471"/>
                  <a:pt x="2249310" y="1484301"/>
                  <a:pt x="1987465" y="1488166"/>
                </a:cubicBezTo>
                <a:cubicBezTo>
                  <a:pt x="1725620" y="1492031"/>
                  <a:pt x="1621880" y="1497999"/>
                  <a:pt x="1301983" y="1488166"/>
                </a:cubicBezTo>
                <a:cubicBezTo>
                  <a:pt x="982086" y="1478333"/>
                  <a:pt x="824912" y="1520359"/>
                  <a:pt x="526811" y="1488166"/>
                </a:cubicBezTo>
                <a:cubicBezTo>
                  <a:pt x="244573" y="1472292"/>
                  <a:pt x="-11026" y="1321313"/>
                  <a:pt x="0" y="961355"/>
                </a:cubicBezTo>
                <a:cubicBezTo>
                  <a:pt x="14192" y="835032"/>
                  <a:pt x="-15120" y="698968"/>
                  <a:pt x="0" y="526811"/>
                </a:cubicBezTo>
                <a:close/>
              </a:path>
              <a:path w="5538087" h="1488166" stroke="0" extrusionOk="0">
                <a:moveTo>
                  <a:pt x="0" y="526811"/>
                </a:moveTo>
                <a:cubicBezTo>
                  <a:pt x="-14809" y="218442"/>
                  <a:pt x="211554" y="-31951"/>
                  <a:pt x="526811" y="0"/>
                </a:cubicBezTo>
                <a:cubicBezTo>
                  <a:pt x="770076" y="25946"/>
                  <a:pt x="920332" y="27117"/>
                  <a:pt x="1077760" y="0"/>
                </a:cubicBezTo>
                <a:cubicBezTo>
                  <a:pt x="1235188" y="-27117"/>
                  <a:pt x="1473325" y="10319"/>
                  <a:pt x="1763242" y="0"/>
                </a:cubicBezTo>
                <a:cubicBezTo>
                  <a:pt x="2053159" y="-10319"/>
                  <a:pt x="2161335" y="-8128"/>
                  <a:pt x="2269346" y="0"/>
                </a:cubicBezTo>
                <a:cubicBezTo>
                  <a:pt x="2377357" y="8128"/>
                  <a:pt x="2672881" y="-10373"/>
                  <a:pt x="2909984" y="0"/>
                </a:cubicBezTo>
                <a:cubicBezTo>
                  <a:pt x="3147087" y="10373"/>
                  <a:pt x="3189552" y="-229"/>
                  <a:pt x="3460932" y="0"/>
                </a:cubicBezTo>
                <a:cubicBezTo>
                  <a:pt x="3732312" y="229"/>
                  <a:pt x="3985047" y="-26615"/>
                  <a:pt x="4191260" y="0"/>
                </a:cubicBezTo>
                <a:cubicBezTo>
                  <a:pt x="4397473" y="26615"/>
                  <a:pt x="4830427" y="32988"/>
                  <a:pt x="5011276" y="0"/>
                </a:cubicBezTo>
                <a:cubicBezTo>
                  <a:pt x="5265588" y="-15896"/>
                  <a:pt x="5550715" y="238401"/>
                  <a:pt x="5538087" y="526811"/>
                </a:cubicBezTo>
                <a:cubicBezTo>
                  <a:pt x="5534211" y="721273"/>
                  <a:pt x="5540309" y="830123"/>
                  <a:pt x="5538087" y="961355"/>
                </a:cubicBezTo>
                <a:cubicBezTo>
                  <a:pt x="5532618" y="1185524"/>
                  <a:pt x="5287590" y="1493284"/>
                  <a:pt x="5011276" y="1488166"/>
                </a:cubicBezTo>
                <a:cubicBezTo>
                  <a:pt x="4778352" y="1501087"/>
                  <a:pt x="4698793" y="1473664"/>
                  <a:pt x="4460327" y="1488166"/>
                </a:cubicBezTo>
                <a:cubicBezTo>
                  <a:pt x="4221861" y="1502668"/>
                  <a:pt x="4109904" y="1512301"/>
                  <a:pt x="3864534" y="1488166"/>
                </a:cubicBezTo>
                <a:cubicBezTo>
                  <a:pt x="3619164" y="1464031"/>
                  <a:pt x="3535327" y="1475228"/>
                  <a:pt x="3268741" y="1488166"/>
                </a:cubicBezTo>
                <a:cubicBezTo>
                  <a:pt x="3002155" y="1501104"/>
                  <a:pt x="2864284" y="1501304"/>
                  <a:pt x="2628103" y="1488166"/>
                </a:cubicBezTo>
                <a:cubicBezTo>
                  <a:pt x="2391922" y="1475028"/>
                  <a:pt x="2367678" y="1485128"/>
                  <a:pt x="2121999" y="1488166"/>
                </a:cubicBezTo>
                <a:cubicBezTo>
                  <a:pt x="1876320" y="1491204"/>
                  <a:pt x="1727052" y="1459528"/>
                  <a:pt x="1481361" y="1488166"/>
                </a:cubicBezTo>
                <a:cubicBezTo>
                  <a:pt x="1235670" y="1516804"/>
                  <a:pt x="961382" y="1528263"/>
                  <a:pt x="526811" y="1488166"/>
                </a:cubicBezTo>
                <a:cubicBezTo>
                  <a:pt x="210050" y="1453487"/>
                  <a:pt x="9933" y="1239955"/>
                  <a:pt x="0" y="961355"/>
                </a:cubicBezTo>
                <a:cubicBezTo>
                  <a:pt x="-8318" y="749823"/>
                  <a:pt x="8943" y="694689"/>
                  <a:pt x="0" y="526811"/>
                </a:cubicBezTo>
                <a:close/>
              </a:path>
            </a:pathLst>
          </a:custGeom>
          <a:solidFill>
            <a:schemeClr val="bg1">
              <a:alpha val="93000"/>
            </a:schemeClr>
          </a:solidFill>
          <a:ln>
            <a:solidFill>
              <a:schemeClr val="accent6">
                <a:lumMod val="20000"/>
                <a:lumOff val="80000"/>
                <a:alpha val="50000"/>
              </a:schemeClr>
            </a:solidFill>
          </a:ln>
          <a:effectLst>
            <a:innerShdw blurRad="114300">
              <a:schemeClr val="accent1">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outerShdw blurRad="50800" dist="50800" dir="5400000" algn="ctr" rotWithShape="0">
                  <a:srgbClr val="FFFF00"/>
                </a:outerShdw>
              </a:effectLst>
              <a:uLnTx/>
              <a:uFillTx/>
              <a:latin typeface="字魂70号-灵悦黑体" panose="00000500000000000000" pitchFamily="2" charset="-122"/>
              <a:ea typeface="字魂70号-灵悦黑体" panose="00000500000000000000" pitchFamily="2" charset="-122"/>
              <a:cs typeface="+mn-ea"/>
              <a:sym typeface="字魂70号-灵悦黑体" panose="00000500000000000000" pitchFamily="2" charset="-122"/>
            </a:endParaRPr>
          </a:p>
        </p:txBody>
      </p:sp>
      <p:pic>
        <p:nvPicPr>
          <p:cNvPr id="38" name="Picture 3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889563" y="2016369"/>
            <a:ext cx="3219954" cy="5075691"/>
          </a:xfrm>
          <a:prstGeom prst="rect">
            <a:avLst/>
          </a:prstGeom>
        </p:spPr>
      </p:pic>
      <p:sp>
        <p:nvSpPr>
          <p:cNvPr id="2" name="Rectangle 1"/>
          <p:cNvSpPr/>
          <p:nvPr/>
        </p:nvSpPr>
        <p:spPr>
          <a:xfrm>
            <a:off x="1127333" y="806003"/>
            <a:ext cx="7600131" cy="5632311"/>
          </a:xfrm>
          <a:prstGeom prst="rect">
            <a:avLst/>
          </a:prstGeom>
          <a:noFill/>
        </p:spPr>
        <p:txBody>
          <a:bodyPr wrap="square">
            <a:spAutoFit/>
          </a:bodyPr>
          <a:lstStyle/>
          <a:p>
            <a:pPr algn="just"/>
            <a:r>
              <a:rPr lang="nl-NL" sz="4000" dirty="0">
                <a:latin typeface="Cambria" panose="02040503050406030204" pitchFamily="18" charset="0"/>
                <a:ea typeface="Cambria" panose="02040503050406030204" pitchFamily="18" charset="0"/>
              </a:rPr>
              <a:t>Khi bếp ga có mùi ga, nguyên nhân có thể do hở dây dẫn ga hoặc người nấu bếp chưa tắt hẳn bếp. Gặp tình huống này chúng ta bình tĩnh khóa bình ga lại rồi mở các cửa phòng bếp, lấy quạt tay quạt khí ga ra bên ngoài. Tuyệt đối không được bật quạt điện, bóng điện khi ở khu vực bếp có mùi ga.</a:t>
            </a:r>
            <a:endParaRPr lang="en-US" sz="4000" dirty="0">
              <a:latin typeface="Cambria" panose="02040503050406030204" pitchFamily="18" charset="0"/>
              <a:ea typeface="Cambria" panose="02040503050406030204" pitchFamily="18" charset="0"/>
            </a:endParaRPr>
          </a:p>
        </p:txBody>
      </p:sp>
      <p:pic>
        <p:nvPicPr>
          <p:cNvPr id="9" name="Picture 8"/>
          <p:cNvPicPr>
            <a:picLocks noChangeAspect="1"/>
          </p:cNvPicPr>
          <p:nvPr/>
        </p:nvPicPr>
        <p:blipFill>
          <a:blip r:embed="rId5"/>
          <a:stretch>
            <a:fillRect/>
          </a:stretch>
        </p:blipFill>
        <p:spPr>
          <a:xfrm>
            <a:off x="8889563" y="387566"/>
            <a:ext cx="3261643" cy="2517866"/>
          </a:xfrm>
          <a:prstGeom prst="rect">
            <a:avLst/>
          </a:prstGeom>
        </p:spPr>
      </p:pic>
    </p:spTree>
    <p:extLst>
      <p:ext uri="{BB962C8B-B14F-4D97-AF65-F5344CB8AC3E}">
        <p14:creationId xmlns:p14="http://schemas.microsoft.com/office/powerpoint/2010/main" val="416476013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E984945-33DF-44C9-A010-F64D3C3042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844" y="-6246"/>
            <a:ext cx="4972865" cy="4972865"/>
          </a:xfrm>
          <a:prstGeom prst="rect">
            <a:avLst/>
          </a:prstGeom>
        </p:spPr>
      </p:pic>
      <p:pic>
        <p:nvPicPr>
          <p:cNvPr id="11" name="图片 10">
            <a:extLst>
              <a:ext uri="{FF2B5EF4-FFF2-40B4-BE49-F238E27FC236}">
                <a16:creationId xmlns:a16="http://schemas.microsoft.com/office/drawing/2014/main" id="{EA8A8486-9777-4F53-A097-22B2F4F161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62979" y="4514698"/>
            <a:ext cx="3595312" cy="2374263"/>
          </a:xfrm>
          <a:prstGeom prst="rect">
            <a:avLst/>
          </a:prstGeom>
        </p:spPr>
      </p:pic>
      <p:pic>
        <p:nvPicPr>
          <p:cNvPr id="19" name="Picture 18"/>
          <p:cNvPicPr>
            <a:picLocks noChangeAspect="1"/>
          </p:cNvPicPr>
          <p:nvPr/>
        </p:nvPicPr>
        <p:blipFill rotWithShape="1">
          <a:blip r:embed="rId5"/>
          <a:srcRect l="945"/>
          <a:stretch/>
        </p:blipFill>
        <p:spPr>
          <a:xfrm>
            <a:off x="23446" y="-50176"/>
            <a:ext cx="12168554" cy="6880668"/>
          </a:xfrm>
          <a:prstGeom prst="rect">
            <a:avLst/>
          </a:prstGeom>
        </p:spPr>
      </p:pic>
      <p:pic>
        <p:nvPicPr>
          <p:cNvPr id="20" name="Picture 19"/>
          <p:cNvPicPr>
            <a:picLocks noChangeAspect="1"/>
          </p:cNvPicPr>
          <p:nvPr/>
        </p:nvPicPr>
        <p:blipFill rotWithShape="1">
          <a:blip r:embed="rId6">
            <a:extLst>
              <a:ext uri="{BEBA8EAE-BF5A-486C-A8C5-ECC9F3942E4B}">
                <a14:imgProps xmlns:a14="http://schemas.microsoft.com/office/drawing/2010/main">
                  <a14:imgLayer r:embed="rId7">
                    <a14:imgEffect>
                      <a14:backgroundRemoval t="2000" b="31800" l="29" r="34286">
                        <a14:foregroundMark x1="11200" y1="6067" x2="14686" y2="5889"/>
                        <a14:foregroundMark x1="28200" y1="23689" x2="30800" y2="23689"/>
                      </a14:backgroundRemoval>
                    </a14:imgEffect>
                  </a14:imgLayer>
                </a14:imgProps>
              </a:ext>
            </a:extLst>
          </a:blip>
          <a:srcRect l="-1" t="2136" r="64861" b="67730"/>
          <a:stretch/>
        </p:blipFill>
        <p:spPr>
          <a:xfrm>
            <a:off x="-82880" y="2381301"/>
            <a:ext cx="3529466" cy="4561723"/>
          </a:xfrm>
          <a:prstGeom prst="rect">
            <a:avLst/>
          </a:prstGeom>
        </p:spPr>
      </p:pic>
      <p:sp>
        <p:nvSpPr>
          <p:cNvPr id="3" name="Rounded Rectangle 2"/>
          <p:cNvSpPr/>
          <p:nvPr/>
        </p:nvSpPr>
        <p:spPr>
          <a:xfrm>
            <a:off x="3165231" y="1981717"/>
            <a:ext cx="8839200" cy="4726674"/>
          </a:xfrm>
          <a:prstGeom prst="roundRect">
            <a:avLst/>
          </a:prstGeom>
          <a:solidFill>
            <a:schemeClr val="bg1"/>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1853752" y="2769170"/>
            <a:ext cx="7399705" cy="4394897"/>
            <a:chOff x="6690217" y="2719739"/>
            <a:chExt cx="7399705" cy="4394897"/>
          </a:xfrm>
        </p:grpSpPr>
        <p:pic>
          <p:nvPicPr>
            <p:cNvPr id="2" name="Picture 1"/>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Effect>
                        <a14:saturation sat="300000"/>
                      </a14:imgEffect>
                    </a14:imgLayer>
                  </a14:imgProps>
                </a:ext>
              </a:extLst>
            </a:blip>
            <a:stretch>
              <a:fillRect/>
            </a:stretch>
          </p:blipFill>
          <p:spPr>
            <a:xfrm>
              <a:off x="6690217" y="3584703"/>
              <a:ext cx="7399705" cy="3529933"/>
            </a:xfrm>
            <a:prstGeom prst="rect">
              <a:avLst/>
            </a:prstGeom>
          </p:spPr>
        </p:pic>
        <p:sp>
          <p:nvSpPr>
            <p:cNvPr id="12" name="Rounded Rectangular Callout 11"/>
            <p:cNvSpPr/>
            <p:nvPr/>
          </p:nvSpPr>
          <p:spPr>
            <a:xfrm flipH="1">
              <a:off x="8913832" y="2719739"/>
              <a:ext cx="3090599" cy="1264991"/>
            </a:xfrm>
            <a:prstGeom prst="wedgeRoundRectCallout">
              <a:avLst>
                <a:gd name="adj1" fmla="val -25840"/>
                <a:gd name="adj2" fmla="val 80251"/>
                <a:gd name="adj3" fmla="val 16667"/>
              </a:avLst>
            </a:prstGeom>
            <a:no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Bình</a:t>
              </a:r>
              <a:r>
                <a:rPr kumimoji="0" lang="en-US" sz="2400" b="0" i="1" u="none" strike="noStrike" kern="1200" cap="none" spc="0" normalizeH="0" noProof="0" dirty="0"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xịt</a:t>
              </a:r>
              <a:r>
                <a:rPr kumimoji="0" lang="en-US" sz="2400" b="0" i="1" u="none" strike="noStrike" kern="1200" cap="none" spc="0" normalizeH="0" noProof="0" dirty="0"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côn</a:t>
              </a:r>
              <a:r>
                <a:rPr kumimoji="0" lang="en-US" sz="2400" b="0" i="1" u="none" strike="noStrike" kern="1200" cap="none" spc="0" normalizeH="0" noProof="0" dirty="0"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trùng</a:t>
              </a:r>
              <a:r>
                <a:rPr kumimoji="0" lang="en-US" sz="2400" b="0" i="1" u="none" strike="noStrike" kern="1200" cap="none" spc="0" normalizeH="0" noProof="0" dirty="0"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không</a:t>
              </a:r>
              <a:r>
                <a:rPr kumimoji="0" lang="en-US" sz="2400" b="0" i="1" u="none" strike="noStrike" kern="1200" cap="none" spc="0" normalizeH="0" noProof="0" dirty="0"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để</a:t>
              </a:r>
              <a:r>
                <a:rPr kumimoji="0" lang="en-US" sz="2400" b="0" i="1" u="none" strike="noStrike" kern="1200" cap="none" spc="0" normalizeH="0" noProof="0" dirty="0"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gần</a:t>
              </a:r>
              <a:r>
                <a:rPr kumimoji="0" lang="en-US" sz="2400" b="0" i="1" u="none" strike="noStrike" kern="1200" cap="none" spc="0" normalizeH="0" noProof="0" dirty="0"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bếp</a:t>
              </a:r>
              <a:r>
                <a:rPr kumimoji="0" lang="en-US" sz="2400" b="0" i="1" u="none" strike="noStrike" kern="1200" cap="none" spc="0" normalizeH="0" noProof="0" dirty="0"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vì</a:t>
              </a:r>
              <a:r>
                <a:rPr kumimoji="0" lang="en-US" sz="2400" b="0" i="1" u="none" strike="noStrike" kern="1200" cap="none" spc="0" normalizeH="0" noProof="0" dirty="0"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dễ</a:t>
              </a:r>
              <a:r>
                <a:rPr kumimoji="0" lang="en-US" sz="2400" b="0" i="1" u="none" strike="noStrike" kern="1200" cap="none" spc="0" normalizeH="0" noProof="0" dirty="0"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gây</a:t>
              </a:r>
              <a:r>
                <a:rPr kumimoji="0" lang="en-US" sz="2400" b="0" i="1" u="none" strike="noStrike" kern="1200" cap="none" spc="0" normalizeH="0" noProof="0" dirty="0"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cháy</a:t>
              </a:r>
              <a:r>
                <a:rPr kumimoji="0" lang="en-US" sz="2400" b="0" i="1" u="none" strike="noStrike" kern="1200" cap="none" spc="0" normalizeH="0" noProof="0" dirty="0"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bố</a:t>
              </a:r>
              <a:r>
                <a:rPr kumimoji="0" lang="en-US" sz="2400" b="0" i="1" u="none" strike="noStrike" kern="1200" cap="none" spc="0" normalizeH="0" noProof="0" dirty="0"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nhỉ</a:t>
              </a:r>
              <a:r>
                <a:rPr kumimoji="0" lang="en-US" sz="2400" b="0" i="1" u="none" strike="noStrike" kern="1200" cap="none" spc="0" normalizeH="0" noProof="0" dirty="0"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a:t>
              </a:r>
              <a:endParaRPr kumimoji="0" lang="en-US" sz="2400" b="0" i="1" u="none" strike="noStrike" kern="1200" cap="none" spc="0" normalizeH="0" baseline="0" noProof="0" dirty="0">
                <a:ln>
                  <a:noFill/>
                </a:ln>
                <a:solidFill>
                  <a:schemeClr val="bg2">
                    <a:lumMod val="10000"/>
                  </a:schemeClr>
                </a:solidFill>
                <a:effectLst/>
                <a:uLnTx/>
                <a:uFillTx/>
                <a:latin typeface="Cambria" panose="02040503050406030204" pitchFamily="18" charset="0"/>
                <a:ea typeface="Cambria" panose="02040503050406030204" pitchFamily="18" charset="0"/>
                <a:cs typeface="+mn-cs"/>
              </a:endParaRPr>
            </a:p>
          </p:txBody>
        </p:sp>
      </p:grpSp>
      <p:grpSp>
        <p:nvGrpSpPr>
          <p:cNvPr id="6" name="Group 5"/>
          <p:cNvGrpSpPr/>
          <p:nvPr/>
        </p:nvGrpSpPr>
        <p:grpSpPr>
          <a:xfrm>
            <a:off x="6873426" y="1981718"/>
            <a:ext cx="5179105" cy="5092762"/>
            <a:chOff x="6873426" y="1981718"/>
            <a:chExt cx="5179105" cy="5092762"/>
          </a:xfrm>
        </p:grpSpPr>
        <p:pic>
          <p:nvPicPr>
            <p:cNvPr id="5" name="Picture 4"/>
            <p:cNvPicPr>
              <a:picLocks noChangeAspect="1"/>
            </p:cNvPicPr>
            <p:nvPr/>
          </p:nvPicPr>
          <p:blipFill rotWithShape="1">
            <a:blip r:embed="rId10">
              <a:extLst>
                <a:ext uri="{BEBA8EAE-BF5A-486C-A8C5-ECC9F3942E4B}">
                  <a14:imgProps xmlns:a14="http://schemas.microsoft.com/office/drawing/2010/main">
                    <a14:imgLayer r:embed="rId11">
                      <a14:imgEffect>
                        <a14:backgroundRemoval t="34013" b="82132" l="16109" r="71339">
                          <a14:foregroundMark x1="48013" y1="51724" x2="37971" y2="51332"/>
                          <a14:foregroundMark x1="45188" y1="66379" x2="37448" y2="79154"/>
                          <a14:foregroundMark x1="59623" y1="57915" x2="53138" y2="54859"/>
                          <a14:foregroundMark x1="49268" y1="64498" x2="43410" y2="79937"/>
                          <a14:foregroundMark x1="42364" y1="80486" x2="29498" y2="79702"/>
                          <a14:foregroundMark x1="42573" y1="80643" x2="28452" y2="81426"/>
                          <a14:foregroundMark x1="36192" y1="81034" x2="42573" y2="81818"/>
                          <a14:foregroundMark x1="47699" y1="46552" x2="36402" y2="48668"/>
                          <a14:foregroundMark x1="50105" y1="56191" x2="37971" y2="53292"/>
                          <a14:foregroundMark x1="49059" y1="61755" x2="43619" y2="59091"/>
                          <a14:foregroundMark x1="44351" y1="75627" x2="38703" y2="75470"/>
                          <a14:foregroundMark x1="22490" y1="43260" x2="20188" y2="44436"/>
                          <a14:foregroundMark x1="21967" y1="45376" x2="19142" y2="46160"/>
                          <a14:foregroundMark x1="19665" y1="47649" x2="19665" y2="47492"/>
                          <a14:foregroundMark x1="26360" y1="80643" x2="18096" y2="81270"/>
                          <a14:foregroundMark x1="43096" y1="72179" x2="43933" y2="74530"/>
                          <a14:foregroundMark x1="29184" y1="81661" x2="20921" y2="81661"/>
                          <a14:foregroundMark x1="25314" y1="61991" x2="20397" y2="60972"/>
                          <a14:foregroundMark x1="25314" y1="58072" x2="19874" y2="57132"/>
                          <a14:foregroundMark x1="21234" y1="43809" x2="18410" y2="44044"/>
                          <a14:foregroundMark x1="20921" y1="44592" x2="18933" y2="46317"/>
                          <a14:foregroundMark x1="22699" y1="46552" x2="19351" y2="47649"/>
                          <a14:foregroundMark x1="20397" y1="42633" x2="19665" y2="48433"/>
                        </a14:backgroundRemoval>
                      </a14:imgEffect>
                    </a14:imgLayer>
                  </a14:imgProps>
                </a:ext>
              </a:extLst>
            </a:blip>
            <a:srcRect l="13502" t="32060" r="22127" b="18895"/>
            <a:stretch/>
          </p:blipFill>
          <p:spPr>
            <a:xfrm rot="16200000">
              <a:off x="6916598" y="1938546"/>
              <a:ext cx="5092762" cy="5179105"/>
            </a:xfrm>
            <a:prstGeom prst="rect">
              <a:avLst/>
            </a:prstGeom>
          </p:spPr>
        </p:pic>
        <p:sp>
          <p:nvSpPr>
            <p:cNvPr id="15" name="Rounded Rectangular Callout 14"/>
            <p:cNvSpPr/>
            <p:nvPr/>
          </p:nvSpPr>
          <p:spPr>
            <a:xfrm flipH="1">
              <a:off x="9547356" y="2219992"/>
              <a:ext cx="1774759" cy="611023"/>
            </a:xfrm>
            <a:prstGeom prst="wedgeRoundRectCallout">
              <a:avLst>
                <a:gd name="adj1" fmla="val 38893"/>
                <a:gd name="adj2" fmla="val 130134"/>
                <a:gd name="adj3" fmla="val 16667"/>
              </a:avLst>
            </a:prstGeom>
            <a:no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Mẹ</a:t>
              </a:r>
              <a:r>
                <a:rPr kumimoji="0" lang="en-US" sz="2400" b="0" i="1" u="none" strike="noStrike" kern="1200" cap="none" spc="0" normalizeH="0" noProof="0" dirty="0"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tắt</a:t>
              </a:r>
              <a:r>
                <a:rPr kumimoji="0" lang="en-US" sz="2400" b="0" i="1" u="none" strike="noStrike" kern="1200" cap="none" spc="0" normalizeH="0" noProof="0" dirty="0"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rồi</a:t>
              </a:r>
              <a:endParaRPr kumimoji="0" lang="en-US" sz="2400" b="0" i="1" u="none" strike="noStrike" kern="1200" cap="none" spc="0" normalizeH="0" baseline="0" noProof="0" dirty="0">
                <a:ln>
                  <a:noFill/>
                </a:ln>
                <a:solidFill>
                  <a:schemeClr val="bg2">
                    <a:lumMod val="10000"/>
                  </a:schemeClr>
                </a:solidFill>
                <a:effectLst/>
                <a:uLnTx/>
                <a:uFillTx/>
                <a:latin typeface="Cambria" panose="02040503050406030204" pitchFamily="18" charset="0"/>
                <a:ea typeface="Cambria" panose="02040503050406030204" pitchFamily="18" charset="0"/>
                <a:cs typeface="+mn-cs"/>
              </a:endParaRPr>
            </a:p>
          </p:txBody>
        </p:sp>
        <p:sp>
          <p:nvSpPr>
            <p:cNvPr id="22" name="Rounded Rectangular Callout 21"/>
            <p:cNvSpPr/>
            <p:nvPr/>
          </p:nvSpPr>
          <p:spPr>
            <a:xfrm flipH="1">
              <a:off x="7277135" y="2844254"/>
              <a:ext cx="1774759" cy="731411"/>
            </a:xfrm>
            <a:prstGeom prst="wedgeRoundRectCallout">
              <a:avLst>
                <a:gd name="adj1" fmla="val 4545"/>
                <a:gd name="adj2" fmla="val 145483"/>
                <a:gd name="adj3" fmla="val 16667"/>
              </a:avLst>
            </a:prstGeom>
            <a:no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Mẹ</a:t>
              </a:r>
              <a:r>
                <a:rPr kumimoji="0" lang="en-US" sz="2400" b="0" i="1" u="none" strike="noStrike" kern="1200" cap="none" spc="0" normalizeH="0" noProof="0" dirty="0"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đã</a:t>
              </a:r>
              <a:r>
                <a:rPr kumimoji="0" lang="en-US" sz="2400" b="0" i="1" u="none" strike="noStrike" kern="1200" cap="none" spc="0" normalizeH="0" noProof="0" dirty="0"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tắt</a:t>
              </a:r>
              <a:r>
                <a:rPr kumimoji="0" lang="en-US" sz="2400" b="0" i="1" u="none" strike="noStrike" kern="1200" cap="none" spc="0" normalizeH="0" noProof="0" dirty="0"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bếp</a:t>
              </a:r>
              <a:r>
                <a:rPr kumimoji="0" lang="en-US" sz="2400" b="0" i="1" u="none" strike="noStrike" kern="1200" cap="none" spc="0" normalizeH="0" noProof="0" dirty="0"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chưa</a:t>
              </a:r>
              <a:r>
                <a:rPr kumimoji="0" lang="en-US" sz="2400" b="0" i="1" u="none" strike="noStrike" kern="1200" cap="none" spc="0" normalizeH="0" noProof="0" dirty="0" smtClean="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ạ?</a:t>
              </a:r>
              <a:endParaRPr kumimoji="0" lang="en-US" sz="2400" b="0" i="1" u="none" strike="noStrike" kern="1200" cap="none" spc="0" normalizeH="0" baseline="0" noProof="0" dirty="0">
                <a:ln>
                  <a:noFill/>
                </a:ln>
                <a:solidFill>
                  <a:schemeClr val="bg2">
                    <a:lumMod val="10000"/>
                  </a:schemeClr>
                </a:solidFill>
                <a:effectLst/>
                <a:uLnTx/>
                <a:uFillTx/>
                <a:latin typeface="Cambria" panose="02040503050406030204" pitchFamily="18" charset="0"/>
                <a:ea typeface="Cambria" panose="02040503050406030204" pitchFamily="18" charset="0"/>
                <a:cs typeface="+mn-cs"/>
              </a:endParaRPr>
            </a:p>
          </p:txBody>
        </p:sp>
      </p:grpSp>
      <p:pic>
        <p:nvPicPr>
          <p:cNvPr id="7" name="Picture 6"/>
          <p:cNvPicPr>
            <a:picLocks noChangeAspect="1"/>
          </p:cNvPicPr>
          <p:nvPr/>
        </p:nvPicPr>
        <p:blipFill>
          <a:blip r:embed="rId12"/>
          <a:stretch>
            <a:fillRect/>
          </a:stretch>
        </p:blipFill>
        <p:spPr>
          <a:xfrm>
            <a:off x="237197" y="244205"/>
            <a:ext cx="8888738" cy="1682642"/>
          </a:xfrm>
          <a:prstGeom prst="rect">
            <a:avLst/>
          </a:prstGeom>
        </p:spPr>
      </p:pic>
    </p:spTree>
    <p:custDataLst>
      <p:tags r:id="rId1"/>
    </p:custDataLst>
    <p:extLst>
      <p:ext uri="{BB962C8B-B14F-4D97-AF65-F5344CB8AC3E}">
        <p14:creationId xmlns:p14="http://schemas.microsoft.com/office/powerpoint/2010/main" val="5309497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809466752"/>
</p:tagLst>
</file>

<file path=ppt/tags/tag2.xml><?xml version="1.0" encoding="utf-8"?>
<p:tagLst xmlns:a="http://schemas.openxmlformats.org/drawingml/2006/main" xmlns:r="http://schemas.openxmlformats.org/officeDocument/2006/relationships" xmlns:p="http://schemas.openxmlformats.org/presentationml/2006/main">
  <p:tag name="KSO_WM_SLIDE_ITEM_CNT" val="3"/>
</p:tagLst>
</file>

<file path=ppt/tags/tag3.xml><?xml version="1.0" encoding="utf-8"?>
<p:tagLst xmlns:a="http://schemas.openxmlformats.org/drawingml/2006/main" xmlns:r="http://schemas.openxmlformats.org/officeDocument/2006/relationships" xmlns:p="http://schemas.openxmlformats.org/presentationml/2006/main">
  <p:tag name="TIMING" val="|0.4"/>
</p:tagLst>
</file>

<file path=ppt/tags/tag4.xml><?xml version="1.0" encoding="utf-8"?>
<p:tagLst xmlns:a="http://schemas.openxmlformats.org/drawingml/2006/main" xmlns:r="http://schemas.openxmlformats.org/officeDocument/2006/relationships" xmlns:p="http://schemas.openxmlformats.org/presentationml/2006/main">
  <p:tag name="TIMING" val="|0.4"/>
</p:tagLst>
</file>

<file path=ppt/tags/tag5.xml><?xml version="1.0" encoding="utf-8"?>
<p:tagLst xmlns:a="http://schemas.openxmlformats.org/drawingml/2006/main" xmlns:r="http://schemas.openxmlformats.org/officeDocument/2006/relationships" xmlns:p="http://schemas.openxmlformats.org/presentationml/2006/main">
  <p:tag name="TIMING" val="|0.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思源黑体 CN Bold"/>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自定义 276">
      <a:dk1>
        <a:sysClr val="windowText" lastClr="000000"/>
      </a:dk1>
      <a:lt1>
        <a:sysClr val="window" lastClr="FFFFFF"/>
      </a:lt1>
      <a:dk2>
        <a:srgbClr val="44546A"/>
      </a:dk2>
      <a:lt2>
        <a:srgbClr val="E7E6E6"/>
      </a:lt2>
      <a:accent1>
        <a:srgbClr val="319C28"/>
      </a:accent1>
      <a:accent2>
        <a:srgbClr val="319C28"/>
      </a:accent2>
      <a:accent3>
        <a:srgbClr val="319C28"/>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自定义 276">
      <a:dk1>
        <a:sysClr val="windowText" lastClr="000000"/>
      </a:dk1>
      <a:lt1>
        <a:sysClr val="window" lastClr="FFFFFF"/>
      </a:lt1>
      <a:dk2>
        <a:srgbClr val="44546A"/>
      </a:dk2>
      <a:lt2>
        <a:srgbClr val="E7E6E6"/>
      </a:lt2>
      <a:accent1>
        <a:srgbClr val="319C28"/>
      </a:accent1>
      <a:accent2>
        <a:srgbClr val="319C28"/>
      </a:accent2>
      <a:accent3>
        <a:srgbClr val="319C28"/>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258</TotalTime>
  <Words>895</Words>
  <Application>Microsoft Office PowerPoint</Application>
  <PresentationFormat>Widescreen</PresentationFormat>
  <Paragraphs>77</Paragraphs>
  <Slides>22</Slides>
  <Notes>10</Notes>
  <HiddenSlides>0</HiddenSlides>
  <MMClips>1</MMClips>
  <ScaleCrop>false</ScaleCrop>
  <HeadingPairs>
    <vt:vector size="6" baseType="variant">
      <vt:variant>
        <vt:lpstr>Fonts Used</vt:lpstr>
      </vt:variant>
      <vt:variant>
        <vt:i4>25</vt:i4>
      </vt:variant>
      <vt:variant>
        <vt:lpstr>Theme</vt:lpstr>
      </vt:variant>
      <vt:variant>
        <vt:i4>6</vt:i4>
      </vt:variant>
      <vt:variant>
        <vt:lpstr>Slide Titles</vt:lpstr>
      </vt:variant>
      <vt:variant>
        <vt:i4>22</vt:i4>
      </vt:variant>
    </vt:vector>
  </HeadingPairs>
  <TitlesOfParts>
    <vt:vector size="53" baseType="lpstr">
      <vt:lpstr>等线</vt:lpstr>
      <vt:lpstr>等线 Light</vt:lpstr>
      <vt:lpstr>DFPOP1-W9</vt:lpstr>
      <vt:lpstr>SimSun</vt:lpstr>
      <vt:lpstr>华康少女文字W5</vt:lpstr>
      <vt:lpstr>字魂70号-灵悦黑体</vt:lpstr>
      <vt:lpstr>微软雅黑 Light</vt:lpstr>
      <vt:lpstr>思源黑体 CN Bold</vt:lpstr>
      <vt:lpstr>#9Slide03 AmpleSoft Bold</vt:lpstr>
      <vt:lpstr>#9Slide03 Arima Madurai ExtraBo</vt:lpstr>
      <vt:lpstr>#9Slide05 Angelline</vt:lpstr>
      <vt:lpstr>#9Slide05 Dear Saturday</vt:lpstr>
      <vt:lpstr>#9Slide05 FS Blonde Script</vt:lpstr>
      <vt:lpstr>#9Slide05 SVNKitten</vt:lpstr>
      <vt:lpstr>#9Slide05 ViceroyJF</vt:lpstr>
      <vt:lpstr>#9Slide07 Altus</vt:lpstr>
      <vt:lpstr>#9Slide07 HoneyCream</vt:lpstr>
      <vt:lpstr>#9Slide07 IcielKoni</vt:lpstr>
      <vt:lpstr>Arial</vt:lpstr>
      <vt:lpstr>Calibri</vt:lpstr>
      <vt:lpstr>Calibri Light</vt:lpstr>
      <vt:lpstr>Cambria</vt:lpstr>
      <vt:lpstr>SVN-Newton</vt:lpstr>
      <vt:lpstr>Times New Roman</vt:lpstr>
      <vt:lpstr>UTM Diana</vt:lpstr>
      <vt:lpstr>Office Theme</vt:lpstr>
      <vt:lpstr>Office 主题</vt:lpstr>
      <vt:lpstr>1_Office Theme</vt:lpstr>
      <vt:lpstr>1_Office 主题</vt:lpstr>
      <vt:lpstr>1_Office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Nguyễn Thị Hồng Linh</cp:lastModifiedBy>
  <cp:revision>27</cp:revision>
  <dcterms:created xsi:type="dcterms:W3CDTF">2022-07-12T04:27:58Z</dcterms:created>
  <dcterms:modified xsi:type="dcterms:W3CDTF">2022-07-25T15:50:00Z</dcterms:modified>
</cp:coreProperties>
</file>