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7" r:id="rId2"/>
    <p:sldId id="265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7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embeddedFontLst>
    <p:embeddedFont>
      <p:font typeface="#9Slide03 Arima Madurai Black" panose="00000A00000000000000" pitchFamily="2" charset="0"/>
      <p:bold r:id="rId29"/>
    </p:embeddedFont>
    <p:embeddedFont>
      <p:font typeface="#9Slide07 IcielPony" panose="02000000000000000000" pitchFamily="2" charset="0"/>
      <p:regular r:id="rId30"/>
    </p:embeddedFont>
    <p:embeddedFont>
      <p:font typeface="UTM Aristote" panose="02040603050506020204" pitchFamily="18" charset="0"/>
      <p:regular r:id="rId31"/>
    </p:embeddedFont>
    <p:embeddedFont>
      <p:font typeface="#9Slide07 IcielBC Cubano Normal" panose="00000500000000000000" pitchFamily="2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SVN-Poky's" panose="020B0606040200020203" pitchFamily="34" charset="0"/>
      <p:regular r:id="rId35"/>
    </p:embeddedFont>
    <p:embeddedFont>
      <p:font typeface="SVN-Dancing Script" panose="02040603050506020204" pitchFamily="18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#9Slide07 HoneyCream" pitchFamily="2" charset="0"/>
      <p:regular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UTM Avo" panose="02040603050506020204" pitchFamily="18" charset="0"/>
      <p:regular r:id="rId46"/>
      <p:bold r:id="rId47"/>
      <p:italic r:id="rId48"/>
      <p:boldItalic r:id="rId49"/>
    </p:embeddedFont>
    <p:embeddedFont>
      <p:font typeface="#9Slide05 Bodega Script" pitchFamily="2" charset="0"/>
      <p:regular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  <a:srgbClr val="FFC000"/>
    <a:srgbClr val="0F4C5C"/>
    <a:srgbClr val="FF0066"/>
    <a:srgbClr val="E36414"/>
    <a:srgbClr val="5F0F40"/>
    <a:srgbClr val="9A031E"/>
    <a:srgbClr val="FB8B24"/>
    <a:srgbClr val="EAB2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3109" autoAdjust="0"/>
  </p:normalViewPr>
  <p:slideViewPr>
    <p:cSldViewPr snapToGrid="0">
      <p:cViewPr varScale="1">
        <p:scale>
          <a:sx n="78" d="100"/>
          <a:sy n="78" d="100"/>
        </p:scale>
        <p:origin x="23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CD1F6-6CDB-47B4-80C6-D36158C4A2EC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6E948-2575-4075-A89C-9B3E4DB17C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16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708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6E948-2575-4075-A89C-9B3E4DB17C5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586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đồng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hô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tròn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hiện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gian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mỗi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đồng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hồ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6E948-2575-4075-A89C-9B3E4DB17C5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292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6E948-2575-4075-A89C-9B3E4DB17C5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382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291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19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 smtClean="0"/>
              <a:t>mới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551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3889345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02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413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dấu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hiện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6E948-2575-4075-A89C-9B3E4DB17C5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871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dấu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hiện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6E948-2575-4075-A89C-9B3E4DB17C5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236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đúng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6E948-2575-4075-A89C-9B3E4DB17C5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95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93760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83997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5998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80052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54053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43238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54824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34815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0038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4268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0327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5974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4937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2163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3713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103925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787366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338078"/>
      </p:ext>
    </p:extLst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97725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28953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318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53359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03848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28544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770104"/>
      </p:ext>
    </p:extLst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747337"/>
      </p:ext>
    </p:extLst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034193"/>
      </p:ext>
    </p:extLst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13442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385483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76203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8710764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236120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2576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1715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964144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0662901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08100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2285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74080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04999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66018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52DE4-7BD8-49B7-B2B2-7F4CD0F29F58}" type="datetimeFigureOut">
              <a:rPr lang="en-GB" smtClean="0"/>
              <a:t>27/08/2022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7379D-B426-4917-B658-5CB1A523CBC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474031" y="0"/>
            <a:ext cx="1546768" cy="15959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063B1E0-5ACA-4E07-AD21-35A927BF927F}"/>
              </a:ext>
            </a:extLst>
          </p:cNvPr>
          <p:cNvSpPr txBox="1">
            <a:spLocks/>
          </p:cNvSpPr>
          <p:nvPr userDrawn="1"/>
        </p:nvSpPr>
        <p:spPr>
          <a:xfrm>
            <a:off x="11982450" y="1690688"/>
            <a:ext cx="297130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Yến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Nhi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63B1E0-5ACA-4E07-AD21-35A927BF927F}"/>
              </a:ext>
            </a:extLst>
          </p:cNvPr>
          <p:cNvSpPr txBox="1">
            <a:spLocks/>
          </p:cNvSpPr>
          <p:nvPr userDrawn="1"/>
        </p:nvSpPr>
        <p:spPr>
          <a:xfrm>
            <a:off x="-381000" y="6069012"/>
            <a:ext cx="297130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4720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74" r:id="rId3"/>
    <p:sldLayoutId id="2147483672" r:id="rId4"/>
    <p:sldLayoutId id="2147483664" r:id="rId5"/>
    <p:sldLayoutId id="2147483663" r:id="rId6"/>
    <p:sldLayoutId id="2147483650" r:id="rId7"/>
    <p:sldLayoutId id="2147483689" r:id="rId8"/>
    <p:sldLayoutId id="2147483688" r:id="rId9"/>
    <p:sldLayoutId id="2147483687" r:id="rId10"/>
    <p:sldLayoutId id="2147483686" r:id="rId11"/>
    <p:sldLayoutId id="2147483685" r:id="rId12"/>
    <p:sldLayoutId id="2147483684" r:id="rId13"/>
    <p:sldLayoutId id="2147483682" r:id="rId14"/>
    <p:sldLayoutId id="2147483681" r:id="rId15"/>
    <p:sldLayoutId id="2147483680" r:id="rId16"/>
    <p:sldLayoutId id="2147483679" r:id="rId17"/>
    <p:sldLayoutId id="2147483678" r:id="rId18"/>
    <p:sldLayoutId id="2147483677" r:id="rId19"/>
    <p:sldLayoutId id="2147483676" r:id="rId20"/>
    <p:sldLayoutId id="2147483675" r:id="rId21"/>
    <p:sldLayoutId id="2147483673" r:id="rId22"/>
    <p:sldLayoutId id="2147483651" r:id="rId23"/>
    <p:sldLayoutId id="2147483652" r:id="rId24"/>
    <p:sldLayoutId id="2147483653" r:id="rId25"/>
    <p:sldLayoutId id="2147483654" r:id="rId26"/>
    <p:sldLayoutId id="2147483671" r:id="rId27"/>
    <p:sldLayoutId id="2147483667" r:id="rId28"/>
    <p:sldLayoutId id="2147483666" r:id="rId29"/>
    <p:sldLayoutId id="2147483665" r:id="rId30"/>
    <p:sldLayoutId id="2147483655" r:id="rId31"/>
    <p:sldLayoutId id="2147483656" r:id="rId32"/>
    <p:sldLayoutId id="2147483657" r:id="rId33"/>
    <p:sldLayoutId id="2147483658" r:id="rId34"/>
    <p:sldLayoutId id="2147483659" r:id="rId35"/>
    <p:sldLayoutId id="2147483660" r:id="rId36"/>
    <p:sldLayoutId id="2147483669" r:id="rId37"/>
    <p:sldLayoutId id="2147483668" r:id="rId38"/>
    <p:sldLayoutId id="2147483661" r:id="rId39"/>
    <p:sldLayoutId id="2147483670" r:id="rId40"/>
    <p:sldLayoutId id="2147483662" r:id="rId41"/>
  </p:sldLayoutIdLst>
  <p:transition spd="slow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m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5.gif"/><Relationship Id="rId4" Type="http://schemas.openxmlformats.org/officeDocument/2006/relationships/audio" Target="../media/audio2.wav"/><Relationship Id="rId9" Type="http://schemas.openxmlformats.org/officeDocument/2006/relationships/image" Target="../media/image3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1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microsoft.com/office/2007/relationships/hdphoto" Target="../media/hdphoto7.wdp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47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f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11" Type="http://schemas.openxmlformats.org/officeDocument/2006/relationships/slide" Target="slide6.xml"/><Relationship Id="rId5" Type="http://schemas.openxmlformats.org/officeDocument/2006/relationships/slide" Target="slide8.xml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slide" Target="slide7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55" y="-104509"/>
            <a:ext cx="974677" cy="9746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8" y="-1"/>
            <a:ext cx="11359385" cy="3837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79623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731785" y="11093"/>
            <a:ext cx="6890053" cy="1293962"/>
            <a:chOff x="2524625" y="855521"/>
            <a:chExt cx="7633335" cy="1061698"/>
          </a:xfrm>
        </p:grpSpPr>
        <p:sp>
          <p:nvSpPr>
            <p:cNvPr id="6" name="同侧圆角矩形 2"/>
            <p:cNvSpPr/>
            <p:nvPr/>
          </p:nvSpPr>
          <p:spPr>
            <a:xfrm>
              <a:off x="2524625" y="855521"/>
              <a:ext cx="7633335" cy="1061698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同侧圆角矩形 3"/>
            <p:cNvSpPr/>
            <p:nvPr/>
          </p:nvSpPr>
          <p:spPr>
            <a:xfrm>
              <a:off x="2656704" y="1000863"/>
              <a:ext cx="7369175" cy="771014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50159"/>
            <a:ext cx="6035601" cy="775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778" r="73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8" t="-2698" r="27728" b="-777"/>
          <a:stretch/>
        </p:blipFill>
        <p:spPr>
          <a:xfrm>
            <a:off x="2105158" y="-43404"/>
            <a:ext cx="988701" cy="1164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12862" r="18574" b="18745"/>
          <a:stretch/>
        </p:blipFill>
        <p:spPr>
          <a:xfrm>
            <a:off x="9045100" y="3884"/>
            <a:ext cx="1003902" cy="10888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7627" y="1189845"/>
            <a:ext cx="10458366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AutoNum type="arabicPeriod"/>
            </a:pPr>
            <a:r>
              <a:rPr lang="nl-NL" sz="2400" b="1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 </a:t>
            </a:r>
            <a:r>
              <a:rPr lang="nl-NL" sz="2400" b="1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lực đặc thù</a:t>
            </a:r>
            <a:r>
              <a:rPr lang="nl-NL" sz="2400" b="1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nl-NL" sz="2400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Xác định được cân nặng của một số đồ vật dựa vào cân đồng hồ. Thực hiện được phép cộng, trừ; giải bài toán thực tế liên quan đến số đo khối lượng,thể tích.</a:t>
            </a:r>
            <a:endParaRPr lang="en-GB" sz="2400" dirty="0" smtClean="0">
              <a:solidFill>
                <a:srgbClr val="0F4C5C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400" dirty="0">
              <a:solidFill>
                <a:srgbClr val="0F4C5C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400" dirty="0">
              <a:solidFill>
                <a:srgbClr val="0F4C5C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400" dirty="0">
              <a:solidFill>
                <a:srgbClr val="0F4C5C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 - </a:t>
            </a:r>
            <a:r>
              <a:rPr lang="en-US" sz="2400" dirty="0" err="1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400" dirty="0" smtClean="0">
              <a:solidFill>
                <a:srgbClr val="0F4C5C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3</a:t>
            </a:r>
            <a:r>
              <a:rPr lang="en-US" sz="2400" b="1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400" dirty="0">
              <a:solidFill>
                <a:srgbClr val="0F4C5C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Suy</a:t>
            </a:r>
            <a:r>
              <a:rPr lang="en-US" sz="2400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400" dirty="0">
              <a:solidFill>
                <a:srgbClr val="0F4C5C"/>
              </a:solidFill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trách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nhiệm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trật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nghiêm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F4C5C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.</a:t>
            </a:r>
            <a:endParaRPr lang="en-GB" sz="2400" dirty="0">
              <a:solidFill>
                <a:srgbClr val="0F4C5C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46424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01543" y="2478335"/>
            <a:ext cx="10270884" cy="3763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3" y="3121272"/>
            <a:ext cx="10320135" cy="2822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258456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504171" y="185437"/>
            <a:ext cx="3743864" cy="899045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4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1: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S</a:t>
            </a:r>
            <a:r>
              <a:rPr lang="en-GB" sz="4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ố</a:t>
            </a:r>
            <a:r>
              <a:rPr lang="en-GB" sz="4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GB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70" b="97537" l="4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24" y="1269919"/>
            <a:ext cx="3564022" cy="333408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" b="99000" l="0" r="97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90"/>
          <a:stretch/>
        </p:blipFill>
        <p:spPr>
          <a:xfrm>
            <a:off x="7476536" y="1269919"/>
            <a:ext cx="3076599" cy="3302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12862" r="18574" b="18745"/>
          <a:stretch/>
        </p:blipFill>
        <p:spPr>
          <a:xfrm>
            <a:off x="3680111" y="0"/>
            <a:ext cx="1003902" cy="10888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15344" y="1269919"/>
            <a:ext cx="897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a)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092" y="4591828"/>
            <a:ext cx="90865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mít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cân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nặng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      kg.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mít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cân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nặng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hơn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dưa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hấu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      kg.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6527" y="4591828"/>
            <a:ext cx="6285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dưa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hấu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cân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nặng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      kg.</a:t>
            </a:r>
          </a:p>
        </p:txBody>
      </p:sp>
      <p:sp>
        <p:nvSpPr>
          <p:cNvPr id="13" name="?a"/>
          <p:cNvSpPr/>
          <p:nvPr/>
        </p:nvSpPr>
        <p:spPr>
          <a:xfrm>
            <a:off x="4612713" y="4702045"/>
            <a:ext cx="621102" cy="5976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?b"/>
          <p:cNvSpPr/>
          <p:nvPr/>
        </p:nvSpPr>
        <p:spPr>
          <a:xfrm>
            <a:off x="10748527" y="4662339"/>
            <a:ext cx="621102" cy="5976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?a2"/>
          <p:cNvSpPr/>
          <p:nvPr/>
        </p:nvSpPr>
        <p:spPr>
          <a:xfrm>
            <a:off x="7746534" y="5314979"/>
            <a:ext cx="621102" cy="5976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7"/>
          <p:cNvSpPr/>
          <p:nvPr/>
        </p:nvSpPr>
        <p:spPr>
          <a:xfrm>
            <a:off x="4612713" y="4682534"/>
            <a:ext cx="627311" cy="6171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7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3"/>
          <p:cNvSpPr/>
          <p:nvPr/>
        </p:nvSpPr>
        <p:spPr>
          <a:xfrm>
            <a:off x="10748527" y="4662339"/>
            <a:ext cx="621102" cy="5976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3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4"/>
          <p:cNvSpPr/>
          <p:nvPr/>
        </p:nvSpPr>
        <p:spPr>
          <a:xfrm>
            <a:off x="7746534" y="5314979"/>
            <a:ext cx="621102" cy="5976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4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4"/>
          <p:cNvSpPr/>
          <p:nvPr/>
        </p:nvSpPr>
        <p:spPr>
          <a:xfrm>
            <a:off x="4224387" y="6050518"/>
            <a:ext cx="4692316" cy="5976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7kg – 3 kg = 4 kg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6"/>
          <a:stretch/>
        </p:blipFill>
        <p:spPr>
          <a:xfrm>
            <a:off x="7588942" y="-155106"/>
            <a:ext cx="1557387" cy="140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0713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2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274545" y="340543"/>
            <a:ext cx="3743864" cy="899045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4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1: </a:t>
            </a:r>
            <a:r>
              <a:rPr lang="en-GB" sz="4400" dirty="0" err="1">
                <a:solidFill>
                  <a:schemeClr val="tx1"/>
                </a:solidFill>
                <a:latin typeface="UTM Avo" panose="02040603050506020204" pitchFamily="18" charset="0"/>
              </a:rPr>
              <a:t>S</a:t>
            </a:r>
            <a:r>
              <a:rPr lang="en-GB" sz="4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ố</a:t>
            </a:r>
            <a:r>
              <a:rPr lang="en-GB" sz="4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GB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12862" r="18574" b="18745"/>
          <a:stretch/>
        </p:blipFill>
        <p:spPr>
          <a:xfrm>
            <a:off x="3450485" y="155106"/>
            <a:ext cx="1003902" cy="1088809"/>
          </a:xfrm>
          <a:prstGeom prst="rect">
            <a:avLst/>
          </a:prstGeom>
        </p:spPr>
      </p:pic>
      <p:sp>
        <p:nvSpPr>
          <p:cNvPr id="19" name="4"/>
          <p:cNvSpPr/>
          <p:nvPr/>
        </p:nvSpPr>
        <p:spPr>
          <a:xfrm>
            <a:off x="6266129" y="4880130"/>
            <a:ext cx="4692316" cy="5976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5</a:t>
            </a:r>
            <a:r>
              <a:rPr lang="en-GB" sz="3200" b="1" i="1" dirty="0" smtClean="0">
                <a:solidFill>
                  <a:schemeClr val="accent5">
                    <a:lumMod val="50000"/>
                  </a:schemeClr>
                </a:solidFill>
                <a:latin typeface="#9Slide04 SFU Belle" panose="00000400000000000000" pitchFamily="2" charset="0"/>
              </a:rPr>
              <a:t>l</a:t>
            </a:r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  <a:latin typeface="#9Slide04 SFU Belle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GB" sz="3200" b="1" i="1" dirty="0" smtClean="0">
                <a:solidFill>
                  <a:schemeClr val="accent5">
                    <a:lumMod val="50000"/>
                  </a:schemeClr>
                </a:solidFill>
                <a:latin typeface="#9Slide04 SFU Belle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+ 15</a:t>
            </a:r>
            <a:r>
              <a:rPr lang="en-GB" sz="3200" b="1" i="1" dirty="0" smtClean="0">
                <a:solidFill>
                  <a:schemeClr val="accent5">
                    <a:lumMod val="50000"/>
                  </a:schemeClr>
                </a:solidFill>
                <a:latin typeface="#9Slide04 SFU Belle" panose="00000400000000000000" pitchFamily="2" charset="0"/>
              </a:rPr>
              <a:t>l</a:t>
            </a:r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  <a:latin typeface="#9Slide04 SFU Belle" panose="00000400000000000000" pitchFamily="2" charset="0"/>
              </a:rPr>
              <a:t> 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= 20</a:t>
            </a:r>
            <a:r>
              <a:rPr lang="en-GB" sz="3200" b="1" i="1" dirty="0">
                <a:solidFill>
                  <a:schemeClr val="accent5">
                    <a:lumMod val="50000"/>
                  </a:schemeClr>
                </a:solidFill>
                <a:latin typeface="#9Slide04 SFU Belle" panose="00000400000000000000" pitchFamily="2" charset="0"/>
              </a:rPr>
              <a:t>l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#9Slide04 SFU Belle" panose="00000400000000000000" pitchFamily="2" charset="0"/>
              </a:rPr>
              <a:t> </a:t>
            </a:r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  <a:latin typeface="#9Slide04 SFU Belle" panose="00000400000000000000" pitchFamily="2" charset="0"/>
              </a:rPr>
              <a:t> 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6"/>
          <a:stretch/>
        </p:blipFill>
        <p:spPr>
          <a:xfrm>
            <a:off x="7359316" y="0"/>
            <a:ext cx="1557387" cy="13528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79025" y="1568313"/>
            <a:ext cx="885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b) Hai can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dưới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đây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chứa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đầy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dầu</a:t>
            </a:r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54" y="2683119"/>
            <a:ext cx="4983528" cy="34011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62597" y="3301583"/>
            <a:ext cx="54237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Cả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can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      </a:t>
            </a:r>
            <a:r>
              <a:rPr lang="en-GB" sz="3200" b="1" i="1" dirty="0" smtClean="0">
                <a:solidFill>
                  <a:schemeClr val="accent5">
                    <a:lumMod val="50000"/>
                  </a:schemeClr>
                </a:solidFill>
                <a:latin typeface="#9Slide04 SFU Belle" panose="00000400000000000000" pitchFamily="2" charset="0"/>
                <a:cs typeface="#9Slide03 Arima Madurai Black" panose="00000A00000000000000" pitchFamily="2" charset="0"/>
              </a:rPr>
              <a:t>l</a:t>
            </a:r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  <a:latin typeface="#9Slide04 SFU Belle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dầu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2" name="?"/>
          <p:cNvSpPr/>
          <p:nvPr/>
        </p:nvSpPr>
        <p:spPr>
          <a:xfrm>
            <a:off x="9174274" y="3408504"/>
            <a:ext cx="627311" cy="6171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20"/>
          <p:cNvSpPr/>
          <p:nvPr/>
        </p:nvSpPr>
        <p:spPr>
          <a:xfrm>
            <a:off x="9053925" y="3409587"/>
            <a:ext cx="868007" cy="61607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20</a:t>
            </a:r>
            <a:endParaRPr lang="en-GB" sz="3600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7532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/>
      <p:bldP spid="9" grpId="0"/>
      <p:bldP spid="22" grpId="0" animBg="1"/>
      <p:bldP spid="22" grpId="1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a"/>
          <p:cNvGrpSpPr/>
          <p:nvPr/>
        </p:nvGrpSpPr>
        <p:grpSpPr>
          <a:xfrm>
            <a:off x="435200" y="3028350"/>
            <a:ext cx="5527748" cy="1558041"/>
            <a:chOff x="235522" y="2126069"/>
            <a:chExt cx="6254214" cy="1776956"/>
          </a:xfrm>
        </p:grpSpPr>
        <p:grpSp>
          <p:nvGrpSpPr>
            <p:cNvPr id="4" name="A">
              <a:extLst>
                <a:ext uri="{FF2B5EF4-FFF2-40B4-BE49-F238E27FC236}">
                  <a16:creationId xmlns:a16="http://schemas.microsoft.com/office/drawing/2014/main" id="{B58527A4-71BE-EB63-9639-0655BA44F14D}"/>
                </a:ext>
              </a:extLst>
            </p:cNvPr>
            <p:cNvGrpSpPr/>
            <p:nvPr/>
          </p:nvGrpSpPr>
          <p:grpSpPr>
            <a:xfrm>
              <a:off x="1001543" y="2523808"/>
              <a:ext cx="5488193" cy="1235222"/>
              <a:chOff x="751157" y="1892856"/>
              <a:chExt cx="4116145" cy="926417"/>
            </a:xfrm>
          </p:grpSpPr>
          <p:sp>
            <p:nvSpPr>
              <p:cNvPr id="5" name="Google Shape;1182;p42">
                <a:extLst>
                  <a:ext uri="{FF2B5EF4-FFF2-40B4-BE49-F238E27FC236}">
                    <a16:creationId xmlns:a16="http://schemas.microsoft.com/office/drawing/2014/main" id="{493790B4-9DC8-D8F4-CA52-9B37DAF6ADE0}"/>
                  </a:ext>
                </a:extLst>
              </p:cNvPr>
              <p:cNvSpPr/>
              <p:nvPr/>
            </p:nvSpPr>
            <p:spPr>
              <a:xfrm>
                <a:off x="751157" y="1892856"/>
                <a:ext cx="4116145" cy="926417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CA3659"/>
              </a:solidFill>
              <a:ln w="19050" cap="flat" cmpd="sng">
                <a:solidFill>
                  <a:srgbClr val="CA36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CA16E3-770C-A59A-DD37-6C47213412E2}"/>
                  </a:ext>
                </a:extLst>
              </p:cNvPr>
              <p:cNvSpPr txBox="1"/>
              <p:nvPr/>
            </p:nvSpPr>
            <p:spPr>
              <a:xfrm>
                <a:off x="1294333" y="2124051"/>
                <a:ext cx="2932281" cy="51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latin typeface="UTM Avo" panose="02040603050506020204" pitchFamily="18" charset="0"/>
                  </a:rPr>
                  <a:t>3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giờ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30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phút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22" y="2126069"/>
              <a:ext cx="1776957" cy="177695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1513" b="84368"/>
            <a:stretch/>
          </p:blipFill>
          <p:spPr>
            <a:xfrm>
              <a:off x="811292" y="2523808"/>
              <a:ext cx="1053529" cy="1037947"/>
            </a:xfrm>
            <a:prstGeom prst="rect">
              <a:avLst/>
            </a:prstGeom>
          </p:spPr>
        </p:pic>
      </p:grpSp>
      <p:grpSp>
        <p:nvGrpSpPr>
          <p:cNvPr id="36" name="Group b"/>
          <p:cNvGrpSpPr/>
          <p:nvPr/>
        </p:nvGrpSpPr>
        <p:grpSpPr>
          <a:xfrm>
            <a:off x="6094771" y="3067444"/>
            <a:ext cx="5512553" cy="1529363"/>
            <a:chOff x="6245531" y="2281870"/>
            <a:chExt cx="5656574" cy="162115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4EC35F6-4C57-1676-49A7-89DEA113B214}"/>
                </a:ext>
              </a:extLst>
            </p:cNvPr>
            <p:cNvGrpSpPr/>
            <p:nvPr/>
          </p:nvGrpSpPr>
          <p:grpSpPr>
            <a:xfrm>
              <a:off x="6916284" y="2562849"/>
              <a:ext cx="4985821" cy="1202097"/>
              <a:chOff x="5061495" y="1894069"/>
              <a:chExt cx="3739366" cy="901573"/>
            </a:xfrm>
          </p:grpSpPr>
          <p:sp>
            <p:nvSpPr>
              <p:cNvPr id="11" name="Google Shape;1182;p42">
                <a:extLst>
                  <a:ext uri="{FF2B5EF4-FFF2-40B4-BE49-F238E27FC236}">
                    <a16:creationId xmlns:a16="http://schemas.microsoft.com/office/drawing/2014/main" id="{21A9D59A-BC60-05EA-BD12-6A6C59B7CF6A}"/>
                  </a:ext>
                </a:extLst>
              </p:cNvPr>
              <p:cNvSpPr/>
              <p:nvPr/>
            </p:nvSpPr>
            <p:spPr>
              <a:xfrm>
                <a:off x="5061495" y="1894069"/>
                <a:ext cx="3739366" cy="901573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188083-AF7E-5469-83ED-8FBAD48CA07E}"/>
                  </a:ext>
                </a:extLst>
              </p:cNvPr>
              <p:cNvSpPr txBox="1"/>
              <p:nvPr/>
            </p:nvSpPr>
            <p:spPr>
              <a:xfrm>
                <a:off x="5774296" y="2065588"/>
                <a:ext cx="2530710" cy="51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latin typeface="UTM Avo" panose="02040603050506020204" pitchFamily="18" charset="0"/>
                  </a:rPr>
                  <a:t>6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giờ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3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phút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5531" y="2281870"/>
              <a:ext cx="1621155" cy="162115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1" t="-1105" r="60974" b="84017"/>
            <a:stretch/>
          </p:blipFill>
          <p:spPr>
            <a:xfrm>
              <a:off x="6781180" y="2646391"/>
              <a:ext cx="950239" cy="975427"/>
            </a:xfrm>
            <a:prstGeom prst="rect">
              <a:avLst/>
            </a:prstGeom>
          </p:spPr>
        </p:pic>
      </p:grpSp>
      <p:grpSp>
        <p:nvGrpSpPr>
          <p:cNvPr id="37" name="Group d"/>
          <p:cNvGrpSpPr/>
          <p:nvPr/>
        </p:nvGrpSpPr>
        <p:grpSpPr>
          <a:xfrm>
            <a:off x="6187625" y="4854719"/>
            <a:ext cx="5610420" cy="1529362"/>
            <a:chOff x="6427452" y="4494038"/>
            <a:chExt cx="5398791" cy="162115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147932-499D-F25F-B6F4-74F17A57FD52}"/>
                </a:ext>
              </a:extLst>
            </p:cNvPr>
            <p:cNvGrpSpPr/>
            <p:nvPr/>
          </p:nvGrpSpPr>
          <p:grpSpPr>
            <a:xfrm>
              <a:off x="6840422" y="4817348"/>
              <a:ext cx="4985821" cy="1148443"/>
              <a:chOff x="5004598" y="2023815"/>
              <a:chExt cx="3739366" cy="861333"/>
            </a:xfrm>
          </p:grpSpPr>
          <p:sp>
            <p:nvSpPr>
              <p:cNvPr id="21" name="Google Shape;1182;p42">
                <a:extLst>
                  <a:ext uri="{FF2B5EF4-FFF2-40B4-BE49-F238E27FC236}">
                    <a16:creationId xmlns:a16="http://schemas.microsoft.com/office/drawing/2014/main" id="{4A5A293A-8AF6-A619-204A-1F2F4046A13C}"/>
                  </a:ext>
                </a:extLst>
              </p:cNvPr>
              <p:cNvSpPr/>
              <p:nvPr/>
            </p:nvSpPr>
            <p:spPr>
              <a:xfrm>
                <a:off x="5004598" y="2023815"/>
                <a:ext cx="3739366" cy="861333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9C5C17-941E-E5D4-D20A-A0B860AB1937}"/>
                  </a:ext>
                </a:extLst>
              </p:cNvPr>
              <p:cNvSpPr txBox="1"/>
              <p:nvPr/>
            </p:nvSpPr>
            <p:spPr>
              <a:xfrm>
                <a:off x="5872805" y="2221724"/>
                <a:ext cx="2209415" cy="51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latin typeface="UTM Avo" panose="02040603050506020204" pitchFamily="18" charset="0"/>
                  </a:rPr>
                  <a:t>3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giờ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6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phút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452" y="4494038"/>
              <a:ext cx="1621155" cy="162115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28" t="-1229" r="19959" b="83540"/>
            <a:stretch/>
          </p:blipFill>
          <p:spPr>
            <a:xfrm>
              <a:off x="6956786" y="4855782"/>
              <a:ext cx="862912" cy="1009692"/>
            </a:xfrm>
            <a:prstGeom prst="rect">
              <a:avLst/>
            </a:prstGeom>
          </p:spPr>
        </p:pic>
      </p:grpSp>
      <p:grpSp>
        <p:nvGrpSpPr>
          <p:cNvPr id="35" name="Group c"/>
          <p:cNvGrpSpPr/>
          <p:nvPr/>
        </p:nvGrpSpPr>
        <p:grpSpPr>
          <a:xfrm>
            <a:off x="568930" y="4899459"/>
            <a:ext cx="5504874" cy="1529362"/>
            <a:chOff x="247475" y="4476867"/>
            <a:chExt cx="5728341" cy="162115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A069F14-1047-201A-7B24-BDA0E14FB19E}"/>
                </a:ext>
              </a:extLst>
            </p:cNvPr>
            <p:cNvGrpSpPr/>
            <p:nvPr/>
          </p:nvGrpSpPr>
          <p:grpSpPr>
            <a:xfrm>
              <a:off x="989995" y="4685111"/>
              <a:ext cx="4985821" cy="1221838"/>
              <a:chOff x="5064559" y="1894600"/>
              <a:chExt cx="3739366" cy="916379"/>
            </a:xfrm>
          </p:grpSpPr>
          <p:sp>
            <p:nvSpPr>
              <p:cNvPr id="16" name="Google Shape;1182;p42">
                <a:extLst>
                  <a:ext uri="{FF2B5EF4-FFF2-40B4-BE49-F238E27FC236}">
                    <a16:creationId xmlns:a16="http://schemas.microsoft.com/office/drawing/2014/main" id="{DA7B4626-EE68-05F0-6A15-A149A107A85E}"/>
                  </a:ext>
                </a:extLst>
              </p:cNvPr>
              <p:cNvSpPr/>
              <p:nvPr/>
            </p:nvSpPr>
            <p:spPr>
              <a:xfrm>
                <a:off x="5064559" y="1894600"/>
                <a:ext cx="3739366" cy="916379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79A417-BF08-A570-A36B-F3C7E729E434}"/>
                  </a:ext>
                </a:extLst>
              </p:cNvPr>
              <p:cNvSpPr txBox="1"/>
              <p:nvPr/>
            </p:nvSpPr>
            <p:spPr>
              <a:xfrm>
                <a:off x="5431314" y="2103701"/>
                <a:ext cx="3005856" cy="51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latin typeface="UTM Avo" panose="02040603050506020204" pitchFamily="18" charset="0"/>
                  </a:rPr>
                  <a:t>6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giờ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15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phút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5" y="4476867"/>
              <a:ext cx="1621155" cy="162115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33" t="-1106" r="38304" b="84357"/>
            <a:stretch/>
          </p:blipFill>
          <p:spPr>
            <a:xfrm>
              <a:off x="777024" y="4862104"/>
              <a:ext cx="973164" cy="956071"/>
            </a:xfrm>
            <a:prstGeom prst="rect">
              <a:avLst/>
            </a:prstGeom>
          </p:spPr>
        </p:pic>
      </p:grpSp>
      <p:sp>
        <p:nvSpPr>
          <p:cNvPr id="33" name="Rounded Rectangle 7"/>
          <p:cNvSpPr/>
          <p:nvPr/>
        </p:nvSpPr>
        <p:spPr>
          <a:xfrm>
            <a:off x="2654549" y="86519"/>
            <a:ext cx="5885071" cy="1116487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2: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Chọn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trả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lời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đúng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cauhoi"/>
          <p:cNvSpPr txBox="1"/>
          <p:nvPr/>
        </p:nvSpPr>
        <p:spPr>
          <a:xfrm>
            <a:off x="568930" y="1583177"/>
            <a:ext cx="8856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UTM Avo" panose="02040603050506020204" pitchFamily="18" charset="0"/>
              </a:rPr>
              <a:t>a) </a:t>
            </a:r>
            <a:r>
              <a:rPr lang="en-GB" sz="4000" dirty="0" err="1" smtClean="0">
                <a:latin typeface="UTM Avo" panose="02040603050506020204" pitchFamily="18" charset="0"/>
              </a:rPr>
              <a:t>Đồng</a:t>
            </a:r>
            <a:r>
              <a:rPr lang="en-GB" sz="4000" dirty="0" smtClean="0"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latin typeface="UTM Avo" panose="02040603050506020204" pitchFamily="18" charset="0"/>
              </a:rPr>
              <a:t>hồ</a:t>
            </a:r>
            <a:r>
              <a:rPr lang="en-GB" sz="4000" dirty="0" smtClean="0"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latin typeface="UTM Avo" panose="02040603050506020204" pitchFamily="18" charset="0"/>
              </a:rPr>
              <a:t>bên</a:t>
            </a:r>
            <a:r>
              <a:rPr lang="en-GB" sz="4000" dirty="0" smtClean="0"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latin typeface="UTM Avo" panose="02040603050506020204" pitchFamily="18" charset="0"/>
              </a:rPr>
              <a:t>đổ</a:t>
            </a:r>
            <a:r>
              <a:rPr lang="en-GB" sz="4000" dirty="0" smtClean="0"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latin typeface="UTM Avo" panose="02040603050506020204" pitchFamily="18" charset="0"/>
              </a:rPr>
              <a:t>chuông</a:t>
            </a:r>
            <a:r>
              <a:rPr lang="en-GB" sz="4000" dirty="0" smtClean="0"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latin typeface="UTM Avo" panose="02040603050506020204" pitchFamily="18" charset="0"/>
              </a:rPr>
              <a:t>lúc</a:t>
            </a:r>
            <a:r>
              <a:rPr lang="en-GB" sz="4000" dirty="0" smtClean="0">
                <a:latin typeface="UTM Avo" panose="02040603050506020204" pitchFamily="18" charset="0"/>
              </a:rPr>
              <a:t>:</a:t>
            </a:r>
            <a:endParaRPr lang="en-GB" sz="4000" dirty="0">
              <a:latin typeface="UTM Avo" panose="02040603050506020204" pitchFamily="18" charset="0"/>
            </a:endParaRPr>
          </a:p>
        </p:txBody>
      </p:sp>
      <p:pic>
        <p:nvPicPr>
          <p:cNvPr id="40" name="dongho" descr="Screen Clippi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949" y="109585"/>
            <a:ext cx="2970435" cy="2798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votay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03" y="4444544"/>
            <a:ext cx="1529743" cy="1529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Khóc a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36" y="2616747"/>
            <a:ext cx="1339823" cy="133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Khóc b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82" y="2550887"/>
            <a:ext cx="1339823" cy="133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Khoc 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288" y="4539503"/>
            <a:ext cx="1339823" cy="133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526278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3" grpId="0" animBg="1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a"/>
          <p:cNvGrpSpPr/>
          <p:nvPr/>
        </p:nvGrpSpPr>
        <p:grpSpPr>
          <a:xfrm>
            <a:off x="435200" y="3028350"/>
            <a:ext cx="5527748" cy="1558041"/>
            <a:chOff x="235522" y="2126069"/>
            <a:chExt cx="6254214" cy="1776956"/>
          </a:xfrm>
        </p:grpSpPr>
        <p:grpSp>
          <p:nvGrpSpPr>
            <p:cNvPr id="4" name="A">
              <a:extLst>
                <a:ext uri="{FF2B5EF4-FFF2-40B4-BE49-F238E27FC236}">
                  <a16:creationId xmlns:a16="http://schemas.microsoft.com/office/drawing/2014/main" id="{B58527A4-71BE-EB63-9639-0655BA44F14D}"/>
                </a:ext>
              </a:extLst>
            </p:cNvPr>
            <p:cNvGrpSpPr/>
            <p:nvPr/>
          </p:nvGrpSpPr>
          <p:grpSpPr>
            <a:xfrm>
              <a:off x="1001543" y="2523808"/>
              <a:ext cx="5488193" cy="1235222"/>
              <a:chOff x="751157" y="1892856"/>
              <a:chExt cx="4116145" cy="926417"/>
            </a:xfrm>
          </p:grpSpPr>
          <p:sp>
            <p:nvSpPr>
              <p:cNvPr id="5" name="Google Shape;1182;p42">
                <a:extLst>
                  <a:ext uri="{FF2B5EF4-FFF2-40B4-BE49-F238E27FC236}">
                    <a16:creationId xmlns:a16="http://schemas.microsoft.com/office/drawing/2014/main" id="{493790B4-9DC8-D8F4-CA52-9B37DAF6ADE0}"/>
                  </a:ext>
                </a:extLst>
              </p:cNvPr>
              <p:cNvSpPr/>
              <p:nvPr/>
            </p:nvSpPr>
            <p:spPr>
              <a:xfrm>
                <a:off x="751157" y="1892856"/>
                <a:ext cx="4116145" cy="926417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CA3659"/>
              </a:solidFill>
              <a:ln w="19050" cap="flat" cmpd="sng">
                <a:solidFill>
                  <a:srgbClr val="CA36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CA16E3-770C-A59A-DD37-6C47213412E2}"/>
                  </a:ext>
                </a:extLst>
              </p:cNvPr>
              <p:cNvSpPr txBox="1"/>
              <p:nvPr/>
            </p:nvSpPr>
            <p:spPr>
              <a:xfrm>
                <a:off x="1763139" y="2072967"/>
                <a:ext cx="2218169" cy="552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 smtClean="0">
                    <a:latin typeface="UTM Avo" panose="02040603050506020204" pitchFamily="18" charset="0"/>
                  </a:rPr>
                  <a:t>Chủ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nhật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22" y="2126069"/>
              <a:ext cx="1776957" cy="177695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1513" b="84368"/>
            <a:stretch/>
          </p:blipFill>
          <p:spPr>
            <a:xfrm>
              <a:off x="811292" y="2523808"/>
              <a:ext cx="1053529" cy="1037947"/>
            </a:xfrm>
            <a:prstGeom prst="rect">
              <a:avLst/>
            </a:prstGeom>
          </p:spPr>
        </p:pic>
      </p:grpSp>
      <p:grpSp>
        <p:nvGrpSpPr>
          <p:cNvPr id="36" name="Group b"/>
          <p:cNvGrpSpPr/>
          <p:nvPr/>
        </p:nvGrpSpPr>
        <p:grpSpPr>
          <a:xfrm>
            <a:off x="6094771" y="3067444"/>
            <a:ext cx="5512553" cy="1529363"/>
            <a:chOff x="6245531" y="2281870"/>
            <a:chExt cx="5656574" cy="162115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4EC35F6-4C57-1676-49A7-89DEA113B214}"/>
                </a:ext>
              </a:extLst>
            </p:cNvPr>
            <p:cNvGrpSpPr/>
            <p:nvPr/>
          </p:nvGrpSpPr>
          <p:grpSpPr>
            <a:xfrm>
              <a:off x="6916284" y="2562849"/>
              <a:ext cx="4985821" cy="1202097"/>
              <a:chOff x="5061495" y="1894069"/>
              <a:chExt cx="3739366" cy="901573"/>
            </a:xfrm>
          </p:grpSpPr>
          <p:sp>
            <p:nvSpPr>
              <p:cNvPr id="11" name="Google Shape;1182;p42">
                <a:extLst>
                  <a:ext uri="{FF2B5EF4-FFF2-40B4-BE49-F238E27FC236}">
                    <a16:creationId xmlns:a16="http://schemas.microsoft.com/office/drawing/2014/main" id="{21A9D59A-BC60-05EA-BD12-6A6C59B7CF6A}"/>
                  </a:ext>
                </a:extLst>
              </p:cNvPr>
              <p:cNvSpPr/>
              <p:nvPr/>
            </p:nvSpPr>
            <p:spPr>
              <a:xfrm>
                <a:off x="5061495" y="1894069"/>
                <a:ext cx="3739366" cy="901573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188083-AF7E-5469-83ED-8FBAD48CA07E}"/>
                  </a:ext>
                </a:extLst>
              </p:cNvPr>
              <p:cNvSpPr txBox="1"/>
              <p:nvPr/>
            </p:nvSpPr>
            <p:spPr>
              <a:xfrm>
                <a:off x="5985073" y="2066483"/>
                <a:ext cx="2530710" cy="51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 smtClean="0">
                    <a:latin typeface="UTM Avo" panose="02040603050506020204" pitchFamily="18" charset="0"/>
                  </a:rPr>
                  <a:t>Thứ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Hai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5531" y="2281870"/>
              <a:ext cx="1621155" cy="162115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1" t="-1105" r="60974" b="84017"/>
            <a:stretch/>
          </p:blipFill>
          <p:spPr>
            <a:xfrm>
              <a:off x="6781180" y="2646391"/>
              <a:ext cx="950239" cy="975427"/>
            </a:xfrm>
            <a:prstGeom prst="rect">
              <a:avLst/>
            </a:prstGeom>
          </p:spPr>
        </p:pic>
      </p:grpSp>
      <p:grpSp>
        <p:nvGrpSpPr>
          <p:cNvPr id="37" name="Group d"/>
          <p:cNvGrpSpPr/>
          <p:nvPr/>
        </p:nvGrpSpPr>
        <p:grpSpPr>
          <a:xfrm>
            <a:off x="6187625" y="4854719"/>
            <a:ext cx="5610420" cy="1529362"/>
            <a:chOff x="6427452" y="4494038"/>
            <a:chExt cx="5398791" cy="162115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147932-499D-F25F-B6F4-74F17A57FD52}"/>
                </a:ext>
              </a:extLst>
            </p:cNvPr>
            <p:cNvGrpSpPr/>
            <p:nvPr/>
          </p:nvGrpSpPr>
          <p:grpSpPr>
            <a:xfrm>
              <a:off x="6840422" y="4817348"/>
              <a:ext cx="4985821" cy="1148443"/>
              <a:chOff x="5004598" y="2023815"/>
              <a:chExt cx="3739366" cy="861333"/>
            </a:xfrm>
          </p:grpSpPr>
          <p:sp>
            <p:nvSpPr>
              <p:cNvPr id="21" name="Google Shape;1182;p42">
                <a:extLst>
                  <a:ext uri="{FF2B5EF4-FFF2-40B4-BE49-F238E27FC236}">
                    <a16:creationId xmlns:a16="http://schemas.microsoft.com/office/drawing/2014/main" id="{4A5A293A-8AF6-A619-204A-1F2F4046A13C}"/>
                  </a:ext>
                </a:extLst>
              </p:cNvPr>
              <p:cNvSpPr/>
              <p:nvPr/>
            </p:nvSpPr>
            <p:spPr>
              <a:xfrm>
                <a:off x="5004598" y="2023815"/>
                <a:ext cx="3739366" cy="861333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9C5C17-941E-E5D4-D20A-A0B860AB1937}"/>
                  </a:ext>
                </a:extLst>
              </p:cNvPr>
              <p:cNvSpPr txBox="1"/>
              <p:nvPr/>
            </p:nvSpPr>
            <p:spPr>
              <a:xfrm>
                <a:off x="5989542" y="2174352"/>
                <a:ext cx="1342566" cy="51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 smtClean="0">
                    <a:latin typeface="UTM Avo" panose="02040603050506020204" pitchFamily="18" charset="0"/>
                  </a:rPr>
                  <a:t>Thứ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600" dirty="0" err="1" smtClean="0">
                    <a:latin typeface="UTM Avo" panose="02040603050506020204" pitchFamily="18" charset="0"/>
                  </a:rPr>
                  <a:t>Tư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452" y="4494038"/>
              <a:ext cx="1621155" cy="162115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28" t="-1229" r="19959" b="83540"/>
            <a:stretch/>
          </p:blipFill>
          <p:spPr>
            <a:xfrm>
              <a:off x="6956786" y="4855782"/>
              <a:ext cx="862912" cy="1009692"/>
            </a:xfrm>
            <a:prstGeom prst="rect">
              <a:avLst/>
            </a:prstGeom>
          </p:spPr>
        </p:pic>
      </p:grpSp>
      <p:grpSp>
        <p:nvGrpSpPr>
          <p:cNvPr id="35" name="Group c"/>
          <p:cNvGrpSpPr/>
          <p:nvPr/>
        </p:nvGrpSpPr>
        <p:grpSpPr>
          <a:xfrm>
            <a:off x="568930" y="4899459"/>
            <a:ext cx="5504874" cy="1529362"/>
            <a:chOff x="247475" y="4476867"/>
            <a:chExt cx="5728341" cy="162115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A069F14-1047-201A-7B24-BDA0E14FB19E}"/>
                </a:ext>
              </a:extLst>
            </p:cNvPr>
            <p:cNvGrpSpPr/>
            <p:nvPr/>
          </p:nvGrpSpPr>
          <p:grpSpPr>
            <a:xfrm>
              <a:off x="989995" y="4685111"/>
              <a:ext cx="4985821" cy="1221838"/>
              <a:chOff x="5064559" y="1894600"/>
              <a:chExt cx="3739366" cy="916379"/>
            </a:xfrm>
          </p:grpSpPr>
          <p:sp>
            <p:nvSpPr>
              <p:cNvPr id="16" name="Google Shape;1182;p42">
                <a:extLst>
                  <a:ext uri="{FF2B5EF4-FFF2-40B4-BE49-F238E27FC236}">
                    <a16:creationId xmlns:a16="http://schemas.microsoft.com/office/drawing/2014/main" id="{DA7B4626-EE68-05F0-6A15-A149A107A85E}"/>
                  </a:ext>
                </a:extLst>
              </p:cNvPr>
              <p:cNvSpPr/>
              <p:nvPr/>
            </p:nvSpPr>
            <p:spPr>
              <a:xfrm>
                <a:off x="5064559" y="1894600"/>
                <a:ext cx="3739366" cy="916379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79A417-BF08-A570-A36B-F3C7E729E434}"/>
                  </a:ext>
                </a:extLst>
              </p:cNvPr>
              <p:cNvSpPr txBox="1"/>
              <p:nvPr/>
            </p:nvSpPr>
            <p:spPr>
              <a:xfrm>
                <a:off x="5886900" y="2078777"/>
                <a:ext cx="1662361" cy="51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 smtClean="0">
                    <a:latin typeface="UTM Avo" panose="02040603050506020204" pitchFamily="18" charset="0"/>
                  </a:rPr>
                  <a:t>Thứ</a:t>
                </a:r>
                <a:r>
                  <a:rPr lang="en-US" sz="3600" dirty="0" smtClean="0">
                    <a:latin typeface="UTM Avo" panose="02040603050506020204" pitchFamily="18" charset="0"/>
                  </a:rPr>
                  <a:t> Ba</a:t>
                </a:r>
                <a:endParaRPr lang="en-US" sz="3600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5" y="4476867"/>
              <a:ext cx="1621155" cy="162115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33" t="-1106" r="38304" b="84357"/>
            <a:stretch/>
          </p:blipFill>
          <p:spPr>
            <a:xfrm>
              <a:off x="777024" y="4862104"/>
              <a:ext cx="973164" cy="956071"/>
            </a:xfrm>
            <a:prstGeom prst="rect">
              <a:avLst/>
            </a:prstGeom>
          </p:spPr>
        </p:pic>
      </p:grpSp>
      <p:sp>
        <p:nvSpPr>
          <p:cNvPr id="33" name="Rounded Rectangle 7"/>
          <p:cNvSpPr/>
          <p:nvPr/>
        </p:nvSpPr>
        <p:spPr>
          <a:xfrm>
            <a:off x="2885956" y="75860"/>
            <a:ext cx="6590580" cy="940563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2: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Chọn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câu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trả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lời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đúng</a:t>
            </a:r>
            <a:r>
              <a:rPr lang="en-GB" sz="36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en-GB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cauhoi"/>
          <p:cNvSpPr txBox="1"/>
          <p:nvPr/>
        </p:nvSpPr>
        <p:spPr>
          <a:xfrm>
            <a:off x="1077821" y="1285148"/>
            <a:ext cx="10183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UTM Avo" panose="02040603050506020204" pitchFamily="18" charset="0"/>
              </a:rPr>
              <a:t>b) </a:t>
            </a:r>
            <a:r>
              <a:rPr lang="en-GB" sz="3600" dirty="0" err="1" smtClean="0">
                <a:latin typeface="UTM Avo" panose="02040603050506020204" pitchFamily="18" charset="0"/>
              </a:rPr>
              <a:t>Nếu</a:t>
            </a:r>
            <a:r>
              <a:rPr lang="en-GB" sz="3600" dirty="0" smtClean="0"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latin typeface="UTM Avo" panose="02040603050506020204" pitchFamily="18" charset="0"/>
              </a:rPr>
              <a:t>ngày</a:t>
            </a:r>
            <a:r>
              <a:rPr lang="en-GB" sz="3600" dirty="0" smtClean="0">
                <a:latin typeface="UTM Avo" panose="02040603050506020204" pitchFamily="18" charset="0"/>
              </a:rPr>
              <a:t> 4 </a:t>
            </a:r>
            <a:r>
              <a:rPr lang="en-GB" sz="3600" dirty="0" err="1" smtClean="0">
                <a:latin typeface="UTM Avo" panose="02040603050506020204" pitchFamily="18" charset="0"/>
              </a:rPr>
              <a:t>tháng</a:t>
            </a:r>
            <a:r>
              <a:rPr lang="en-GB" sz="3600" dirty="0" smtClean="0">
                <a:latin typeface="UTM Avo" panose="02040603050506020204" pitchFamily="18" charset="0"/>
              </a:rPr>
              <a:t> 10 </a:t>
            </a:r>
            <a:r>
              <a:rPr lang="en-GB" sz="3600" dirty="0" err="1" smtClean="0">
                <a:latin typeface="UTM Avo" panose="02040603050506020204" pitchFamily="18" charset="0"/>
              </a:rPr>
              <a:t>là</a:t>
            </a:r>
            <a:r>
              <a:rPr lang="en-GB" sz="3600" dirty="0" smtClean="0"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latin typeface="UTM Avo" panose="02040603050506020204" pitchFamily="18" charset="0"/>
              </a:rPr>
              <a:t>thứ</a:t>
            </a:r>
            <a:r>
              <a:rPr lang="en-GB" sz="3600" dirty="0" smtClean="0">
                <a:latin typeface="UTM Avo" panose="02040603050506020204" pitchFamily="18" charset="0"/>
              </a:rPr>
              <a:t> Ba </a:t>
            </a:r>
            <a:r>
              <a:rPr lang="en-GB" sz="3600" dirty="0" err="1" smtClean="0">
                <a:latin typeface="UTM Avo" panose="02040603050506020204" pitchFamily="18" charset="0"/>
              </a:rPr>
              <a:t>thì</a:t>
            </a:r>
            <a:r>
              <a:rPr lang="en-GB" sz="3600" dirty="0" smtClean="0">
                <a:latin typeface="UTM Avo" panose="02040603050506020204" pitchFamily="18" charset="0"/>
              </a:rPr>
              <a:t> </a:t>
            </a:r>
            <a:r>
              <a:rPr lang="en-GB" sz="3600" dirty="0" err="1" smtClean="0">
                <a:latin typeface="UTM Avo" panose="02040603050506020204" pitchFamily="18" charset="0"/>
              </a:rPr>
              <a:t>ngày</a:t>
            </a:r>
            <a:r>
              <a:rPr lang="en-GB" sz="3600" dirty="0" smtClean="0">
                <a:latin typeface="UTM Avo" panose="02040603050506020204" pitchFamily="18" charset="0"/>
              </a:rPr>
              <a:t> 10 </a:t>
            </a:r>
            <a:r>
              <a:rPr lang="en-GB" sz="3600" dirty="0" err="1" smtClean="0">
                <a:latin typeface="UTM Avo" panose="02040603050506020204" pitchFamily="18" charset="0"/>
              </a:rPr>
              <a:t>tháng</a:t>
            </a:r>
            <a:r>
              <a:rPr lang="en-GB" sz="3600" dirty="0" smtClean="0">
                <a:latin typeface="UTM Avo" panose="02040603050506020204" pitchFamily="18" charset="0"/>
              </a:rPr>
              <a:t> 10 </a:t>
            </a:r>
            <a:r>
              <a:rPr lang="en-GB" sz="3600" dirty="0" err="1" smtClean="0">
                <a:latin typeface="UTM Avo" panose="02040603050506020204" pitchFamily="18" charset="0"/>
              </a:rPr>
              <a:t>là</a:t>
            </a:r>
            <a:r>
              <a:rPr lang="en-GB" sz="3600" dirty="0" smtClean="0">
                <a:latin typeface="UTM Avo" panose="02040603050506020204" pitchFamily="18" charset="0"/>
              </a:rPr>
              <a:t>:</a:t>
            </a:r>
            <a:endParaRPr lang="en-GB" sz="3600" dirty="0">
              <a:latin typeface="UTM Avo" panose="02040603050506020204" pitchFamily="18" charset="0"/>
            </a:endParaRPr>
          </a:p>
        </p:txBody>
      </p:sp>
      <p:pic>
        <p:nvPicPr>
          <p:cNvPr id="41" name="vota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45" y="2381073"/>
            <a:ext cx="1529743" cy="1529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Khóc 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36" y="2616747"/>
            <a:ext cx="1339823" cy="133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Khóc b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73" y="4854719"/>
            <a:ext cx="1339823" cy="133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Khoc 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288" y="4539503"/>
            <a:ext cx="1339823" cy="1339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146834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/>
          <p:cNvSpPr/>
          <p:nvPr/>
        </p:nvSpPr>
        <p:spPr>
          <a:xfrm>
            <a:off x="631486" y="63061"/>
            <a:ext cx="10640859" cy="2065284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algn="just"/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3: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Mỗi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tuần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gia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đình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cô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Hoa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5 kg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gạo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Cô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Hoa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mua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về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20 kg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gạo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Hỏi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gia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đình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cô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Hoa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mấy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tuần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thì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gạo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32660" y="2099787"/>
            <a:ext cx="2280213" cy="659757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Tóm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tắt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248742"/>
              </p:ext>
            </p:extLst>
          </p:nvPr>
        </p:nvGraphicFramePr>
        <p:xfrm>
          <a:off x="999602" y="2909688"/>
          <a:ext cx="5096074" cy="3900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577">
                  <a:extLst>
                    <a:ext uri="{9D8B030D-6E8A-4147-A177-3AD203B41FA5}">
                      <a16:colId xmlns:a16="http://schemas.microsoft.com/office/drawing/2014/main" val="2258065171"/>
                    </a:ext>
                  </a:extLst>
                </a:gridCol>
                <a:gridCol w="471901">
                  <a:extLst>
                    <a:ext uri="{9D8B030D-6E8A-4147-A177-3AD203B41FA5}">
                      <a16:colId xmlns:a16="http://schemas.microsoft.com/office/drawing/2014/main" val="361066659"/>
                    </a:ext>
                  </a:extLst>
                </a:gridCol>
                <a:gridCol w="2537596">
                  <a:extLst>
                    <a:ext uri="{9D8B030D-6E8A-4147-A177-3AD203B41FA5}">
                      <a16:colId xmlns:a16="http://schemas.microsoft.com/office/drawing/2014/main" val="2765049316"/>
                    </a:ext>
                  </a:extLst>
                </a:gridCol>
              </a:tblGrid>
              <a:tr h="1075036">
                <a:tc>
                  <a:txBody>
                    <a:bodyPr/>
                    <a:lstStyle/>
                    <a:p>
                      <a:r>
                        <a:rPr lang="en-GB" sz="32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Mỗi</a:t>
                      </a:r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32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tuần</a:t>
                      </a:r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32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ăn</a:t>
                      </a:r>
                      <a:r>
                        <a:rPr lang="en-GB" sz="3200" b="0" baseline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hết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: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214520"/>
                  </a:ext>
                </a:extLst>
              </a:tr>
              <a:tr h="16757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0" dirty="0" smtClean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Mua</a:t>
                      </a:r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</a:p>
                    <a:p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: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14729"/>
                  </a:ext>
                </a:extLst>
              </a:tr>
              <a:tr h="1150021">
                <a:tc>
                  <a:txBody>
                    <a:bodyPr/>
                    <a:lstStyle/>
                    <a:p>
                      <a:r>
                        <a:rPr lang="en-GB" sz="32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Ăn</a:t>
                      </a:r>
                      <a:r>
                        <a:rPr lang="en-GB" sz="3200" b="0" baseline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h</a:t>
                      </a:r>
                      <a:r>
                        <a:rPr lang="en-GB" sz="32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ết</a:t>
                      </a:r>
                      <a:r>
                        <a:rPr lang="en-GB" sz="3200" b="0" baseline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GB" sz="3200" b="0" baseline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gạo</a:t>
                      </a:r>
                      <a:r>
                        <a:rPr lang="en-GB" sz="3200" b="0" baseline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GB" sz="3200" b="0" baseline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đó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: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…. </a:t>
                      </a:r>
                      <a:r>
                        <a:rPr lang="en-GB" sz="3200" b="0" dirty="0" err="1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Tuần</a:t>
                      </a:r>
                      <a:r>
                        <a:rPr lang="en-GB" sz="3200" b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?</a:t>
                      </a:r>
                      <a:endParaRPr lang="en-GB" sz="32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706656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3831827" y="2771279"/>
            <a:ext cx="1264293" cy="1007593"/>
            <a:chOff x="1024842" y="2628900"/>
            <a:chExt cx="3429000" cy="3429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89" b="100000" l="138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42" y="2628900"/>
              <a:ext cx="3429000" cy="3429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058310" y="4591948"/>
              <a:ext cx="2089510" cy="890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>
                  <a:latin typeface="UTM Avo" panose="02040603050506020204" pitchFamily="18" charset="0"/>
                </a:rPr>
                <a:t>5 kg</a:t>
              </a:r>
              <a:endParaRPr lang="en-GB" sz="11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49863" y="3926235"/>
            <a:ext cx="1850732" cy="1514292"/>
            <a:chOff x="1024842" y="2628900"/>
            <a:chExt cx="3429000" cy="3429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89" b="100000" l="138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842" y="2628900"/>
              <a:ext cx="3429000" cy="34290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058311" y="4743542"/>
              <a:ext cx="1362063" cy="629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latin typeface="UTM Avo" panose="02040603050506020204" pitchFamily="18" charset="0"/>
                </a:rPr>
                <a:t>20 kg</a:t>
              </a:r>
              <a:endParaRPr lang="en-GB" sz="1400" b="1" dirty="0">
                <a:latin typeface="UTM Avo" panose="02040603050506020204" pitchFamily="18" charset="0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5681641" y="3334954"/>
            <a:ext cx="5920770" cy="277741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Gia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đình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cô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Hoa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hết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20kg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gạo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trong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tuần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20 : 5 = 4 (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tuần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)</a:t>
            </a:r>
          </a:p>
          <a:p>
            <a:pPr algn="ctr"/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                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Đáp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số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: 4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tuần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501919" y="2394966"/>
            <a:ext cx="2280213" cy="659757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giải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30415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/>
          <p:cNvSpPr/>
          <p:nvPr/>
        </p:nvSpPr>
        <p:spPr>
          <a:xfrm>
            <a:off x="584027" y="171149"/>
            <a:ext cx="10640859" cy="1453223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algn="just"/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4: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Tìm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hai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đồng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hồ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chỉ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giờ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vào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buổi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chiều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hoặc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buổi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tối</a:t>
            </a:r>
            <a:r>
              <a:rPr lang="en-GB" sz="3200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GB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dong ho a"/>
          <p:cNvGrpSpPr/>
          <p:nvPr/>
        </p:nvGrpSpPr>
        <p:grpSpPr>
          <a:xfrm>
            <a:off x="397451" y="1731797"/>
            <a:ext cx="3231876" cy="2479514"/>
            <a:chOff x="359351" y="1961618"/>
            <a:chExt cx="3231876" cy="24795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815" b="25234" l="44809" r="97951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43" t="5883" b="72598"/>
            <a:stretch/>
          </p:blipFill>
          <p:spPr>
            <a:xfrm rot="16200000">
              <a:off x="792504" y="1642409"/>
              <a:ext cx="2365570" cy="323187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84027" y="1961618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A</a:t>
              </a:r>
              <a:endParaRPr lang="en-GB" sz="2800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dong ho b"/>
          <p:cNvGrpSpPr/>
          <p:nvPr/>
        </p:nvGrpSpPr>
        <p:grpSpPr>
          <a:xfrm>
            <a:off x="3294776" y="1814710"/>
            <a:ext cx="3007201" cy="2442738"/>
            <a:chOff x="3256676" y="2044531"/>
            <a:chExt cx="3007201" cy="24427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931" b="47936" l="47814" r="97678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87" t="29970" r="1328" b="50007"/>
            <a:stretch/>
          </p:blipFill>
          <p:spPr>
            <a:xfrm rot="16200000">
              <a:off x="3628256" y="1851648"/>
              <a:ext cx="2264041" cy="300720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365576" y="2044531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B</a:t>
              </a:r>
              <a:endParaRPr lang="en-GB" sz="2800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dong ho c"/>
          <p:cNvGrpSpPr/>
          <p:nvPr/>
        </p:nvGrpSpPr>
        <p:grpSpPr>
          <a:xfrm>
            <a:off x="6134089" y="1826285"/>
            <a:ext cx="2765247" cy="2673710"/>
            <a:chOff x="6095989" y="2056106"/>
            <a:chExt cx="2765247" cy="26737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5374" b="70055" l="44399" r="99317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93" t="53561" r="285" b="28027"/>
            <a:stretch/>
          </p:blipFill>
          <p:spPr>
            <a:xfrm rot="16200000">
              <a:off x="6260178" y="2128757"/>
              <a:ext cx="2436870" cy="276524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217629" y="2056106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C</a:t>
              </a:r>
              <a:endParaRPr lang="en-GB" sz="2800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7" name="dong ho d"/>
          <p:cNvGrpSpPr/>
          <p:nvPr/>
        </p:nvGrpSpPr>
        <p:grpSpPr>
          <a:xfrm>
            <a:off x="8696724" y="1845741"/>
            <a:ext cx="3296324" cy="2746529"/>
            <a:chOff x="8658624" y="2075562"/>
            <a:chExt cx="3296324" cy="27465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7298" b="94237" l="46311" r="1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19" t="75195" r="-60" b="3632"/>
            <a:stretch/>
          </p:blipFill>
          <p:spPr>
            <a:xfrm rot="16200000">
              <a:off x="9042213" y="1909356"/>
              <a:ext cx="2529146" cy="329632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983156" y="2075562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D</a:t>
              </a:r>
              <a:endParaRPr lang="en-GB" sz="2800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6" name="m"/>
          <p:cNvGrpSpPr/>
          <p:nvPr/>
        </p:nvGrpSpPr>
        <p:grpSpPr>
          <a:xfrm>
            <a:off x="516370" y="4211312"/>
            <a:ext cx="2578436" cy="1665613"/>
            <a:chOff x="489845" y="4576959"/>
            <a:chExt cx="2578436" cy="166561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43" b="27025" l="3689" r="381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8" t="9442" r="63795" b="76404"/>
            <a:stretch/>
          </p:blipFill>
          <p:spPr>
            <a:xfrm rot="16200000">
              <a:off x="1264402" y="4438694"/>
              <a:ext cx="1421775" cy="218598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89845" y="4576959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M</a:t>
              </a:r>
              <a:endParaRPr lang="en-GB" sz="2800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n"/>
          <p:cNvGrpSpPr/>
          <p:nvPr/>
        </p:nvGrpSpPr>
        <p:grpSpPr>
          <a:xfrm>
            <a:off x="3414671" y="4189430"/>
            <a:ext cx="2623471" cy="1651949"/>
            <a:chOff x="3388146" y="4555077"/>
            <a:chExt cx="2623471" cy="165194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192" b="51090" l="1093" r="430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4" t="33114" r="62178" b="51926"/>
            <a:stretch/>
          </p:blipFill>
          <p:spPr>
            <a:xfrm rot="16200000">
              <a:off x="4163315" y="4358724"/>
              <a:ext cx="1386229" cy="231037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388146" y="4555077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FF0066"/>
                  </a:solidFill>
                  <a:latin typeface="UTM Avo" panose="02040603050506020204" pitchFamily="18" charset="0"/>
                </a:rPr>
                <a:t>N</a:t>
              </a:r>
            </a:p>
          </p:txBody>
        </p:sp>
      </p:grpSp>
      <p:grpSp>
        <p:nvGrpSpPr>
          <p:cNvPr id="28" name="p"/>
          <p:cNvGrpSpPr/>
          <p:nvPr/>
        </p:nvGrpSpPr>
        <p:grpSpPr>
          <a:xfrm>
            <a:off x="6269940" y="4189430"/>
            <a:ext cx="2415209" cy="1660835"/>
            <a:chOff x="6243415" y="4555077"/>
            <a:chExt cx="2415209" cy="166083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5296" b="73871" l="4645" r="445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56582" r="60107" b="28458"/>
            <a:stretch/>
          </p:blipFill>
          <p:spPr>
            <a:xfrm rot="16200000">
              <a:off x="6801436" y="4358723"/>
              <a:ext cx="1404002" cy="231037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243415" y="4555077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P</a:t>
              </a:r>
              <a:endParaRPr lang="en-GB" sz="2800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9" name="q"/>
          <p:cNvGrpSpPr/>
          <p:nvPr/>
        </p:nvGrpSpPr>
        <p:grpSpPr>
          <a:xfrm>
            <a:off x="9072922" y="4211312"/>
            <a:ext cx="2377475" cy="1630067"/>
            <a:chOff x="9057843" y="4576959"/>
            <a:chExt cx="2377475" cy="163006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7998" b="98403" l="4372" r="4439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1" t="79275" r="58264" b="6111"/>
            <a:stretch/>
          </p:blipFill>
          <p:spPr>
            <a:xfrm rot="16200000">
              <a:off x="9578127" y="4349835"/>
              <a:ext cx="1457318" cy="225706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057843" y="4576959"/>
              <a:ext cx="6713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rgbClr val="FF0066"/>
                  </a:solidFill>
                  <a:latin typeface="UTM Avo" panose="02040603050506020204" pitchFamily="18" charset="0"/>
                </a:rPr>
                <a:t>Q</a:t>
              </a:r>
              <a:endParaRPr lang="en-GB" sz="2800" dirty="0">
                <a:solidFill>
                  <a:srgbClr val="FF0066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08823" y="6043809"/>
            <a:ext cx="2212245" cy="51077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A5A5A5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UTM Avo" panose="02040603050506020204" pitchFamily="18" charset="0"/>
              </a:rPr>
              <a:t>2 </a:t>
            </a:r>
            <a:r>
              <a:rPr lang="en-GB" sz="2400" dirty="0" err="1" smtClean="0">
                <a:latin typeface="UTM Avo" panose="02040603050506020204" pitchFamily="18" charset="0"/>
              </a:rPr>
              <a:t>giờ</a:t>
            </a:r>
            <a:r>
              <a:rPr lang="en-GB" sz="2400" dirty="0" smtClean="0">
                <a:latin typeface="UTM Avo" panose="02040603050506020204" pitchFamily="18" charset="0"/>
              </a:rPr>
              <a:t> 15 </a:t>
            </a:r>
            <a:r>
              <a:rPr lang="en-GB" sz="2400" dirty="0" err="1" smtClean="0">
                <a:latin typeface="UTM Avo" panose="02040603050506020204" pitchFamily="18" charset="0"/>
              </a:rPr>
              <a:t>phút</a:t>
            </a:r>
            <a:endParaRPr lang="en-GB" sz="2400" dirty="0">
              <a:latin typeface="UTM Avo" panose="0204060305050602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76927" y="6021470"/>
            <a:ext cx="2212245" cy="51077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A5A5A5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UTM Avo" panose="02040603050506020204" pitchFamily="18" charset="0"/>
              </a:rPr>
              <a:t>5 </a:t>
            </a:r>
            <a:r>
              <a:rPr lang="en-GB" sz="2400" dirty="0" err="1" smtClean="0">
                <a:latin typeface="UTM Avo" panose="02040603050506020204" pitchFamily="18" charset="0"/>
              </a:rPr>
              <a:t>giờ</a:t>
            </a:r>
            <a:r>
              <a:rPr lang="en-GB" sz="2400" dirty="0" smtClean="0">
                <a:latin typeface="UTM Avo" panose="02040603050506020204" pitchFamily="18" charset="0"/>
              </a:rPr>
              <a:t> 30 </a:t>
            </a:r>
            <a:r>
              <a:rPr lang="en-GB" sz="2400" dirty="0" err="1" smtClean="0">
                <a:latin typeface="UTM Avo" panose="02040603050506020204" pitchFamily="18" charset="0"/>
              </a:rPr>
              <a:t>phút</a:t>
            </a:r>
            <a:endParaRPr lang="en-GB" sz="2400" dirty="0">
              <a:latin typeface="UTM Avo" panose="0204060305050602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25826" y="6043809"/>
            <a:ext cx="2212245" cy="51077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A5A5A5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UTM Avo" panose="02040603050506020204" pitchFamily="18" charset="0"/>
              </a:rPr>
              <a:t>7 </a:t>
            </a:r>
            <a:r>
              <a:rPr lang="en-GB" sz="2400" dirty="0" err="1" smtClean="0">
                <a:latin typeface="UTM Avo" panose="02040603050506020204" pitchFamily="18" charset="0"/>
              </a:rPr>
              <a:t>giờ</a:t>
            </a:r>
            <a:r>
              <a:rPr lang="en-GB" sz="2400" dirty="0" smtClean="0">
                <a:latin typeface="UTM Avo" panose="02040603050506020204" pitchFamily="18" charset="0"/>
              </a:rPr>
              <a:t> 15 </a:t>
            </a:r>
            <a:r>
              <a:rPr lang="en-GB" sz="2400" dirty="0" err="1" smtClean="0">
                <a:latin typeface="UTM Avo" panose="02040603050506020204" pitchFamily="18" charset="0"/>
              </a:rPr>
              <a:t>phút</a:t>
            </a:r>
            <a:endParaRPr lang="en-GB" sz="2400" dirty="0">
              <a:latin typeface="UTM Avo" panose="02040603050506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07952" y="6021470"/>
            <a:ext cx="2212245" cy="510778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A5A5A5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UTM Avo" panose="02040603050506020204" pitchFamily="18" charset="0"/>
              </a:rPr>
              <a:t>9 </a:t>
            </a:r>
            <a:r>
              <a:rPr lang="en-GB" sz="2400" dirty="0" err="1" smtClean="0">
                <a:latin typeface="UTM Avo" panose="02040603050506020204" pitchFamily="18" charset="0"/>
              </a:rPr>
              <a:t>giờ</a:t>
            </a:r>
            <a:r>
              <a:rPr lang="en-GB" sz="2400" dirty="0" smtClean="0">
                <a:latin typeface="UTM Avo" panose="02040603050506020204" pitchFamily="18" charset="0"/>
              </a:rPr>
              <a:t> </a:t>
            </a:r>
            <a:r>
              <a:rPr lang="en-GB" sz="2400" dirty="0" err="1" smtClean="0">
                <a:latin typeface="UTM Avo" panose="02040603050506020204" pitchFamily="18" charset="0"/>
              </a:rPr>
              <a:t>đúng</a:t>
            </a:r>
            <a:endParaRPr lang="en-GB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90950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-0.23255 0.0046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2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0.45403 0.0004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23672 0.0020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45404 -0.0016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88"/>
          <a:stretch/>
        </p:blipFill>
        <p:spPr>
          <a:xfrm rot="16200000">
            <a:off x="3919449" y="806557"/>
            <a:ext cx="4047254" cy="7048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7"/>
          <p:cNvSpPr/>
          <p:nvPr/>
        </p:nvSpPr>
        <p:spPr>
          <a:xfrm>
            <a:off x="750517" y="171150"/>
            <a:ext cx="10385121" cy="1773398"/>
          </a:xfrm>
          <a:custGeom>
            <a:avLst/>
            <a:gdLst>
              <a:gd name="connsiteX0" fmla="*/ 0 w 2984739"/>
              <a:gd name="connsiteY0" fmla="*/ 129399 h 776377"/>
              <a:gd name="connsiteX1" fmla="*/ 129399 w 2984739"/>
              <a:gd name="connsiteY1" fmla="*/ 0 h 776377"/>
              <a:gd name="connsiteX2" fmla="*/ 2855340 w 2984739"/>
              <a:gd name="connsiteY2" fmla="*/ 0 h 776377"/>
              <a:gd name="connsiteX3" fmla="*/ 2984739 w 2984739"/>
              <a:gd name="connsiteY3" fmla="*/ 129399 h 776377"/>
              <a:gd name="connsiteX4" fmla="*/ 2984739 w 2984739"/>
              <a:gd name="connsiteY4" fmla="*/ 646978 h 776377"/>
              <a:gd name="connsiteX5" fmla="*/ 2855340 w 2984739"/>
              <a:gd name="connsiteY5" fmla="*/ 776377 h 776377"/>
              <a:gd name="connsiteX6" fmla="*/ 129399 w 2984739"/>
              <a:gd name="connsiteY6" fmla="*/ 776377 h 776377"/>
              <a:gd name="connsiteX7" fmla="*/ 0 w 2984739"/>
              <a:gd name="connsiteY7" fmla="*/ 646978 h 776377"/>
              <a:gd name="connsiteX8" fmla="*/ 0 w 2984739"/>
              <a:gd name="connsiteY8" fmla="*/ 129399 h 776377"/>
              <a:gd name="connsiteX0" fmla="*/ 0 w 2984739"/>
              <a:gd name="connsiteY0" fmla="*/ 200291 h 847269"/>
              <a:gd name="connsiteX1" fmla="*/ 129399 w 2984739"/>
              <a:gd name="connsiteY1" fmla="*/ 70892 h 847269"/>
              <a:gd name="connsiteX2" fmla="*/ 948905 w 2984739"/>
              <a:gd name="connsiteY2" fmla="*/ 0 h 847269"/>
              <a:gd name="connsiteX3" fmla="*/ 2855340 w 2984739"/>
              <a:gd name="connsiteY3" fmla="*/ 70892 h 847269"/>
              <a:gd name="connsiteX4" fmla="*/ 2984739 w 2984739"/>
              <a:gd name="connsiteY4" fmla="*/ 200291 h 847269"/>
              <a:gd name="connsiteX5" fmla="*/ 2984739 w 2984739"/>
              <a:gd name="connsiteY5" fmla="*/ 717870 h 847269"/>
              <a:gd name="connsiteX6" fmla="*/ 2855340 w 2984739"/>
              <a:gd name="connsiteY6" fmla="*/ 847269 h 847269"/>
              <a:gd name="connsiteX7" fmla="*/ 129399 w 2984739"/>
              <a:gd name="connsiteY7" fmla="*/ 847269 h 847269"/>
              <a:gd name="connsiteX8" fmla="*/ 0 w 2984739"/>
              <a:gd name="connsiteY8" fmla="*/ 717870 h 847269"/>
              <a:gd name="connsiteX9" fmla="*/ 0 w 2984739"/>
              <a:gd name="connsiteY9" fmla="*/ 200291 h 847269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855340 w 2984739"/>
              <a:gd name="connsiteY4" fmla="*/ 70970 h 847347"/>
              <a:gd name="connsiteX5" fmla="*/ 2984739 w 2984739"/>
              <a:gd name="connsiteY5" fmla="*/ 200369 h 847347"/>
              <a:gd name="connsiteX6" fmla="*/ 2984739 w 2984739"/>
              <a:gd name="connsiteY6" fmla="*/ 717948 h 847347"/>
              <a:gd name="connsiteX7" fmla="*/ 2855340 w 2984739"/>
              <a:gd name="connsiteY7" fmla="*/ 847347 h 847347"/>
              <a:gd name="connsiteX8" fmla="*/ 129399 w 2984739"/>
              <a:gd name="connsiteY8" fmla="*/ 847347 h 847347"/>
              <a:gd name="connsiteX9" fmla="*/ 0 w 2984739"/>
              <a:gd name="connsiteY9" fmla="*/ 717948 h 847347"/>
              <a:gd name="connsiteX10" fmla="*/ 0 w 2984739"/>
              <a:gd name="connsiteY10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129399 w 2984739"/>
              <a:gd name="connsiteY9" fmla="*/ 847347 h 847347"/>
              <a:gd name="connsiteX10" fmla="*/ 0 w 2984739"/>
              <a:gd name="connsiteY10" fmla="*/ 717948 h 847347"/>
              <a:gd name="connsiteX11" fmla="*/ 0 w 2984739"/>
              <a:gd name="connsiteY11" fmla="*/ 200369 h 847347"/>
              <a:gd name="connsiteX0" fmla="*/ 0 w 2984739"/>
              <a:gd name="connsiteY0" fmla="*/ 200369 h 847347"/>
              <a:gd name="connsiteX1" fmla="*/ 129399 w 2984739"/>
              <a:gd name="connsiteY1" fmla="*/ 70970 h 847347"/>
              <a:gd name="connsiteX2" fmla="*/ 948905 w 2984739"/>
              <a:gd name="connsiteY2" fmla="*/ 78 h 847347"/>
              <a:gd name="connsiteX3" fmla="*/ 1932317 w 2984739"/>
              <a:gd name="connsiteY3" fmla="*/ 103595 h 847347"/>
              <a:gd name="connsiteX4" fmla="*/ 2484407 w 2984739"/>
              <a:gd name="connsiteY4" fmla="*/ 17331 h 847347"/>
              <a:gd name="connsiteX5" fmla="*/ 2855340 w 2984739"/>
              <a:gd name="connsiteY5" fmla="*/ 70970 h 847347"/>
              <a:gd name="connsiteX6" fmla="*/ 2984739 w 2984739"/>
              <a:gd name="connsiteY6" fmla="*/ 200369 h 847347"/>
              <a:gd name="connsiteX7" fmla="*/ 2984739 w 2984739"/>
              <a:gd name="connsiteY7" fmla="*/ 717948 h 847347"/>
              <a:gd name="connsiteX8" fmla="*/ 2855340 w 2984739"/>
              <a:gd name="connsiteY8" fmla="*/ 847347 h 847347"/>
              <a:gd name="connsiteX9" fmla="*/ 948905 w 2984739"/>
              <a:gd name="connsiteY9" fmla="*/ 776455 h 847347"/>
              <a:gd name="connsiteX10" fmla="*/ 129399 w 2984739"/>
              <a:gd name="connsiteY10" fmla="*/ 847347 h 847347"/>
              <a:gd name="connsiteX11" fmla="*/ 0 w 2984739"/>
              <a:gd name="connsiteY11" fmla="*/ 717948 h 847347"/>
              <a:gd name="connsiteX12" fmla="*/ 0 w 2984739"/>
              <a:gd name="connsiteY12" fmla="*/ 200369 h 847347"/>
              <a:gd name="connsiteX0" fmla="*/ 0 w 2984739"/>
              <a:gd name="connsiteY0" fmla="*/ 200369 h 899045"/>
              <a:gd name="connsiteX1" fmla="*/ 129399 w 2984739"/>
              <a:gd name="connsiteY1" fmla="*/ 70970 h 899045"/>
              <a:gd name="connsiteX2" fmla="*/ 948905 w 2984739"/>
              <a:gd name="connsiteY2" fmla="*/ 78 h 899045"/>
              <a:gd name="connsiteX3" fmla="*/ 1932317 w 2984739"/>
              <a:gd name="connsiteY3" fmla="*/ 103595 h 899045"/>
              <a:gd name="connsiteX4" fmla="*/ 2484407 w 2984739"/>
              <a:gd name="connsiteY4" fmla="*/ 17331 h 899045"/>
              <a:gd name="connsiteX5" fmla="*/ 2855340 w 2984739"/>
              <a:gd name="connsiteY5" fmla="*/ 70970 h 899045"/>
              <a:gd name="connsiteX6" fmla="*/ 2984739 w 2984739"/>
              <a:gd name="connsiteY6" fmla="*/ 200369 h 899045"/>
              <a:gd name="connsiteX7" fmla="*/ 2984739 w 2984739"/>
              <a:gd name="connsiteY7" fmla="*/ 717948 h 899045"/>
              <a:gd name="connsiteX8" fmla="*/ 2855340 w 2984739"/>
              <a:gd name="connsiteY8" fmla="*/ 847347 h 899045"/>
              <a:gd name="connsiteX9" fmla="*/ 1846052 w 2984739"/>
              <a:gd name="connsiteY9" fmla="*/ 897225 h 899045"/>
              <a:gd name="connsiteX10" fmla="*/ 948905 w 2984739"/>
              <a:gd name="connsiteY10" fmla="*/ 776455 h 899045"/>
              <a:gd name="connsiteX11" fmla="*/ 129399 w 2984739"/>
              <a:gd name="connsiteY11" fmla="*/ 847347 h 899045"/>
              <a:gd name="connsiteX12" fmla="*/ 0 w 2984739"/>
              <a:gd name="connsiteY12" fmla="*/ 717948 h 899045"/>
              <a:gd name="connsiteX13" fmla="*/ 0 w 2984739"/>
              <a:gd name="connsiteY13" fmla="*/ 200369 h 89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4739" h="899045">
                <a:moveTo>
                  <a:pt x="0" y="200369"/>
                </a:moveTo>
                <a:cubicBezTo>
                  <a:pt x="0" y="128904"/>
                  <a:pt x="57934" y="70970"/>
                  <a:pt x="129399" y="70970"/>
                </a:cubicBezTo>
                <a:cubicBezTo>
                  <a:pt x="402568" y="64592"/>
                  <a:pt x="675736" y="6456"/>
                  <a:pt x="948905" y="78"/>
                </a:cubicBezTo>
                <a:cubicBezTo>
                  <a:pt x="1249391" y="-3111"/>
                  <a:pt x="1614578" y="91780"/>
                  <a:pt x="1932317" y="103595"/>
                </a:cubicBezTo>
                <a:cubicBezTo>
                  <a:pt x="2185359" y="115097"/>
                  <a:pt x="2330570" y="22768"/>
                  <a:pt x="2484407" y="17331"/>
                </a:cubicBezTo>
                <a:cubicBezTo>
                  <a:pt x="2638244" y="11894"/>
                  <a:pt x="2769076" y="49090"/>
                  <a:pt x="2855340" y="70970"/>
                </a:cubicBezTo>
                <a:cubicBezTo>
                  <a:pt x="2926805" y="70970"/>
                  <a:pt x="2984739" y="128904"/>
                  <a:pt x="2984739" y="200369"/>
                </a:cubicBezTo>
                <a:lnTo>
                  <a:pt x="2984739" y="717948"/>
                </a:lnTo>
                <a:cubicBezTo>
                  <a:pt x="2984739" y="789413"/>
                  <a:pt x="2926805" y="847347"/>
                  <a:pt x="2855340" y="847347"/>
                </a:cubicBezTo>
                <a:cubicBezTo>
                  <a:pt x="2662684" y="859974"/>
                  <a:pt x="2163791" y="909040"/>
                  <a:pt x="1846052" y="897225"/>
                </a:cubicBezTo>
                <a:cubicBezTo>
                  <a:pt x="1528313" y="885410"/>
                  <a:pt x="1232138" y="767515"/>
                  <a:pt x="948905" y="776455"/>
                </a:cubicBezTo>
                <a:lnTo>
                  <a:pt x="129399" y="847347"/>
                </a:lnTo>
                <a:cubicBezTo>
                  <a:pt x="57934" y="847347"/>
                  <a:pt x="0" y="789413"/>
                  <a:pt x="0" y="717948"/>
                </a:cubicBezTo>
                <a:lnTo>
                  <a:pt x="0" y="200369"/>
                </a:lnTo>
                <a:close/>
              </a:path>
            </a:pathLst>
          </a:custGeom>
          <a:solidFill>
            <a:srgbClr val="FFC000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algn="just"/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5: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Đố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!</a:t>
            </a:r>
          </a:p>
          <a:p>
            <a:pPr algn="just"/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can 3 </a:t>
            </a:r>
            <a:r>
              <a:rPr lang="en-GB" sz="2800" dirty="0" smtClean="0">
                <a:solidFill>
                  <a:schemeClr val="tx1"/>
                </a:solidFill>
                <a:latin typeface="UTM Aristote" panose="02040603050506020204" pitchFamily="18" charset="0"/>
              </a:rPr>
              <a:t>l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một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can 5 </a:t>
            </a:r>
            <a:r>
              <a:rPr lang="en-GB" sz="2800" dirty="0" smtClean="0">
                <a:solidFill>
                  <a:schemeClr val="tx1"/>
                </a:solidFill>
                <a:latin typeface="UTM Aristote" panose="02040603050506020204" pitchFamily="18" charset="0"/>
              </a:rPr>
              <a:t>l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.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Chỉ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dùng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hai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cái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can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đó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thế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lấy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được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1 </a:t>
            </a:r>
            <a:r>
              <a:rPr lang="en-GB" sz="2800" dirty="0" smtClean="0">
                <a:solidFill>
                  <a:schemeClr val="tx1"/>
                </a:solidFill>
                <a:latin typeface="UTM Aristote" panose="02040603050506020204" pitchFamily="18" charset="0"/>
              </a:rPr>
              <a:t>l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nước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bể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nước</a:t>
            </a:r>
            <a:r>
              <a:rPr lang="en-GB" sz="2800" dirty="0" smtClean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  <a:endParaRPr lang="en-GB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9012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nước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39424" r="41510" b="41941"/>
          <a:stretch/>
        </p:blipFill>
        <p:spPr>
          <a:xfrm rot="2624587">
            <a:off x="2445112" y="3598689"/>
            <a:ext cx="713772" cy="847659"/>
          </a:xfrm>
          <a:prstGeom prst="rect">
            <a:avLst/>
          </a:prstGeom>
        </p:spPr>
      </p:pic>
      <p:pic>
        <p:nvPicPr>
          <p:cNvPr id="18" name="nước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39424" r="41510" b="41941"/>
          <a:stretch/>
        </p:blipFill>
        <p:spPr>
          <a:xfrm rot="2624587">
            <a:off x="2478449" y="3578384"/>
            <a:ext cx="713772" cy="847659"/>
          </a:xfrm>
          <a:prstGeom prst="rect">
            <a:avLst/>
          </a:prstGeom>
        </p:spPr>
      </p:pic>
      <p:pic>
        <p:nvPicPr>
          <p:cNvPr id="5" name="vòi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b="60076"/>
          <a:stretch/>
        </p:blipFill>
        <p:spPr>
          <a:xfrm>
            <a:off x="8599990" y="2892139"/>
            <a:ext cx="2013995" cy="1470312"/>
          </a:xfrm>
          <a:prstGeom prst="rect">
            <a:avLst/>
          </a:prstGeom>
        </p:spPr>
      </p:pic>
      <p:sp>
        <p:nvSpPr>
          <p:cNvPr id="7" name="tường"/>
          <p:cNvSpPr/>
          <p:nvPr/>
        </p:nvSpPr>
        <p:spPr>
          <a:xfrm>
            <a:off x="10429774" y="1465323"/>
            <a:ext cx="1867382" cy="5388015"/>
          </a:xfrm>
          <a:custGeom>
            <a:avLst/>
            <a:gdLst>
              <a:gd name="connsiteX0" fmla="*/ 0 w 1867382"/>
              <a:gd name="connsiteY0" fmla="*/ 0 h 5388015"/>
              <a:gd name="connsiteX1" fmla="*/ 1867382 w 1867382"/>
              <a:gd name="connsiteY1" fmla="*/ 0 h 5388015"/>
              <a:gd name="connsiteX2" fmla="*/ 1867382 w 1867382"/>
              <a:gd name="connsiteY2" fmla="*/ 5388015 h 5388015"/>
              <a:gd name="connsiteX3" fmla="*/ 0 w 1867382"/>
              <a:gd name="connsiteY3" fmla="*/ 5388015 h 5388015"/>
              <a:gd name="connsiteX4" fmla="*/ 0 w 1867382"/>
              <a:gd name="connsiteY4" fmla="*/ 0 h 5388015"/>
              <a:gd name="connsiteX0" fmla="*/ 11575 w 1867382"/>
              <a:gd name="connsiteY0" fmla="*/ 925975 h 5388015"/>
              <a:gd name="connsiteX1" fmla="*/ 1867382 w 1867382"/>
              <a:gd name="connsiteY1" fmla="*/ 0 h 5388015"/>
              <a:gd name="connsiteX2" fmla="*/ 1867382 w 1867382"/>
              <a:gd name="connsiteY2" fmla="*/ 5388015 h 5388015"/>
              <a:gd name="connsiteX3" fmla="*/ 0 w 1867382"/>
              <a:gd name="connsiteY3" fmla="*/ 5388015 h 5388015"/>
              <a:gd name="connsiteX4" fmla="*/ 11575 w 1867382"/>
              <a:gd name="connsiteY4" fmla="*/ 925975 h 538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382" h="5388015">
                <a:moveTo>
                  <a:pt x="11575" y="925975"/>
                </a:moveTo>
                <a:lnTo>
                  <a:pt x="1867382" y="0"/>
                </a:lnTo>
                <a:lnTo>
                  <a:pt x="1867382" y="5388015"/>
                </a:lnTo>
                <a:lnTo>
                  <a:pt x="0" y="5388015"/>
                </a:lnTo>
                <a:cubicBezTo>
                  <a:pt x="3858" y="3900668"/>
                  <a:pt x="7717" y="2413322"/>
                  <a:pt x="11575" y="92597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3l3"/>
          <p:cNvGrpSpPr/>
          <p:nvPr/>
        </p:nvGrpSpPr>
        <p:grpSpPr>
          <a:xfrm>
            <a:off x="8151452" y="5030325"/>
            <a:ext cx="1947877" cy="1823013"/>
            <a:chOff x="8125428" y="5034987"/>
            <a:chExt cx="1947877" cy="18230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atin typeface="UTM Aristote" panose="02040603050506020204" pitchFamily="18" charset="0"/>
                </a:rPr>
                <a:t>3 l</a:t>
              </a:r>
              <a:endParaRPr lang="en-GB" sz="2400" dirty="0">
                <a:latin typeface="UTM Aristote" panose="02040603050506020204" pitchFamily="18" charset="0"/>
              </a:endParaRPr>
            </a:p>
          </p:txBody>
        </p:sp>
      </p:grpSp>
      <p:grpSp>
        <p:nvGrpSpPr>
          <p:cNvPr id="10" name="5l"/>
          <p:cNvGrpSpPr/>
          <p:nvPr/>
        </p:nvGrpSpPr>
        <p:grpSpPr>
          <a:xfrm>
            <a:off x="1523735" y="4340507"/>
            <a:ext cx="2395960" cy="2598516"/>
            <a:chOff x="8125428" y="5034987"/>
            <a:chExt cx="1947877" cy="182301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21270894">
              <a:off x="9171523" y="5881286"/>
              <a:ext cx="740780" cy="30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atin typeface="UTM Aristote" panose="02040603050506020204" pitchFamily="18" charset="0"/>
                </a:rPr>
                <a:t>5 l</a:t>
              </a:r>
              <a:endParaRPr lang="en-GB" sz="2400" dirty="0">
                <a:latin typeface="UTM Aristote" panose="02040603050506020204" pitchFamily="18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5192360" y="71767"/>
            <a:ext cx="1765653" cy="523318"/>
          </a:xfrm>
          <a:prstGeom prst="roundRect">
            <a:avLst/>
          </a:prstGeom>
          <a:solidFill>
            <a:srgbClr val="FFC000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Lời</a:t>
            </a:r>
            <a:r>
              <a:rPr lang="en-GB" sz="2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giải</a:t>
            </a:r>
            <a:r>
              <a:rPr lang="en-GB" sz="2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:</a:t>
            </a:r>
            <a:endParaRPr lang="en-GB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5" name="3l2"/>
          <p:cNvGrpSpPr/>
          <p:nvPr/>
        </p:nvGrpSpPr>
        <p:grpSpPr>
          <a:xfrm rot="15336488">
            <a:off x="3052407" y="2738745"/>
            <a:ext cx="1947877" cy="1823013"/>
            <a:chOff x="8125428" y="5034987"/>
            <a:chExt cx="1947877" cy="18230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atin typeface="UTM Aristote" panose="02040603050506020204" pitchFamily="18" charset="0"/>
                </a:rPr>
                <a:t>3 l</a:t>
              </a:r>
              <a:endParaRPr lang="en-GB" sz="2400" dirty="0">
                <a:latin typeface="UTM Aristote" panose="02040603050506020204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00434" y="2157783"/>
            <a:ext cx="107495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 lấy nước vào đầy can 3 lít. Sau đó đổ nước từ can 3 lít sang can 5 lít đến đầy can thì dừng lại.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5060" y="684295"/>
            <a:ext cx="107495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vào đầy can 3 lít. Sau đó ta đổ hết nước từ can 3 lít sang can 5 lít.</a:t>
            </a:r>
            <a:r>
              <a:rPr lang="en-GB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vậy can 5 lít chỉ còn chứa được 2 lít nước nữa.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0434" y="3236098"/>
            <a:ext cx="7676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trong can 3 lít chỉ còn 1 lít nước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3l 1"/>
          <p:cNvGrpSpPr/>
          <p:nvPr/>
        </p:nvGrpSpPr>
        <p:grpSpPr>
          <a:xfrm>
            <a:off x="8131082" y="5030324"/>
            <a:ext cx="1947877" cy="1823013"/>
            <a:chOff x="8125428" y="5034987"/>
            <a:chExt cx="1947877" cy="182301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atin typeface="UTM Aristote" panose="02040603050506020204" pitchFamily="18" charset="0"/>
                </a:rPr>
                <a:t>3 l</a:t>
              </a:r>
              <a:endParaRPr lang="en-GB" sz="2400" dirty="0">
                <a:latin typeface="UTM Aristote" panose="02040603050506020204" pitchFamily="18" charset="0"/>
              </a:endParaRPr>
            </a:p>
          </p:txBody>
        </p:sp>
      </p:grpSp>
      <p:grpSp>
        <p:nvGrpSpPr>
          <p:cNvPr id="26" name="3l2"/>
          <p:cNvGrpSpPr/>
          <p:nvPr/>
        </p:nvGrpSpPr>
        <p:grpSpPr>
          <a:xfrm rot="15336488">
            <a:off x="3002722" y="2759050"/>
            <a:ext cx="1947877" cy="1823013"/>
            <a:chOff x="8125428" y="5034987"/>
            <a:chExt cx="1947877" cy="182301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9517" r="34746" b="52761"/>
            <a:stretch/>
          </p:blipFill>
          <p:spPr>
            <a:xfrm>
              <a:off x="8125428" y="5034987"/>
              <a:ext cx="1947877" cy="182301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atin typeface="UTM Aristote" panose="02040603050506020204" pitchFamily="18" charset="0"/>
                </a:rPr>
                <a:t>3 l</a:t>
              </a:r>
              <a:endParaRPr lang="en-GB" sz="2400" dirty="0">
                <a:latin typeface="UTM Aristote" panose="02040603050506020204" pitchFamily="18" charset="0"/>
              </a:endParaRPr>
            </a:p>
          </p:txBody>
        </p:sp>
      </p:grpSp>
      <p:grpSp>
        <p:nvGrpSpPr>
          <p:cNvPr id="31" name="3l 4"/>
          <p:cNvGrpSpPr/>
          <p:nvPr/>
        </p:nvGrpSpPr>
        <p:grpSpPr>
          <a:xfrm>
            <a:off x="5081268" y="4071938"/>
            <a:ext cx="1947877" cy="2179713"/>
            <a:chOff x="8125428" y="4678287"/>
            <a:chExt cx="1947877" cy="217971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563" b="50469" l="32500" r="7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33" t="14093" r="34746" b="52761"/>
            <a:stretch/>
          </p:blipFill>
          <p:spPr>
            <a:xfrm>
              <a:off x="8125428" y="4678287"/>
              <a:ext cx="1947877" cy="2179713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 rot="21270894">
              <a:off x="9099366" y="5856790"/>
              <a:ext cx="740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atin typeface="UTM Aristote" panose="02040603050506020204" pitchFamily="18" charset="0"/>
                </a:rPr>
                <a:t>1 l</a:t>
              </a:r>
              <a:endParaRPr lang="en-GB" sz="2400" dirty="0">
                <a:latin typeface="UTM Aristote" panose="02040603050506020204" pitchFamily="18" charset="0"/>
              </a:endParaRPr>
            </a:p>
          </p:txBody>
        </p:sp>
      </p:grpSp>
      <p:pic>
        <p:nvPicPr>
          <p:cNvPr id="34" name="vòi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8" b="98098" l="0" r="98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04" t="39792" b="42792"/>
          <a:stretch/>
        </p:blipFill>
        <p:spPr>
          <a:xfrm>
            <a:off x="8576396" y="4325474"/>
            <a:ext cx="2013995" cy="70485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342850" y="3754635"/>
            <a:ext cx="650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UTM Aristote" panose="02040603050506020204" pitchFamily="18" charset="0"/>
              </a:rPr>
              <a:t>2l</a:t>
            </a:r>
            <a:endParaRPr lang="en-GB" sz="2800" dirty="0">
              <a:latin typeface="UTM Aristot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582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21849 4.81481E-6 C -0.31667 4.81481E-6 -0.43698 -0.09607 -0.43698 -0.17338 L -0.43698 -0.34653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9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20833 4.81481E-6 C -0.30208 4.81481E-6 -0.4164 -0.10163 -0.4164 -0.18264 L -0.4164 -0.36436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20" y="-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9" grpId="0"/>
      <p:bldP spid="20" grpId="0"/>
      <p:bldP spid="21" grpId="0"/>
      <p:bldP spid="35" grpId="0"/>
      <p:bldP spid="3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45926" y="2524637"/>
            <a:ext cx="10270884" cy="3763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49" y="2998792"/>
            <a:ext cx="10110638" cy="2816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47376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00953"/>
            <a:ext cx="12192000" cy="2828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77027" y="65594"/>
            <a:ext cx="2519916" cy="26095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201543" y="2478335"/>
            <a:ext cx="10270884" cy="3763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045" y="3137737"/>
            <a:ext cx="9306743" cy="2643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84619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14414" y="171450"/>
            <a:ext cx="9929812" cy="8715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56896" y="1285875"/>
            <a:ext cx="6115641" cy="4429125"/>
            <a:chOff x="2756896" y="1285875"/>
            <a:chExt cx="6115641" cy="44291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1" r="513" b="8923"/>
            <a:stretch/>
          </p:blipFill>
          <p:spPr>
            <a:xfrm>
              <a:off x="2756896" y="1285875"/>
              <a:ext cx="6115641" cy="442912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3" name="Group 12"/>
            <p:cNvGrpSpPr/>
            <p:nvPr/>
          </p:nvGrpSpPr>
          <p:grpSpPr>
            <a:xfrm>
              <a:off x="6696863" y="3500437"/>
              <a:ext cx="1280249" cy="1182559"/>
              <a:chOff x="6529388" y="3893343"/>
              <a:chExt cx="1280249" cy="118255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88" y="3893343"/>
                <a:ext cx="1182559" cy="118255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957" b="92609" l="9639" r="8996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6333" y="4000499"/>
                <a:ext cx="1133304" cy="1046827"/>
              </a:xfrm>
              <a:prstGeom prst="rect">
                <a:avLst/>
              </a:prstGeom>
            </p:spPr>
          </p:pic>
        </p:grpSp>
      </p:grpSp>
      <p:sp>
        <p:nvSpPr>
          <p:cNvPr id="15" name="Rounded Rectangle 14"/>
          <p:cNvSpPr/>
          <p:nvPr/>
        </p:nvSpPr>
        <p:spPr>
          <a:xfrm>
            <a:off x="1949988" y="5715000"/>
            <a:ext cx="8357794" cy="87153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GB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GB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GB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GB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4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…………………….</a:t>
            </a:r>
            <a:endParaRPr lang="en-GB" sz="4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0945" y="5788387"/>
            <a:ext cx="267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GB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GB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GB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7066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14414" y="171450"/>
            <a:ext cx="9929812" cy="8715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968360" y="2432254"/>
            <a:ext cx="3736493" cy="265777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4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4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……………</a:t>
            </a:r>
            <a:endParaRPr lang="en-GB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17536" y="3982135"/>
            <a:ext cx="1109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GB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endParaRPr lang="en-GB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4791" r="11597" b="3958"/>
          <a:stretch/>
        </p:blipFill>
        <p:spPr>
          <a:xfrm>
            <a:off x="1174307" y="1165278"/>
            <a:ext cx="4670186" cy="519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7828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9" b="96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58"/>
          <a:stretch/>
        </p:blipFill>
        <p:spPr>
          <a:xfrm>
            <a:off x="2314761" y="1820966"/>
            <a:ext cx="2745638" cy="23459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14414" y="171450"/>
            <a:ext cx="9929812" cy="8715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GB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0" l="9827" r="899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9" r="25893"/>
          <a:stretch/>
        </p:blipFill>
        <p:spPr>
          <a:xfrm flipH="1">
            <a:off x="2361061" y="3654680"/>
            <a:ext cx="2315111" cy="2870703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5478740" y="3106067"/>
            <a:ext cx="5664951" cy="1522399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GB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GB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GB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……………</a:t>
            </a:r>
            <a:endParaRPr lang="en-GB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07439" y="3468115"/>
            <a:ext cx="110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kg</a:t>
            </a:r>
            <a:endParaRPr lang="en-GB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687580" y="4994648"/>
            <a:ext cx="155215" cy="2343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60997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588771" y="535457"/>
            <a:ext cx="9023812" cy="2775780"/>
          </a:xfrm>
          <a:prstGeom prst="roundRect">
            <a:avLst/>
          </a:prstGeom>
          <a:solidFill>
            <a:schemeClr val="bg1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Ôn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kiến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thức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đo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lường</a:t>
            </a:r>
            <a:endParaRPr lang="en-GB" sz="4000" dirty="0" smtClean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Chuẩn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GB" sz="4000" dirty="0" err="1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GB" sz="4000" dirty="0" smtClean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GB" sz="4000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78" y="0"/>
            <a:ext cx="4395597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6904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69741" y="55420"/>
            <a:ext cx="9407236" cy="3241964"/>
          </a:xfrm>
          <a:prstGeom prst="roundRect">
            <a:avLst/>
          </a:prstGeom>
          <a:solidFill>
            <a:schemeClr val="bg1">
              <a:alpha val="61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50" y="0"/>
            <a:ext cx="9732818" cy="35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813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00160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39" name="Google Shape;7539;p59"/>
          <p:cNvGrpSpPr/>
          <p:nvPr/>
        </p:nvGrpSpPr>
        <p:grpSpPr>
          <a:xfrm>
            <a:off x="5858122" y="1582727"/>
            <a:ext cx="779428" cy="582667"/>
            <a:chOff x="-522075" y="3957700"/>
            <a:chExt cx="429800" cy="321300"/>
          </a:xfrm>
        </p:grpSpPr>
        <p:sp>
          <p:nvSpPr>
            <p:cNvPr id="7540" name="Google Shape;7540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extrusionOk="0">
                  <a:moveTo>
                    <a:pt x="7468" y="1"/>
                  </a:move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1" name="Google Shape;7541;p59"/>
            <p:cNvSpPr/>
            <p:nvPr/>
          </p:nvSpPr>
          <p:spPr>
            <a:xfrm>
              <a:off x="-492700" y="3957700"/>
              <a:ext cx="362050" cy="228425"/>
            </a:xfrm>
            <a:custGeom>
              <a:avLst/>
              <a:gdLst/>
              <a:ahLst/>
              <a:cxnLst/>
              <a:rect l="l" t="t" r="r" b="b"/>
              <a:pathLst>
                <a:path w="14482" h="9137" fill="none" extrusionOk="0">
                  <a:moveTo>
                    <a:pt x="7791" y="1"/>
                  </a:moveTo>
                  <a:lnTo>
                    <a:pt x="7791" y="1"/>
                  </a:lnTo>
                  <a:lnTo>
                    <a:pt x="7468" y="1"/>
                  </a:lnTo>
                  <a:lnTo>
                    <a:pt x="7165" y="20"/>
                  </a:lnTo>
                  <a:lnTo>
                    <a:pt x="6862" y="58"/>
                  </a:lnTo>
                  <a:lnTo>
                    <a:pt x="6559" y="96"/>
                  </a:lnTo>
                  <a:lnTo>
                    <a:pt x="6255" y="153"/>
                  </a:lnTo>
                  <a:lnTo>
                    <a:pt x="5952" y="228"/>
                  </a:lnTo>
                  <a:lnTo>
                    <a:pt x="5668" y="304"/>
                  </a:lnTo>
                  <a:lnTo>
                    <a:pt x="5365" y="399"/>
                  </a:lnTo>
                  <a:lnTo>
                    <a:pt x="5080" y="513"/>
                  </a:lnTo>
                  <a:lnTo>
                    <a:pt x="4796" y="626"/>
                  </a:lnTo>
                  <a:lnTo>
                    <a:pt x="4531" y="759"/>
                  </a:lnTo>
                  <a:lnTo>
                    <a:pt x="4265" y="892"/>
                  </a:lnTo>
                  <a:lnTo>
                    <a:pt x="4000" y="1043"/>
                  </a:lnTo>
                  <a:lnTo>
                    <a:pt x="3735" y="1195"/>
                  </a:lnTo>
                  <a:lnTo>
                    <a:pt x="3488" y="1366"/>
                  </a:lnTo>
                  <a:lnTo>
                    <a:pt x="3242" y="1555"/>
                  </a:lnTo>
                  <a:lnTo>
                    <a:pt x="3014" y="1745"/>
                  </a:lnTo>
                  <a:lnTo>
                    <a:pt x="2787" y="1953"/>
                  </a:lnTo>
                  <a:lnTo>
                    <a:pt x="2578" y="2162"/>
                  </a:lnTo>
                  <a:lnTo>
                    <a:pt x="2389" y="2370"/>
                  </a:lnTo>
                  <a:lnTo>
                    <a:pt x="2199" y="2598"/>
                  </a:lnTo>
                  <a:lnTo>
                    <a:pt x="2010" y="2844"/>
                  </a:lnTo>
                  <a:lnTo>
                    <a:pt x="1839" y="3090"/>
                  </a:lnTo>
                  <a:lnTo>
                    <a:pt x="1688" y="3337"/>
                  </a:lnTo>
                  <a:lnTo>
                    <a:pt x="1555" y="3602"/>
                  </a:lnTo>
                  <a:lnTo>
                    <a:pt x="1441" y="3886"/>
                  </a:lnTo>
                  <a:lnTo>
                    <a:pt x="1328" y="4171"/>
                  </a:lnTo>
                  <a:lnTo>
                    <a:pt x="1233" y="4455"/>
                  </a:lnTo>
                  <a:lnTo>
                    <a:pt x="1157" y="4739"/>
                  </a:lnTo>
                  <a:lnTo>
                    <a:pt x="1081" y="5043"/>
                  </a:lnTo>
                  <a:lnTo>
                    <a:pt x="1043" y="5365"/>
                  </a:lnTo>
                  <a:lnTo>
                    <a:pt x="1024" y="5687"/>
                  </a:lnTo>
                  <a:lnTo>
                    <a:pt x="1024" y="5687"/>
                  </a:lnTo>
                  <a:lnTo>
                    <a:pt x="911" y="5687"/>
                  </a:lnTo>
                  <a:lnTo>
                    <a:pt x="911" y="5687"/>
                  </a:lnTo>
                  <a:lnTo>
                    <a:pt x="854" y="5706"/>
                  </a:lnTo>
                  <a:lnTo>
                    <a:pt x="816" y="5725"/>
                  </a:lnTo>
                  <a:lnTo>
                    <a:pt x="797" y="5763"/>
                  </a:lnTo>
                  <a:lnTo>
                    <a:pt x="778" y="5801"/>
                  </a:lnTo>
                  <a:lnTo>
                    <a:pt x="778" y="5801"/>
                  </a:lnTo>
                  <a:lnTo>
                    <a:pt x="607" y="5839"/>
                  </a:lnTo>
                  <a:lnTo>
                    <a:pt x="437" y="5914"/>
                  </a:lnTo>
                  <a:lnTo>
                    <a:pt x="304" y="5990"/>
                  </a:lnTo>
                  <a:lnTo>
                    <a:pt x="209" y="6104"/>
                  </a:lnTo>
                  <a:lnTo>
                    <a:pt x="115" y="6237"/>
                  </a:lnTo>
                  <a:lnTo>
                    <a:pt x="58" y="6369"/>
                  </a:lnTo>
                  <a:lnTo>
                    <a:pt x="20" y="6521"/>
                  </a:lnTo>
                  <a:lnTo>
                    <a:pt x="1" y="6692"/>
                  </a:lnTo>
                  <a:lnTo>
                    <a:pt x="20" y="6862"/>
                  </a:lnTo>
                  <a:lnTo>
                    <a:pt x="39" y="7033"/>
                  </a:lnTo>
                  <a:lnTo>
                    <a:pt x="77" y="7184"/>
                  </a:lnTo>
                  <a:lnTo>
                    <a:pt x="152" y="7355"/>
                  </a:lnTo>
                  <a:lnTo>
                    <a:pt x="228" y="7507"/>
                  </a:lnTo>
                  <a:lnTo>
                    <a:pt x="304" y="7658"/>
                  </a:lnTo>
                  <a:lnTo>
                    <a:pt x="418" y="7791"/>
                  </a:lnTo>
                  <a:lnTo>
                    <a:pt x="532" y="7924"/>
                  </a:lnTo>
                  <a:lnTo>
                    <a:pt x="532" y="7924"/>
                  </a:lnTo>
                  <a:lnTo>
                    <a:pt x="664" y="8018"/>
                  </a:lnTo>
                  <a:lnTo>
                    <a:pt x="797" y="8113"/>
                  </a:lnTo>
                  <a:lnTo>
                    <a:pt x="1081" y="8284"/>
                  </a:lnTo>
                  <a:lnTo>
                    <a:pt x="1403" y="8416"/>
                  </a:lnTo>
                  <a:lnTo>
                    <a:pt x="1726" y="8530"/>
                  </a:lnTo>
                  <a:lnTo>
                    <a:pt x="2067" y="8625"/>
                  </a:lnTo>
                  <a:lnTo>
                    <a:pt x="2408" y="8701"/>
                  </a:lnTo>
                  <a:lnTo>
                    <a:pt x="3033" y="8852"/>
                  </a:lnTo>
                  <a:lnTo>
                    <a:pt x="3033" y="8852"/>
                  </a:lnTo>
                  <a:lnTo>
                    <a:pt x="3431" y="8928"/>
                  </a:lnTo>
                  <a:lnTo>
                    <a:pt x="3829" y="8985"/>
                  </a:lnTo>
                  <a:lnTo>
                    <a:pt x="4227" y="9042"/>
                  </a:lnTo>
                  <a:lnTo>
                    <a:pt x="4607" y="9080"/>
                  </a:lnTo>
                  <a:lnTo>
                    <a:pt x="5403" y="9137"/>
                  </a:lnTo>
                  <a:lnTo>
                    <a:pt x="6199" y="9137"/>
                  </a:lnTo>
                  <a:lnTo>
                    <a:pt x="6199" y="9137"/>
                  </a:lnTo>
                  <a:lnTo>
                    <a:pt x="6255" y="9137"/>
                  </a:lnTo>
                  <a:lnTo>
                    <a:pt x="6255" y="9137"/>
                  </a:lnTo>
                  <a:lnTo>
                    <a:pt x="7014" y="9137"/>
                  </a:lnTo>
                  <a:lnTo>
                    <a:pt x="7810" y="9080"/>
                  </a:lnTo>
                  <a:lnTo>
                    <a:pt x="8587" y="9023"/>
                  </a:lnTo>
                  <a:lnTo>
                    <a:pt x="9364" y="8928"/>
                  </a:lnTo>
                  <a:lnTo>
                    <a:pt x="10160" y="8795"/>
                  </a:lnTo>
                  <a:lnTo>
                    <a:pt x="10918" y="8644"/>
                  </a:lnTo>
                  <a:lnTo>
                    <a:pt x="11695" y="8473"/>
                  </a:lnTo>
                  <a:lnTo>
                    <a:pt x="12434" y="8265"/>
                  </a:lnTo>
                  <a:lnTo>
                    <a:pt x="12434" y="8265"/>
                  </a:lnTo>
                  <a:lnTo>
                    <a:pt x="12984" y="8094"/>
                  </a:lnTo>
                  <a:lnTo>
                    <a:pt x="13249" y="7980"/>
                  </a:lnTo>
                  <a:lnTo>
                    <a:pt x="13515" y="7867"/>
                  </a:lnTo>
                  <a:lnTo>
                    <a:pt x="13780" y="7715"/>
                  </a:lnTo>
                  <a:lnTo>
                    <a:pt x="14007" y="7544"/>
                  </a:lnTo>
                  <a:lnTo>
                    <a:pt x="14216" y="7355"/>
                  </a:lnTo>
                  <a:lnTo>
                    <a:pt x="14311" y="7241"/>
                  </a:lnTo>
                  <a:lnTo>
                    <a:pt x="14386" y="7127"/>
                  </a:lnTo>
                  <a:lnTo>
                    <a:pt x="14386" y="7127"/>
                  </a:lnTo>
                  <a:lnTo>
                    <a:pt x="14443" y="6976"/>
                  </a:lnTo>
                  <a:lnTo>
                    <a:pt x="14481" y="6824"/>
                  </a:lnTo>
                  <a:lnTo>
                    <a:pt x="14462" y="6673"/>
                  </a:lnTo>
                  <a:lnTo>
                    <a:pt x="14424" y="6540"/>
                  </a:lnTo>
                  <a:lnTo>
                    <a:pt x="14349" y="6407"/>
                  </a:lnTo>
                  <a:lnTo>
                    <a:pt x="14254" y="6275"/>
                  </a:lnTo>
                  <a:lnTo>
                    <a:pt x="14140" y="6180"/>
                  </a:lnTo>
                  <a:lnTo>
                    <a:pt x="14007" y="6104"/>
                  </a:lnTo>
                  <a:lnTo>
                    <a:pt x="14007" y="6104"/>
                  </a:lnTo>
                  <a:lnTo>
                    <a:pt x="13932" y="6085"/>
                  </a:lnTo>
                  <a:lnTo>
                    <a:pt x="13932" y="6085"/>
                  </a:lnTo>
                  <a:lnTo>
                    <a:pt x="13875" y="6104"/>
                  </a:lnTo>
                  <a:lnTo>
                    <a:pt x="13818" y="6123"/>
                  </a:lnTo>
                  <a:lnTo>
                    <a:pt x="13780" y="6161"/>
                  </a:lnTo>
                  <a:lnTo>
                    <a:pt x="13761" y="6218"/>
                  </a:lnTo>
                  <a:lnTo>
                    <a:pt x="13742" y="6275"/>
                  </a:lnTo>
                  <a:lnTo>
                    <a:pt x="13761" y="6312"/>
                  </a:lnTo>
                  <a:lnTo>
                    <a:pt x="13780" y="6369"/>
                  </a:lnTo>
                  <a:lnTo>
                    <a:pt x="13837" y="6407"/>
                  </a:lnTo>
                  <a:lnTo>
                    <a:pt x="13837" y="6407"/>
                  </a:lnTo>
                  <a:lnTo>
                    <a:pt x="13875" y="6616"/>
                  </a:lnTo>
                  <a:lnTo>
                    <a:pt x="13894" y="6805"/>
                  </a:lnTo>
                  <a:lnTo>
                    <a:pt x="13894" y="6957"/>
                  </a:lnTo>
                  <a:lnTo>
                    <a:pt x="13856" y="7109"/>
                  </a:lnTo>
                  <a:lnTo>
                    <a:pt x="13780" y="7241"/>
                  </a:lnTo>
                  <a:lnTo>
                    <a:pt x="13704" y="7336"/>
                  </a:lnTo>
                  <a:lnTo>
                    <a:pt x="13571" y="7431"/>
                  </a:lnTo>
                  <a:lnTo>
                    <a:pt x="13439" y="7488"/>
                  </a:lnTo>
                  <a:lnTo>
                    <a:pt x="13439" y="7488"/>
                  </a:lnTo>
                  <a:lnTo>
                    <a:pt x="13173" y="7620"/>
                  </a:lnTo>
                  <a:lnTo>
                    <a:pt x="12889" y="7734"/>
                  </a:lnTo>
                  <a:lnTo>
                    <a:pt x="12340" y="7924"/>
                  </a:lnTo>
                  <a:lnTo>
                    <a:pt x="12340" y="7924"/>
                  </a:lnTo>
                  <a:lnTo>
                    <a:pt x="11979" y="8037"/>
                  </a:lnTo>
                  <a:lnTo>
                    <a:pt x="11600" y="8132"/>
                  </a:lnTo>
                  <a:lnTo>
                    <a:pt x="10842" y="8284"/>
                  </a:lnTo>
                  <a:lnTo>
                    <a:pt x="10842" y="8284"/>
                  </a:lnTo>
                  <a:lnTo>
                    <a:pt x="9932" y="8454"/>
                  </a:lnTo>
                  <a:lnTo>
                    <a:pt x="9004" y="8587"/>
                  </a:lnTo>
                  <a:lnTo>
                    <a:pt x="8075" y="8701"/>
                  </a:lnTo>
                  <a:lnTo>
                    <a:pt x="7146" y="8757"/>
                  </a:lnTo>
                  <a:lnTo>
                    <a:pt x="7146" y="8757"/>
                  </a:lnTo>
                  <a:lnTo>
                    <a:pt x="6635" y="8795"/>
                  </a:lnTo>
                  <a:lnTo>
                    <a:pt x="6123" y="8795"/>
                  </a:lnTo>
                  <a:lnTo>
                    <a:pt x="6123" y="8795"/>
                  </a:lnTo>
                  <a:lnTo>
                    <a:pt x="5459" y="8776"/>
                  </a:lnTo>
                  <a:lnTo>
                    <a:pt x="4777" y="8739"/>
                  </a:lnTo>
                  <a:lnTo>
                    <a:pt x="4114" y="8663"/>
                  </a:lnTo>
                  <a:lnTo>
                    <a:pt x="3450" y="8568"/>
                  </a:lnTo>
                  <a:lnTo>
                    <a:pt x="3450" y="8568"/>
                  </a:lnTo>
                  <a:lnTo>
                    <a:pt x="3052" y="8492"/>
                  </a:lnTo>
                  <a:lnTo>
                    <a:pt x="2673" y="8397"/>
                  </a:lnTo>
                  <a:lnTo>
                    <a:pt x="1934" y="8189"/>
                  </a:lnTo>
                  <a:lnTo>
                    <a:pt x="1934" y="8189"/>
                  </a:lnTo>
                  <a:lnTo>
                    <a:pt x="1669" y="8113"/>
                  </a:lnTo>
                  <a:lnTo>
                    <a:pt x="1441" y="8018"/>
                  </a:lnTo>
                  <a:lnTo>
                    <a:pt x="1195" y="7905"/>
                  </a:lnTo>
                  <a:lnTo>
                    <a:pt x="967" y="7791"/>
                  </a:lnTo>
                  <a:lnTo>
                    <a:pt x="967" y="7791"/>
                  </a:lnTo>
                  <a:lnTo>
                    <a:pt x="873" y="7734"/>
                  </a:lnTo>
                  <a:lnTo>
                    <a:pt x="778" y="7639"/>
                  </a:lnTo>
                  <a:lnTo>
                    <a:pt x="683" y="7544"/>
                  </a:lnTo>
                  <a:lnTo>
                    <a:pt x="588" y="7412"/>
                  </a:lnTo>
                  <a:lnTo>
                    <a:pt x="513" y="7298"/>
                  </a:lnTo>
                  <a:lnTo>
                    <a:pt x="437" y="7146"/>
                  </a:lnTo>
                  <a:lnTo>
                    <a:pt x="380" y="7014"/>
                  </a:lnTo>
                  <a:lnTo>
                    <a:pt x="342" y="6862"/>
                  </a:lnTo>
                  <a:lnTo>
                    <a:pt x="323" y="6729"/>
                  </a:lnTo>
                  <a:lnTo>
                    <a:pt x="323" y="6597"/>
                  </a:lnTo>
                  <a:lnTo>
                    <a:pt x="342" y="6483"/>
                  </a:lnTo>
                  <a:lnTo>
                    <a:pt x="399" y="6369"/>
                  </a:lnTo>
                  <a:lnTo>
                    <a:pt x="475" y="6275"/>
                  </a:lnTo>
                  <a:lnTo>
                    <a:pt x="588" y="6199"/>
                  </a:lnTo>
                  <a:lnTo>
                    <a:pt x="740" y="6161"/>
                  </a:lnTo>
                  <a:lnTo>
                    <a:pt x="948" y="6142"/>
                  </a:lnTo>
                  <a:lnTo>
                    <a:pt x="948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967" y="6142"/>
                  </a:lnTo>
                  <a:lnTo>
                    <a:pt x="1024" y="6142"/>
                  </a:lnTo>
                  <a:lnTo>
                    <a:pt x="1062" y="6104"/>
                  </a:lnTo>
                  <a:lnTo>
                    <a:pt x="1100" y="6066"/>
                  </a:lnTo>
                  <a:lnTo>
                    <a:pt x="1119" y="6028"/>
                  </a:lnTo>
                  <a:lnTo>
                    <a:pt x="1119" y="6028"/>
                  </a:lnTo>
                  <a:lnTo>
                    <a:pt x="1290" y="6047"/>
                  </a:lnTo>
                  <a:lnTo>
                    <a:pt x="1460" y="6085"/>
                  </a:lnTo>
                  <a:lnTo>
                    <a:pt x="1631" y="6142"/>
                  </a:lnTo>
                  <a:lnTo>
                    <a:pt x="1801" y="6218"/>
                  </a:lnTo>
                  <a:lnTo>
                    <a:pt x="2143" y="6388"/>
                  </a:lnTo>
                  <a:lnTo>
                    <a:pt x="2446" y="6540"/>
                  </a:lnTo>
                  <a:lnTo>
                    <a:pt x="2446" y="6540"/>
                  </a:lnTo>
                  <a:lnTo>
                    <a:pt x="3128" y="6805"/>
                  </a:lnTo>
                  <a:lnTo>
                    <a:pt x="3829" y="7033"/>
                  </a:lnTo>
                  <a:lnTo>
                    <a:pt x="3829" y="7033"/>
                  </a:lnTo>
                  <a:lnTo>
                    <a:pt x="4190" y="7146"/>
                  </a:lnTo>
                  <a:lnTo>
                    <a:pt x="4550" y="7241"/>
                  </a:lnTo>
                  <a:lnTo>
                    <a:pt x="5289" y="7393"/>
                  </a:lnTo>
                  <a:lnTo>
                    <a:pt x="6028" y="7507"/>
                  </a:lnTo>
                  <a:lnTo>
                    <a:pt x="6767" y="7601"/>
                  </a:lnTo>
                  <a:lnTo>
                    <a:pt x="6767" y="7601"/>
                  </a:lnTo>
                  <a:lnTo>
                    <a:pt x="7374" y="7639"/>
                  </a:lnTo>
                  <a:lnTo>
                    <a:pt x="7999" y="7658"/>
                  </a:lnTo>
                  <a:lnTo>
                    <a:pt x="7999" y="7658"/>
                  </a:lnTo>
                  <a:lnTo>
                    <a:pt x="8587" y="7639"/>
                  </a:lnTo>
                  <a:lnTo>
                    <a:pt x="9174" y="7601"/>
                  </a:lnTo>
                  <a:lnTo>
                    <a:pt x="9762" y="7544"/>
                  </a:lnTo>
                  <a:lnTo>
                    <a:pt x="10349" y="7450"/>
                  </a:lnTo>
                  <a:lnTo>
                    <a:pt x="10937" y="7336"/>
                  </a:lnTo>
                  <a:lnTo>
                    <a:pt x="11506" y="7203"/>
                  </a:lnTo>
                  <a:lnTo>
                    <a:pt x="12074" y="7052"/>
                  </a:lnTo>
                  <a:lnTo>
                    <a:pt x="12643" y="6862"/>
                  </a:lnTo>
                  <a:lnTo>
                    <a:pt x="12643" y="6862"/>
                  </a:lnTo>
                  <a:lnTo>
                    <a:pt x="12700" y="6824"/>
                  </a:lnTo>
                  <a:lnTo>
                    <a:pt x="12738" y="6786"/>
                  </a:lnTo>
                  <a:lnTo>
                    <a:pt x="12756" y="6729"/>
                  </a:lnTo>
                  <a:lnTo>
                    <a:pt x="12756" y="6673"/>
                  </a:lnTo>
                  <a:lnTo>
                    <a:pt x="12738" y="6616"/>
                  </a:lnTo>
                  <a:lnTo>
                    <a:pt x="12700" y="6559"/>
                  </a:lnTo>
                  <a:lnTo>
                    <a:pt x="12662" y="6540"/>
                  </a:lnTo>
                  <a:lnTo>
                    <a:pt x="12605" y="6521"/>
                  </a:lnTo>
                  <a:lnTo>
                    <a:pt x="12605" y="6521"/>
                  </a:lnTo>
                  <a:lnTo>
                    <a:pt x="12548" y="6521"/>
                  </a:lnTo>
                  <a:lnTo>
                    <a:pt x="12548" y="6521"/>
                  </a:lnTo>
                  <a:lnTo>
                    <a:pt x="11979" y="6710"/>
                  </a:lnTo>
                  <a:lnTo>
                    <a:pt x="11411" y="6862"/>
                  </a:lnTo>
                  <a:lnTo>
                    <a:pt x="10842" y="6995"/>
                  </a:lnTo>
                  <a:lnTo>
                    <a:pt x="10255" y="7109"/>
                  </a:lnTo>
                  <a:lnTo>
                    <a:pt x="9667" y="7184"/>
                  </a:lnTo>
                  <a:lnTo>
                    <a:pt x="9098" y="7241"/>
                  </a:lnTo>
                  <a:lnTo>
                    <a:pt x="8511" y="7279"/>
                  </a:lnTo>
                  <a:lnTo>
                    <a:pt x="7923" y="7298"/>
                  </a:lnTo>
                  <a:lnTo>
                    <a:pt x="7923" y="7298"/>
                  </a:lnTo>
                  <a:lnTo>
                    <a:pt x="7203" y="7279"/>
                  </a:lnTo>
                  <a:lnTo>
                    <a:pt x="6483" y="7222"/>
                  </a:lnTo>
                  <a:lnTo>
                    <a:pt x="6483" y="7222"/>
                  </a:lnTo>
                  <a:lnTo>
                    <a:pt x="6085" y="7184"/>
                  </a:lnTo>
                  <a:lnTo>
                    <a:pt x="5687" y="7109"/>
                  </a:lnTo>
                  <a:lnTo>
                    <a:pt x="5289" y="7052"/>
                  </a:lnTo>
                  <a:lnTo>
                    <a:pt x="4910" y="6957"/>
                  </a:lnTo>
                  <a:lnTo>
                    <a:pt x="4133" y="6767"/>
                  </a:lnTo>
                  <a:lnTo>
                    <a:pt x="3356" y="6521"/>
                  </a:lnTo>
                  <a:lnTo>
                    <a:pt x="3356" y="6521"/>
                  </a:lnTo>
                  <a:lnTo>
                    <a:pt x="3128" y="6426"/>
                  </a:lnTo>
                  <a:lnTo>
                    <a:pt x="2882" y="6312"/>
                  </a:lnTo>
                  <a:lnTo>
                    <a:pt x="2389" y="6066"/>
                  </a:lnTo>
                  <a:lnTo>
                    <a:pt x="2124" y="5952"/>
                  </a:lnTo>
                  <a:lnTo>
                    <a:pt x="1877" y="5839"/>
                  </a:lnTo>
                  <a:lnTo>
                    <a:pt x="1631" y="5763"/>
                  </a:lnTo>
                  <a:lnTo>
                    <a:pt x="1365" y="5706"/>
                  </a:lnTo>
                  <a:lnTo>
                    <a:pt x="1365" y="5706"/>
                  </a:lnTo>
                  <a:lnTo>
                    <a:pt x="1384" y="5403"/>
                  </a:lnTo>
                  <a:lnTo>
                    <a:pt x="1422" y="5118"/>
                  </a:lnTo>
                  <a:lnTo>
                    <a:pt x="1479" y="4834"/>
                  </a:lnTo>
                  <a:lnTo>
                    <a:pt x="1555" y="4569"/>
                  </a:lnTo>
                  <a:lnTo>
                    <a:pt x="1631" y="4303"/>
                  </a:lnTo>
                  <a:lnTo>
                    <a:pt x="1726" y="4038"/>
                  </a:lnTo>
                  <a:lnTo>
                    <a:pt x="1839" y="3792"/>
                  </a:lnTo>
                  <a:lnTo>
                    <a:pt x="1972" y="3564"/>
                  </a:lnTo>
                  <a:lnTo>
                    <a:pt x="2105" y="3318"/>
                  </a:lnTo>
                  <a:lnTo>
                    <a:pt x="2237" y="3109"/>
                  </a:lnTo>
                  <a:lnTo>
                    <a:pt x="2408" y="2882"/>
                  </a:lnTo>
                  <a:lnTo>
                    <a:pt x="2578" y="2673"/>
                  </a:lnTo>
                  <a:lnTo>
                    <a:pt x="2749" y="2484"/>
                  </a:lnTo>
                  <a:lnTo>
                    <a:pt x="2939" y="2294"/>
                  </a:lnTo>
                  <a:lnTo>
                    <a:pt x="3128" y="2105"/>
                  </a:lnTo>
                  <a:lnTo>
                    <a:pt x="3337" y="1934"/>
                  </a:lnTo>
                  <a:lnTo>
                    <a:pt x="3545" y="1764"/>
                  </a:lnTo>
                  <a:lnTo>
                    <a:pt x="3773" y="1612"/>
                  </a:lnTo>
                  <a:lnTo>
                    <a:pt x="4227" y="1328"/>
                  </a:lnTo>
                  <a:lnTo>
                    <a:pt x="4720" y="1081"/>
                  </a:lnTo>
                  <a:lnTo>
                    <a:pt x="5232" y="873"/>
                  </a:lnTo>
                  <a:lnTo>
                    <a:pt x="5763" y="683"/>
                  </a:lnTo>
                  <a:lnTo>
                    <a:pt x="6293" y="532"/>
                  </a:lnTo>
                  <a:lnTo>
                    <a:pt x="6843" y="437"/>
                  </a:lnTo>
                  <a:lnTo>
                    <a:pt x="7393" y="361"/>
                  </a:lnTo>
                  <a:lnTo>
                    <a:pt x="7393" y="361"/>
                  </a:lnTo>
                  <a:lnTo>
                    <a:pt x="7658" y="342"/>
                  </a:lnTo>
                  <a:lnTo>
                    <a:pt x="7942" y="342"/>
                  </a:lnTo>
                  <a:lnTo>
                    <a:pt x="7942" y="342"/>
                  </a:lnTo>
                  <a:lnTo>
                    <a:pt x="8208" y="342"/>
                  </a:lnTo>
                  <a:lnTo>
                    <a:pt x="8454" y="361"/>
                  </a:lnTo>
                  <a:lnTo>
                    <a:pt x="8719" y="399"/>
                  </a:lnTo>
                  <a:lnTo>
                    <a:pt x="8966" y="437"/>
                  </a:lnTo>
                  <a:lnTo>
                    <a:pt x="9231" y="494"/>
                  </a:lnTo>
                  <a:lnTo>
                    <a:pt x="9459" y="570"/>
                  </a:lnTo>
                  <a:lnTo>
                    <a:pt x="9705" y="645"/>
                  </a:lnTo>
                  <a:lnTo>
                    <a:pt x="9932" y="740"/>
                  </a:lnTo>
                  <a:lnTo>
                    <a:pt x="10179" y="854"/>
                  </a:lnTo>
                  <a:lnTo>
                    <a:pt x="10387" y="968"/>
                  </a:lnTo>
                  <a:lnTo>
                    <a:pt x="10615" y="1100"/>
                  </a:lnTo>
                  <a:lnTo>
                    <a:pt x="10823" y="1233"/>
                  </a:lnTo>
                  <a:lnTo>
                    <a:pt x="11032" y="1403"/>
                  </a:lnTo>
                  <a:lnTo>
                    <a:pt x="11240" y="1574"/>
                  </a:lnTo>
                  <a:lnTo>
                    <a:pt x="11430" y="1745"/>
                  </a:lnTo>
                  <a:lnTo>
                    <a:pt x="11619" y="1953"/>
                  </a:lnTo>
                  <a:lnTo>
                    <a:pt x="11619" y="1953"/>
                  </a:lnTo>
                  <a:lnTo>
                    <a:pt x="11979" y="2370"/>
                  </a:lnTo>
                  <a:lnTo>
                    <a:pt x="12150" y="2617"/>
                  </a:lnTo>
                  <a:lnTo>
                    <a:pt x="12321" y="2863"/>
                  </a:lnTo>
                  <a:lnTo>
                    <a:pt x="12491" y="3109"/>
                  </a:lnTo>
                  <a:lnTo>
                    <a:pt x="12643" y="3394"/>
                  </a:lnTo>
                  <a:lnTo>
                    <a:pt x="12775" y="3659"/>
                  </a:lnTo>
                  <a:lnTo>
                    <a:pt x="12908" y="3943"/>
                  </a:lnTo>
                  <a:lnTo>
                    <a:pt x="13003" y="4228"/>
                  </a:lnTo>
                  <a:lnTo>
                    <a:pt x="13098" y="4512"/>
                  </a:lnTo>
                  <a:lnTo>
                    <a:pt x="13154" y="4796"/>
                  </a:lnTo>
                  <a:lnTo>
                    <a:pt x="13192" y="5099"/>
                  </a:lnTo>
                  <a:lnTo>
                    <a:pt x="13211" y="5384"/>
                  </a:lnTo>
                  <a:lnTo>
                    <a:pt x="13192" y="5668"/>
                  </a:lnTo>
                  <a:lnTo>
                    <a:pt x="13154" y="5933"/>
                  </a:lnTo>
                  <a:lnTo>
                    <a:pt x="13060" y="6218"/>
                  </a:lnTo>
                  <a:lnTo>
                    <a:pt x="13060" y="6218"/>
                  </a:lnTo>
                  <a:lnTo>
                    <a:pt x="13060" y="6256"/>
                  </a:lnTo>
                  <a:lnTo>
                    <a:pt x="13060" y="6294"/>
                  </a:lnTo>
                  <a:lnTo>
                    <a:pt x="13098" y="6369"/>
                  </a:lnTo>
                  <a:lnTo>
                    <a:pt x="13154" y="6407"/>
                  </a:lnTo>
                  <a:lnTo>
                    <a:pt x="13230" y="6426"/>
                  </a:lnTo>
                  <a:lnTo>
                    <a:pt x="13230" y="6426"/>
                  </a:lnTo>
                  <a:lnTo>
                    <a:pt x="13287" y="6426"/>
                  </a:lnTo>
                  <a:lnTo>
                    <a:pt x="13325" y="6407"/>
                  </a:lnTo>
                  <a:lnTo>
                    <a:pt x="13363" y="6369"/>
                  </a:lnTo>
                  <a:lnTo>
                    <a:pt x="13401" y="6312"/>
                  </a:lnTo>
                  <a:lnTo>
                    <a:pt x="13401" y="6312"/>
                  </a:lnTo>
                  <a:lnTo>
                    <a:pt x="13496" y="6028"/>
                  </a:lnTo>
                  <a:lnTo>
                    <a:pt x="13553" y="5725"/>
                  </a:lnTo>
                  <a:lnTo>
                    <a:pt x="13571" y="5441"/>
                  </a:lnTo>
                  <a:lnTo>
                    <a:pt x="13553" y="5137"/>
                  </a:lnTo>
                  <a:lnTo>
                    <a:pt x="13534" y="4853"/>
                  </a:lnTo>
                  <a:lnTo>
                    <a:pt x="13477" y="4569"/>
                  </a:lnTo>
                  <a:lnTo>
                    <a:pt x="13382" y="4284"/>
                  </a:lnTo>
                  <a:lnTo>
                    <a:pt x="13287" y="4000"/>
                  </a:lnTo>
                  <a:lnTo>
                    <a:pt x="13173" y="3716"/>
                  </a:lnTo>
                  <a:lnTo>
                    <a:pt x="13041" y="3450"/>
                  </a:lnTo>
                  <a:lnTo>
                    <a:pt x="12889" y="3166"/>
                  </a:lnTo>
                  <a:lnTo>
                    <a:pt x="12738" y="2901"/>
                  </a:lnTo>
                  <a:lnTo>
                    <a:pt x="12396" y="2408"/>
                  </a:lnTo>
                  <a:lnTo>
                    <a:pt x="12055" y="1934"/>
                  </a:lnTo>
                  <a:lnTo>
                    <a:pt x="12055" y="1934"/>
                  </a:lnTo>
                  <a:lnTo>
                    <a:pt x="11866" y="1707"/>
                  </a:lnTo>
                  <a:lnTo>
                    <a:pt x="11657" y="1479"/>
                  </a:lnTo>
                  <a:lnTo>
                    <a:pt x="11449" y="1271"/>
                  </a:lnTo>
                  <a:lnTo>
                    <a:pt x="11221" y="1081"/>
                  </a:lnTo>
                  <a:lnTo>
                    <a:pt x="10994" y="911"/>
                  </a:lnTo>
                  <a:lnTo>
                    <a:pt x="10766" y="759"/>
                  </a:lnTo>
                  <a:lnTo>
                    <a:pt x="10520" y="626"/>
                  </a:lnTo>
                  <a:lnTo>
                    <a:pt x="10255" y="494"/>
                  </a:lnTo>
                  <a:lnTo>
                    <a:pt x="9989" y="380"/>
                  </a:lnTo>
                  <a:lnTo>
                    <a:pt x="9724" y="285"/>
                  </a:lnTo>
                  <a:lnTo>
                    <a:pt x="9459" y="209"/>
                  </a:lnTo>
                  <a:lnTo>
                    <a:pt x="9174" y="134"/>
                  </a:lnTo>
                  <a:lnTo>
                    <a:pt x="8890" y="77"/>
                  </a:lnTo>
                  <a:lnTo>
                    <a:pt x="8587" y="39"/>
                  </a:lnTo>
                  <a:lnTo>
                    <a:pt x="8283" y="20"/>
                  </a:lnTo>
                  <a:lnTo>
                    <a:pt x="7980" y="1"/>
                  </a:lnTo>
                  <a:lnTo>
                    <a:pt x="7980" y="1"/>
                  </a:lnTo>
                  <a:lnTo>
                    <a:pt x="779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2" name="Google Shape;7542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extrusionOk="0">
                  <a:moveTo>
                    <a:pt x="16016" y="1"/>
                  </a:move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3" name="Google Shape;7543;p59"/>
            <p:cNvSpPr/>
            <p:nvPr/>
          </p:nvSpPr>
          <p:spPr>
            <a:xfrm>
              <a:off x="-522075" y="4131125"/>
              <a:ext cx="429800" cy="96700"/>
            </a:xfrm>
            <a:custGeom>
              <a:avLst/>
              <a:gdLst/>
              <a:ahLst/>
              <a:cxnLst/>
              <a:rect l="l" t="t" r="r" b="b"/>
              <a:pathLst>
                <a:path w="17192" h="3868" fill="none" extrusionOk="0">
                  <a:moveTo>
                    <a:pt x="16016" y="1"/>
                  </a:moveTo>
                  <a:lnTo>
                    <a:pt x="16016" y="1"/>
                  </a:lnTo>
                  <a:lnTo>
                    <a:pt x="15959" y="20"/>
                  </a:lnTo>
                  <a:lnTo>
                    <a:pt x="15903" y="58"/>
                  </a:lnTo>
                  <a:lnTo>
                    <a:pt x="15865" y="96"/>
                  </a:lnTo>
                  <a:lnTo>
                    <a:pt x="15846" y="153"/>
                  </a:lnTo>
                  <a:lnTo>
                    <a:pt x="15846" y="209"/>
                  </a:lnTo>
                  <a:lnTo>
                    <a:pt x="15865" y="266"/>
                  </a:lnTo>
                  <a:lnTo>
                    <a:pt x="15903" y="323"/>
                  </a:lnTo>
                  <a:lnTo>
                    <a:pt x="15978" y="342"/>
                  </a:lnTo>
                  <a:lnTo>
                    <a:pt x="15978" y="342"/>
                  </a:lnTo>
                  <a:lnTo>
                    <a:pt x="16130" y="399"/>
                  </a:lnTo>
                  <a:lnTo>
                    <a:pt x="16282" y="475"/>
                  </a:lnTo>
                  <a:lnTo>
                    <a:pt x="16395" y="570"/>
                  </a:lnTo>
                  <a:lnTo>
                    <a:pt x="16509" y="664"/>
                  </a:lnTo>
                  <a:lnTo>
                    <a:pt x="16604" y="778"/>
                  </a:lnTo>
                  <a:lnTo>
                    <a:pt x="16680" y="892"/>
                  </a:lnTo>
                  <a:lnTo>
                    <a:pt x="16737" y="1005"/>
                  </a:lnTo>
                  <a:lnTo>
                    <a:pt x="16756" y="1138"/>
                  </a:lnTo>
                  <a:lnTo>
                    <a:pt x="16774" y="1252"/>
                  </a:lnTo>
                  <a:lnTo>
                    <a:pt x="16756" y="1366"/>
                  </a:lnTo>
                  <a:lnTo>
                    <a:pt x="16718" y="1498"/>
                  </a:lnTo>
                  <a:lnTo>
                    <a:pt x="16661" y="1593"/>
                  </a:lnTo>
                  <a:lnTo>
                    <a:pt x="16566" y="1688"/>
                  </a:lnTo>
                  <a:lnTo>
                    <a:pt x="16433" y="1783"/>
                  </a:lnTo>
                  <a:lnTo>
                    <a:pt x="16282" y="1858"/>
                  </a:lnTo>
                  <a:lnTo>
                    <a:pt x="16092" y="1896"/>
                  </a:lnTo>
                  <a:lnTo>
                    <a:pt x="16092" y="1896"/>
                  </a:lnTo>
                  <a:lnTo>
                    <a:pt x="15713" y="1991"/>
                  </a:lnTo>
                  <a:lnTo>
                    <a:pt x="15315" y="2105"/>
                  </a:lnTo>
                  <a:lnTo>
                    <a:pt x="14557" y="2351"/>
                  </a:lnTo>
                  <a:lnTo>
                    <a:pt x="14557" y="2351"/>
                  </a:lnTo>
                  <a:lnTo>
                    <a:pt x="14083" y="2522"/>
                  </a:lnTo>
                  <a:lnTo>
                    <a:pt x="13628" y="2730"/>
                  </a:lnTo>
                  <a:lnTo>
                    <a:pt x="13628" y="2730"/>
                  </a:lnTo>
                  <a:lnTo>
                    <a:pt x="13477" y="2787"/>
                  </a:lnTo>
                  <a:lnTo>
                    <a:pt x="13363" y="2825"/>
                  </a:lnTo>
                  <a:lnTo>
                    <a:pt x="13230" y="2844"/>
                  </a:lnTo>
                  <a:lnTo>
                    <a:pt x="13116" y="2844"/>
                  </a:lnTo>
                  <a:lnTo>
                    <a:pt x="13116" y="2844"/>
                  </a:lnTo>
                  <a:lnTo>
                    <a:pt x="12908" y="2825"/>
                  </a:lnTo>
                  <a:lnTo>
                    <a:pt x="12718" y="2787"/>
                  </a:lnTo>
                  <a:lnTo>
                    <a:pt x="12301" y="2673"/>
                  </a:lnTo>
                  <a:lnTo>
                    <a:pt x="12301" y="2673"/>
                  </a:lnTo>
                  <a:lnTo>
                    <a:pt x="12112" y="2635"/>
                  </a:lnTo>
                  <a:lnTo>
                    <a:pt x="11922" y="2635"/>
                  </a:lnTo>
                  <a:lnTo>
                    <a:pt x="11922" y="2635"/>
                  </a:lnTo>
                  <a:lnTo>
                    <a:pt x="11771" y="2635"/>
                  </a:lnTo>
                  <a:lnTo>
                    <a:pt x="11619" y="2654"/>
                  </a:lnTo>
                  <a:lnTo>
                    <a:pt x="11449" y="2692"/>
                  </a:lnTo>
                  <a:lnTo>
                    <a:pt x="11297" y="2730"/>
                  </a:lnTo>
                  <a:lnTo>
                    <a:pt x="11013" y="2863"/>
                  </a:lnTo>
                  <a:lnTo>
                    <a:pt x="10728" y="2996"/>
                  </a:lnTo>
                  <a:lnTo>
                    <a:pt x="10728" y="2996"/>
                  </a:lnTo>
                  <a:lnTo>
                    <a:pt x="10425" y="3166"/>
                  </a:lnTo>
                  <a:lnTo>
                    <a:pt x="10122" y="3280"/>
                  </a:lnTo>
                  <a:lnTo>
                    <a:pt x="9970" y="3318"/>
                  </a:lnTo>
                  <a:lnTo>
                    <a:pt x="9838" y="3356"/>
                  </a:lnTo>
                  <a:lnTo>
                    <a:pt x="9686" y="3375"/>
                  </a:lnTo>
                  <a:lnTo>
                    <a:pt x="9515" y="3375"/>
                  </a:lnTo>
                  <a:lnTo>
                    <a:pt x="9515" y="3375"/>
                  </a:lnTo>
                  <a:lnTo>
                    <a:pt x="9288" y="3375"/>
                  </a:lnTo>
                  <a:lnTo>
                    <a:pt x="9023" y="3337"/>
                  </a:lnTo>
                  <a:lnTo>
                    <a:pt x="9023" y="3337"/>
                  </a:lnTo>
                  <a:lnTo>
                    <a:pt x="8492" y="3242"/>
                  </a:lnTo>
                  <a:lnTo>
                    <a:pt x="8226" y="3204"/>
                  </a:lnTo>
                  <a:lnTo>
                    <a:pt x="7961" y="3185"/>
                  </a:lnTo>
                  <a:lnTo>
                    <a:pt x="7961" y="3185"/>
                  </a:lnTo>
                  <a:lnTo>
                    <a:pt x="7923" y="3185"/>
                  </a:lnTo>
                  <a:lnTo>
                    <a:pt x="7923" y="3185"/>
                  </a:lnTo>
                  <a:lnTo>
                    <a:pt x="7734" y="3204"/>
                  </a:lnTo>
                  <a:lnTo>
                    <a:pt x="7563" y="3242"/>
                  </a:lnTo>
                  <a:lnTo>
                    <a:pt x="7393" y="3299"/>
                  </a:lnTo>
                  <a:lnTo>
                    <a:pt x="7222" y="3356"/>
                  </a:lnTo>
                  <a:lnTo>
                    <a:pt x="7222" y="3356"/>
                  </a:lnTo>
                  <a:lnTo>
                    <a:pt x="6957" y="3450"/>
                  </a:lnTo>
                  <a:lnTo>
                    <a:pt x="6843" y="3469"/>
                  </a:lnTo>
                  <a:lnTo>
                    <a:pt x="6748" y="3488"/>
                  </a:lnTo>
                  <a:lnTo>
                    <a:pt x="6748" y="3488"/>
                  </a:lnTo>
                  <a:lnTo>
                    <a:pt x="6672" y="3469"/>
                  </a:lnTo>
                  <a:lnTo>
                    <a:pt x="6578" y="3450"/>
                  </a:lnTo>
                  <a:lnTo>
                    <a:pt x="6502" y="3432"/>
                  </a:lnTo>
                  <a:lnTo>
                    <a:pt x="6445" y="3375"/>
                  </a:lnTo>
                  <a:lnTo>
                    <a:pt x="6293" y="3261"/>
                  </a:lnTo>
                  <a:lnTo>
                    <a:pt x="6142" y="3128"/>
                  </a:lnTo>
                  <a:lnTo>
                    <a:pt x="6142" y="3128"/>
                  </a:lnTo>
                  <a:lnTo>
                    <a:pt x="5990" y="3052"/>
                  </a:lnTo>
                  <a:lnTo>
                    <a:pt x="5857" y="2996"/>
                  </a:lnTo>
                  <a:lnTo>
                    <a:pt x="5687" y="2958"/>
                  </a:lnTo>
                  <a:lnTo>
                    <a:pt x="5535" y="2958"/>
                  </a:lnTo>
                  <a:lnTo>
                    <a:pt x="5535" y="2958"/>
                  </a:lnTo>
                  <a:lnTo>
                    <a:pt x="5383" y="2958"/>
                  </a:lnTo>
                  <a:lnTo>
                    <a:pt x="5232" y="2977"/>
                  </a:lnTo>
                  <a:lnTo>
                    <a:pt x="4948" y="3033"/>
                  </a:lnTo>
                  <a:lnTo>
                    <a:pt x="4682" y="3109"/>
                  </a:lnTo>
                  <a:lnTo>
                    <a:pt x="4436" y="3185"/>
                  </a:lnTo>
                  <a:lnTo>
                    <a:pt x="4436" y="3185"/>
                  </a:lnTo>
                  <a:lnTo>
                    <a:pt x="4133" y="3261"/>
                  </a:lnTo>
                  <a:lnTo>
                    <a:pt x="4000" y="3280"/>
                  </a:lnTo>
                  <a:lnTo>
                    <a:pt x="3867" y="3280"/>
                  </a:lnTo>
                  <a:lnTo>
                    <a:pt x="3867" y="3280"/>
                  </a:lnTo>
                  <a:lnTo>
                    <a:pt x="3753" y="3280"/>
                  </a:lnTo>
                  <a:lnTo>
                    <a:pt x="3640" y="3261"/>
                  </a:lnTo>
                  <a:lnTo>
                    <a:pt x="3526" y="3223"/>
                  </a:lnTo>
                  <a:lnTo>
                    <a:pt x="3431" y="3185"/>
                  </a:lnTo>
                  <a:lnTo>
                    <a:pt x="3337" y="3109"/>
                  </a:lnTo>
                  <a:lnTo>
                    <a:pt x="3261" y="3015"/>
                  </a:lnTo>
                  <a:lnTo>
                    <a:pt x="3185" y="2920"/>
                  </a:lnTo>
                  <a:lnTo>
                    <a:pt x="3109" y="2787"/>
                  </a:lnTo>
                  <a:lnTo>
                    <a:pt x="3109" y="2787"/>
                  </a:lnTo>
                  <a:lnTo>
                    <a:pt x="3014" y="2635"/>
                  </a:lnTo>
                  <a:lnTo>
                    <a:pt x="2901" y="2522"/>
                  </a:lnTo>
                  <a:lnTo>
                    <a:pt x="2749" y="2408"/>
                  </a:lnTo>
                  <a:lnTo>
                    <a:pt x="2597" y="2313"/>
                  </a:lnTo>
                  <a:lnTo>
                    <a:pt x="2597" y="2313"/>
                  </a:lnTo>
                  <a:lnTo>
                    <a:pt x="2503" y="2256"/>
                  </a:lnTo>
                  <a:lnTo>
                    <a:pt x="2408" y="2218"/>
                  </a:lnTo>
                  <a:lnTo>
                    <a:pt x="2180" y="2143"/>
                  </a:lnTo>
                  <a:lnTo>
                    <a:pt x="1953" y="2105"/>
                  </a:lnTo>
                  <a:lnTo>
                    <a:pt x="1725" y="2067"/>
                  </a:lnTo>
                  <a:lnTo>
                    <a:pt x="1725" y="2067"/>
                  </a:lnTo>
                  <a:lnTo>
                    <a:pt x="1460" y="2048"/>
                  </a:lnTo>
                  <a:lnTo>
                    <a:pt x="1460" y="2048"/>
                  </a:lnTo>
                  <a:lnTo>
                    <a:pt x="1290" y="2010"/>
                  </a:lnTo>
                  <a:lnTo>
                    <a:pt x="1138" y="1972"/>
                  </a:lnTo>
                  <a:lnTo>
                    <a:pt x="1005" y="1915"/>
                  </a:lnTo>
                  <a:lnTo>
                    <a:pt x="873" y="1839"/>
                  </a:lnTo>
                  <a:lnTo>
                    <a:pt x="759" y="1764"/>
                  </a:lnTo>
                  <a:lnTo>
                    <a:pt x="683" y="1669"/>
                  </a:lnTo>
                  <a:lnTo>
                    <a:pt x="607" y="1574"/>
                  </a:lnTo>
                  <a:lnTo>
                    <a:pt x="550" y="1479"/>
                  </a:lnTo>
                  <a:lnTo>
                    <a:pt x="531" y="1366"/>
                  </a:lnTo>
                  <a:lnTo>
                    <a:pt x="531" y="1252"/>
                  </a:lnTo>
                  <a:lnTo>
                    <a:pt x="550" y="1157"/>
                  </a:lnTo>
                  <a:lnTo>
                    <a:pt x="588" y="1043"/>
                  </a:lnTo>
                  <a:lnTo>
                    <a:pt x="683" y="949"/>
                  </a:lnTo>
                  <a:lnTo>
                    <a:pt x="778" y="835"/>
                  </a:lnTo>
                  <a:lnTo>
                    <a:pt x="929" y="740"/>
                  </a:lnTo>
                  <a:lnTo>
                    <a:pt x="1100" y="664"/>
                  </a:lnTo>
                  <a:lnTo>
                    <a:pt x="1100" y="664"/>
                  </a:lnTo>
                  <a:lnTo>
                    <a:pt x="1157" y="645"/>
                  </a:lnTo>
                  <a:lnTo>
                    <a:pt x="1176" y="607"/>
                  </a:lnTo>
                  <a:lnTo>
                    <a:pt x="1214" y="570"/>
                  </a:lnTo>
                  <a:lnTo>
                    <a:pt x="1233" y="513"/>
                  </a:lnTo>
                  <a:lnTo>
                    <a:pt x="1233" y="475"/>
                  </a:lnTo>
                  <a:lnTo>
                    <a:pt x="1214" y="418"/>
                  </a:lnTo>
                  <a:lnTo>
                    <a:pt x="1195" y="380"/>
                  </a:lnTo>
                  <a:lnTo>
                    <a:pt x="1138" y="342"/>
                  </a:lnTo>
                  <a:lnTo>
                    <a:pt x="1138" y="342"/>
                  </a:lnTo>
                  <a:lnTo>
                    <a:pt x="854" y="190"/>
                  </a:lnTo>
                  <a:lnTo>
                    <a:pt x="854" y="190"/>
                  </a:lnTo>
                  <a:lnTo>
                    <a:pt x="816" y="172"/>
                  </a:lnTo>
                  <a:lnTo>
                    <a:pt x="759" y="153"/>
                  </a:lnTo>
                  <a:lnTo>
                    <a:pt x="759" y="153"/>
                  </a:lnTo>
                  <a:lnTo>
                    <a:pt x="721" y="172"/>
                  </a:lnTo>
                  <a:lnTo>
                    <a:pt x="664" y="190"/>
                  </a:lnTo>
                  <a:lnTo>
                    <a:pt x="626" y="228"/>
                  </a:lnTo>
                  <a:lnTo>
                    <a:pt x="607" y="285"/>
                  </a:lnTo>
                  <a:lnTo>
                    <a:pt x="588" y="342"/>
                  </a:lnTo>
                  <a:lnTo>
                    <a:pt x="607" y="399"/>
                  </a:lnTo>
                  <a:lnTo>
                    <a:pt x="626" y="437"/>
                  </a:lnTo>
                  <a:lnTo>
                    <a:pt x="683" y="475"/>
                  </a:lnTo>
                  <a:lnTo>
                    <a:pt x="702" y="494"/>
                  </a:lnTo>
                  <a:lnTo>
                    <a:pt x="702" y="494"/>
                  </a:lnTo>
                  <a:lnTo>
                    <a:pt x="531" y="607"/>
                  </a:lnTo>
                  <a:lnTo>
                    <a:pt x="380" y="740"/>
                  </a:lnTo>
                  <a:lnTo>
                    <a:pt x="247" y="892"/>
                  </a:lnTo>
                  <a:lnTo>
                    <a:pt x="133" y="1043"/>
                  </a:lnTo>
                  <a:lnTo>
                    <a:pt x="58" y="1214"/>
                  </a:lnTo>
                  <a:lnTo>
                    <a:pt x="20" y="1290"/>
                  </a:lnTo>
                  <a:lnTo>
                    <a:pt x="1" y="1385"/>
                  </a:lnTo>
                  <a:lnTo>
                    <a:pt x="1" y="1479"/>
                  </a:lnTo>
                  <a:lnTo>
                    <a:pt x="20" y="1574"/>
                  </a:lnTo>
                  <a:lnTo>
                    <a:pt x="39" y="1669"/>
                  </a:lnTo>
                  <a:lnTo>
                    <a:pt x="77" y="1745"/>
                  </a:lnTo>
                  <a:lnTo>
                    <a:pt x="77" y="1745"/>
                  </a:lnTo>
                  <a:lnTo>
                    <a:pt x="190" y="1934"/>
                  </a:lnTo>
                  <a:lnTo>
                    <a:pt x="323" y="2067"/>
                  </a:lnTo>
                  <a:lnTo>
                    <a:pt x="475" y="2181"/>
                  </a:lnTo>
                  <a:lnTo>
                    <a:pt x="645" y="2256"/>
                  </a:lnTo>
                  <a:lnTo>
                    <a:pt x="816" y="2313"/>
                  </a:lnTo>
                  <a:lnTo>
                    <a:pt x="1005" y="2351"/>
                  </a:lnTo>
                  <a:lnTo>
                    <a:pt x="1403" y="2408"/>
                  </a:lnTo>
                  <a:lnTo>
                    <a:pt x="1801" y="2446"/>
                  </a:lnTo>
                  <a:lnTo>
                    <a:pt x="1991" y="2484"/>
                  </a:lnTo>
                  <a:lnTo>
                    <a:pt x="2180" y="2522"/>
                  </a:lnTo>
                  <a:lnTo>
                    <a:pt x="2351" y="2598"/>
                  </a:lnTo>
                  <a:lnTo>
                    <a:pt x="2522" y="2692"/>
                  </a:lnTo>
                  <a:lnTo>
                    <a:pt x="2673" y="2806"/>
                  </a:lnTo>
                  <a:lnTo>
                    <a:pt x="2806" y="2958"/>
                  </a:lnTo>
                  <a:lnTo>
                    <a:pt x="2806" y="2958"/>
                  </a:lnTo>
                  <a:lnTo>
                    <a:pt x="2957" y="3185"/>
                  </a:lnTo>
                  <a:lnTo>
                    <a:pt x="3071" y="3375"/>
                  </a:lnTo>
                  <a:lnTo>
                    <a:pt x="3147" y="3450"/>
                  </a:lnTo>
                  <a:lnTo>
                    <a:pt x="3223" y="3507"/>
                  </a:lnTo>
                  <a:lnTo>
                    <a:pt x="3337" y="3564"/>
                  </a:lnTo>
                  <a:lnTo>
                    <a:pt x="3469" y="3621"/>
                  </a:lnTo>
                  <a:lnTo>
                    <a:pt x="3469" y="3621"/>
                  </a:lnTo>
                  <a:lnTo>
                    <a:pt x="3621" y="3659"/>
                  </a:lnTo>
                  <a:lnTo>
                    <a:pt x="3772" y="3678"/>
                  </a:lnTo>
                  <a:lnTo>
                    <a:pt x="3772" y="3678"/>
                  </a:lnTo>
                  <a:lnTo>
                    <a:pt x="3905" y="3678"/>
                  </a:lnTo>
                  <a:lnTo>
                    <a:pt x="4038" y="3659"/>
                  </a:lnTo>
                  <a:lnTo>
                    <a:pt x="4284" y="3602"/>
                  </a:lnTo>
                  <a:lnTo>
                    <a:pt x="4777" y="3450"/>
                  </a:lnTo>
                  <a:lnTo>
                    <a:pt x="4777" y="3450"/>
                  </a:lnTo>
                  <a:lnTo>
                    <a:pt x="5099" y="3356"/>
                  </a:lnTo>
                  <a:lnTo>
                    <a:pt x="5270" y="3337"/>
                  </a:lnTo>
                  <a:lnTo>
                    <a:pt x="5440" y="3337"/>
                  </a:lnTo>
                  <a:lnTo>
                    <a:pt x="5440" y="3337"/>
                  </a:lnTo>
                  <a:lnTo>
                    <a:pt x="5573" y="3337"/>
                  </a:lnTo>
                  <a:lnTo>
                    <a:pt x="5687" y="3356"/>
                  </a:lnTo>
                  <a:lnTo>
                    <a:pt x="5819" y="3394"/>
                  </a:lnTo>
                  <a:lnTo>
                    <a:pt x="5952" y="3432"/>
                  </a:lnTo>
                  <a:lnTo>
                    <a:pt x="5952" y="3432"/>
                  </a:lnTo>
                  <a:lnTo>
                    <a:pt x="6009" y="3469"/>
                  </a:lnTo>
                  <a:lnTo>
                    <a:pt x="6066" y="3507"/>
                  </a:lnTo>
                  <a:lnTo>
                    <a:pt x="6161" y="3621"/>
                  </a:lnTo>
                  <a:lnTo>
                    <a:pt x="6274" y="3735"/>
                  </a:lnTo>
                  <a:lnTo>
                    <a:pt x="6331" y="3773"/>
                  </a:lnTo>
                  <a:lnTo>
                    <a:pt x="6388" y="3811"/>
                  </a:lnTo>
                  <a:lnTo>
                    <a:pt x="6388" y="3811"/>
                  </a:lnTo>
                  <a:lnTo>
                    <a:pt x="6540" y="3848"/>
                  </a:lnTo>
                  <a:lnTo>
                    <a:pt x="6710" y="3867"/>
                  </a:lnTo>
                  <a:lnTo>
                    <a:pt x="6710" y="3867"/>
                  </a:lnTo>
                  <a:lnTo>
                    <a:pt x="6862" y="3848"/>
                  </a:lnTo>
                  <a:lnTo>
                    <a:pt x="7013" y="3811"/>
                  </a:lnTo>
                  <a:lnTo>
                    <a:pt x="7317" y="3716"/>
                  </a:lnTo>
                  <a:lnTo>
                    <a:pt x="7639" y="3602"/>
                  </a:lnTo>
                  <a:lnTo>
                    <a:pt x="7791" y="3564"/>
                  </a:lnTo>
                  <a:lnTo>
                    <a:pt x="7961" y="3526"/>
                  </a:lnTo>
                  <a:lnTo>
                    <a:pt x="7961" y="3526"/>
                  </a:lnTo>
                  <a:lnTo>
                    <a:pt x="8113" y="3526"/>
                  </a:lnTo>
                  <a:lnTo>
                    <a:pt x="8113" y="3526"/>
                  </a:lnTo>
                  <a:lnTo>
                    <a:pt x="8321" y="3545"/>
                  </a:lnTo>
                  <a:lnTo>
                    <a:pt x="8511" y="3564"/>
                  </a:lnTo>
                  <a:lnTo>
                    <a:pt x="8928" y="3640"/>
                  </a:lnTo>
                  <a:lnTo>
                    <a:pt x="9326" y="3716"/>
                  </a:lnTo>
                  <a:lnTo>
                    <a:pt x="9534" y="3754"/>
                  </a:lnTo>
                  <a:lnTo>
                    <a:pt x="9724" y="3754"/>
                  </a:lnTo>
                  <a:lnTo>
                    <a:pt x="9724" y="3754"/>
                  </a:lnTo>
                  <a:lnTo>
                    <a:pt x="9781" y="3754"/>
                  </a:lnTo>
                  <a:lnTo>
                    <a:pt x="9781" y="3754"/>
                  </a:lnTo>
                  <a:lnTo>
                    <a:pt x="9932" y="3754"/>
                  </a:lnTo>
                  <a:lnTo>
                    <a:pt x="10084" y="3716"/>
                  </a:lnTo>
                  <a:lnTo>
                    <a:pt x="10236" y="3678"/>
                  </a:lnTo>
                  <a:lnTo>
                    <a:pt x="10368" y="3621"/>
                  </a:lnTo>
                  <a:lnTo>
                    <a:pt x="10653" y="3469"/>
                  </a:lnTo>
                  <a:lnTo>
                    <a:pt x="10918" y="3299"/>
                  </a:lnTo>
                  <a:lnTo>
                    <a:pt x="10918" y="3299"/>
                  </a:lnTo>
                  <a:lnTo>
                    <a:pt x="11145" y="3166"/>
                  </a:lnTo>
                  <a:lnTo>
                    <a:pt x="11354" y="3090"/>
                  </a:lnTo>
                  <a:lnTo>
                    <a:pt x="11581" y="3052"/>
                  </a:lnTo>
                  <a:lnTo>
                    <a:pt x="11790" y="3033"/>
                  </a:lnTo>
                  <a:lnTo>
                    <a:pt x="11790" y="3033"/>
                  </a:lnTo>
                  <a:lnTo>
                    <a:pt x="11922" y="3033"/>
                  </a:lnTo>
                  <a:lnTo>
                    <a:pt x="12074" y="3052"/>
                  </a:lnTo>
                  <a:lnTo>
                    <a:pt x="12377" y="3109"/>
                  </a:lnTo>
                  <a:lnTo>
                    <a:pt x="13022" y="3280"/>
                  </a:lnTo>
                  <a:lnTo>
                    <a:pt x="13022" y="3280"/>
                  </a:lnTo>
                  <a:lnTo>
                    <a:pt x="13135" y="3299"/>
                  </a:lnTo>
                  <a:lnTo>
                    <a:pt x="13135" y="3299"/>
                  </a:lnTo>
                  <a:lnTo>
                    <a:pt x="13287" y="3280"/>
                  </a:lnTo>
                  <a:lnTo>
                    <a:pt x="13439" y="3242"/>
                  </a:lnTo>
                  <a:lnTo>
                    <a:pt x="13609" y="3166"/>
                  </a:lnTo>
                  <a:lnTo>
                    <a:pt x="13799" y="3090"/>
                  </a:lnTo>
                  <a:lnTo>
                    <a:pt x="14102" y="2920"/>
                  </a:lnTo>
                  <a:lnTo>
                    <a:pt x="14348" y="2806"/>
                  </a:lnTo>
                  <a:lnTo>
                    <a:pt x="14348" y="2806"/>
                  </a:lnTo>
                  <a:lnTo>
                    <a:pt x="14879" y="2598"/>
                  </a:lnTo>
                  <a:lnTo>
                    <a:pt x="15410" y="2446"/>
                  </a:lnTo>
                  <a:lnTo>
                    <a:pt x="15959" y="2294"/>
                  </a:lnTo>
                  <a:lnTo>
                    <a:pt x="16509" y="2181"/>
                  </a:lnTo>
                  <a:lnTo>
                    <a:pt x="16509" y="2181"/>
                  </a:lnTo>
                  <a:lnTo>
                    <a:pt x="16699" y="2124"/>
                  </a:lnTo>
                  <a:lnTo>
                    <a:pt x="16812" y="2086"/>
                  </a:lnTo>
                  <a:lnTo>
                    <a:pt x="16907" y="2029"/>
                  </a:lnTo>
                  <a:lnTo>
                    <a:pt x="16983" y="1972"/>
                  </a:lnTo>
                  <a:lnTo>
                    <a:pt x="17059" y="1896"/>
                  </a:lnTo>
                  <a:lnTo>
                    <a:pt x="17116" y="1820"/>
                  </a:lnTo>
                  <a:lnTo>
                    <a:pt x="17154" y="1707"/>
                  </a:lnTo>
                  <a:lnTo>
                    <a:pt x="17154" y="1707"/>
                  </a:lnTo>
                  <a:lnTo>
                    <a:pt x="17191" y="1555"/>
                  </a:lnTo>
                  <a:lnTo>
                    <a:pt x="17191" y="1422"/>
                  </a:lnTo>
                  <a:lnTo>
                    <a:pt x="17191" y="1271"/>
                  </a:lnTo>
                  <a:lnTo>
                    <a:pt x="17173" y="1138"/>
                  </a:lnTo>
                  <a:lnTo>
                    <a:pt x="17135" y="1005"/>
                  </a:lnTo>
                  <a:lnTo>
                    <a:pt x="17097" y="873"/>
                  </a:lnTo>
                  <a:lnTo>
                    <a:pt x="17040" y="759"/>
                  </a:lnTo>
                  <a:lnTo>
                    <a:pt x="16964" y="645"/>
                  </a:lnTo>
                  <a:lnTo>
                    <a:pt x="16888" y="532"/>
                  </a:lnTo>
                  <a:lnTo>
                    <a:pt x="16793" y="437"/>
                  </a:lnTo>
                  <a:lnTo>
                    <a:pt x="16699" y="342"/>
                  </a:lnTo>
                  <a:lnTo>
                    <a:pt x="16585" y="247"/>
                  </a:lnTo>
                  <a:lnTo>
                    <a:pt x="16471" y="172"/>
                  </a:lnTo>
                  <a:lnTo>
                    <a:pt x="16339" y="115"/>
                  </a:lnTo>
                  <a:lnTo>
                    <a:pt x="16206" y="58"/>
                  </a:lnTo>
                  <a:lnTo>
                    <a:pt x="16073" y="20"/>
                  </a:lnTo>
                  <a:lnTo>
                    <a:pt x="16073" y="20"/>
                  </a:lnTo>
                  <a:lnTo>
                    <a:pt x="16016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4" name="Google Shape;7544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extrusionOk="0">
                  <a:moveTo>
                    <a:pt x="171" y="1"/>
                  </a:move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5" name="Google Shape;7545;p59"/>
            <p:cNvSpPr/>
            <p:nvPr/>
          </p:nvSpPr>
          <p:spPr>
            <a:xfrm>
              <a:off x="-475625" y="4193675"/>
              <a:ext cx="327900" cy="85325"/>
            </a:xfrm>
            <a:custGeom>
              <a:avLst/>
              <a:gdLst/>
              <a:ahLst/>
              <a:cxnLst/>
              <a:rect l="l" t="t" r="r" b="b"/>
              <a:pathLst>
                <a:path w="13116" h="3413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76" y="39"/>
                  </a:lnTo>
                  <a:lnTo>
                    <a:pt x="38" y="77"/>
                  </a:lnTo>
                  <a:lnTo>
                    <a:pt x="19" y="133"/>
                  </a:lnTo>
                  <a:lnTo>
                    <a:pt x="19" y="133"/>
                  </a:lnTo>
                  <a:lnTo>
                    <a:pt x="0" y="399"/>
                  </a:lnTo>
                  <a:lnTo>
                    <a:pt x="0" y="645"/>
                  </a:lnTo>
                  <a:lnTo>
                    <a:pt x="19" y="892"/>
                  </a:lnTo>
                  <a:lnTo>
                    <a:pt x="76" y="1119"/>
                  </a:lnTo>
                  <a:lnTo>
                    <a:pt x="152" y="1328"/>
                  </a:lnTo>
                  <a:lnTo>
                    <a:pt x="265" y="1517"/>
                  </a:lnTo>
                  <a:lnTo>
                    <a:pt x="379" y="1707"/>
                  </a:lnTo>
                  <a:lnTo>
                    <a:pt x="512" y="1877"/>
                  </a:lnTo>
                  <a:lnTo>
                    <a:pt x="682" y="2029"/>
                  </a:lnTo>
                  <a:lnTo>
                    <a:pt x="853" y="2180"/>
                  </a:lnTo>
                  <a:lnTo>
                    <a:pt x="1062" y="2313"/>
                  </a:lnTo>
                  <a:lnTo>
                    <a:pt x="1270" y="2427"/>
                  </a:lnTo>
                  <a:lnTo>
                    <a:pt x="1479" y="2560"/>
                  </a:lnTo>
                  <a:lnTo>
                    <a:pt x="1725" y="2654"/>
                  </a:lnTo>
                  <a:lnTo>
                    <a:pt x="1952" y="2749"/>
                  </a:lnTo>
                  <a:lnTo>
                    <a:pt x="2218" y="2844"/>
                  </a:lnTo>
                  <a:lnTo>
                    <a:pt x="2729" y="2995"/>
                  </a:lnTo>
                  <a:lnTo>
                    <a:pt x="3260" y="3109"/>
                  </a:lnTo>
                  <a:lnTo>
                    <a:pt x="3810" y="3204"/>
                  </a:lnTo>
                  <a:lnTo>
                    <a:pt x="4340" y="3280"/>
                  </a:lnTo>
                  <a:lnTo>
                    <a:pt x="4852" y="3337"/>
                  </a:lnTo>
                  <a:lnTo>
                    <a:pt x="5345" y="3375"/>
                  </a:lnTo>
                  <a:lnTo>
                    <a:pt x="6179" y="3412"/>
                  </a:lnTo>
                  <a:lnTo>
                    <a:pt x="6179" y="3412"/>
                  </a:lnTo>
                  <a:lnTo>
                    <a:pt x="6558" y="3412"/>
                  </a:lnTo>
                  <a:lnTo>
                    <a:pt x="6558" y="3412"/>
                  </a:lnTo>
                  <a:lnTo>
                    <a:pt x="7108" y="3393"/>
                  </a:lnTo>
                  <a:lnTo>
                    <a:pt x="7657" y="3356"/>
                  </a:lnTo>
                  <a:lnTo>
                    <a:pt x="8207" y="3299"/>
                  </a:lnTo>
                  <a:lnTo>
                    <a:pt x="8738" y="3223"/>
                  </a:lnTo>
                  <a:lnTo>
                    <a:pt x="9287" y="3109"/>
                  </a:lnTo>
                  <a:lnTo>
                    <a:pt x="9818" y="2976"/>
                  </a:lnTo>
                  <a:lnTo>
                    <a:pt x="10349" y="2825"/>
                  </a:lnTo>
                  <a:lnTo>
                    <a:pt x="10860" y="2654"/>
                  </a:lnTo>
                  <a:lnTo>
                    <a:pt x="10860" y="2654"/>
                  </a:lnTo>
                  <a:lnTo>
                    <a:pt x="11258" y="2503"/>
                  </a:lnTo>
                  <a:lnTo>
                    <a:pt x="11675" y="2332"/>
                  </a:lnTo>
                  <a:lnTo>
                    <a:pt x="12073" y="2124"/>
                  </a:lnTo>
                  <a:lnTo>
                    <a:pt x="12263" y="2010"/>
                  </a:lnTo>
                  <a:lnTo>
                    <a:pt x="12434" y="1877"/>
                  </a:lnTo>
                  <a:lnTo>
                    <a:pt x="12585" y="1745"/>
                  </a:lnTo>
                  <a:lnTo>
                    <a:pt x="12737" y="1593"/>
                  </a:lnTo>
                  <a:lnTo>
                    <a:pt x="12870" y="1422"/>
                  </a:lnTo>
                  <a:lnTo>
                    <a:pt x="12964" y="1252"/>
                  </a:lnTo>
                  <a:lnTo>
                    <a:pt x="13059" y="1062"/>
                  </a:lnTo>
                  <a:lnTo>
                    <a:pt x="13097" y="854"/>
                  </a:lnTo>
                  <a:lnTo>
                    <a:pt x="13116" y="626"/>
                  </a:lnTo>
                  <a:lnTo>
                    <a:pt x="13116" y="399"/>
                  </a:lnTo>
                  <a:lnTo>
                    <a:pt x="13116" y="399"/>
                  </a:lnTo>
                  <a:lnTo>
                    <a:pt x="13078" y="323"/>
                  </a:lnTo>
                  <a:lnTo>
                    <a:pt x="13040" y="266"/>
                  </a:lnTo>
                  <a:lnTo>
                    <a:pt x="12983" y="228"/>
                  </a:lnTo>
                  <a:lnTo>
                    <a:pt x="12907" y="228"/>
                  </a:lnTo>
                  <a:lnTo>
                    <a:pt x="12907" y="228"/>
                  </a:lnTo>
                  <a:lnTo>
                    <a:pt x="12851" y="228"/>
                  </a:lnTo>
                  <a:lnTo>
                    <a:pt x="12794" y="266"/>
                  </a:lnTo>
                  <a:lnTo>
                    <a:pt x="12756" y="323"/>
                  </a:lnTo>
                  <a:lnTo>
                    <a:pt x="12756" y="399"/>
                  </a:lnTo>
                  <a:lnTo>
                    <a:pt x="12756" y="399"/>
                  </a:lnTo>
                  <a:lnTo>
                    <a:pt x="12775" y="513"/>
                  </a:lnTo>
                  <a:lnTo>
                    <a:pt x="12775" y="645"/>
                  </a:lnTo>
                  <a:lnTo>
                    <a:pt x="12756" y="759"/>
                  </a:lnTo>
                  <a:lnTo>
                    <a:pt x="12737" y="873"/>
                  </a:lnTo>
                  <a:lnTo>
                    <a:pt x="12661" y="1081"/>
                  </a:lnTo>
                  <a:lnTo>
                    <a:pt x="12528" y="1271"/>
                  </a:lnTo>
                  <a:lnTo>
                    <a:pt x="12396" y="1460"/>
                  </a:lnTo>
                  <a:lnTo>
                    <a:pt x="12206" y="1612"/>
                  </a:lnTo>
                  <a:lnTo>
                    <a:pt x="12017" y="1763"/>
                  </a:lnTo>
                  <a:lnTo>
                    <a:pt x="11789" y="1896"/>
                  </a:lnTo>
                  <a:lnTo>
                    <a:pt x="11562" y="2010"/>
                  </a:lnTo>
                  <a:lnTo>
                    <a:pt x="11315" y="2124"/>
                  </a:lnTo>
                  <a:lnTo>
                    <a:pt x="10823" y="2313"/>
                  </a:lnTo>
                  <a:lnTo>
                    <a:pt x="10349" y="2465"/>
                  </a:lnTo>
                  <a:lnTo>
                    <a:pt x="9932" y="2597"/>
                  </a:lnTo>
                  <a:lnTo>
                    <a:pt x="9932" y="2597"/>
                  </a:lnTo>
                  <a:lnTo>
                    <a:pt x="9515" y="2711"/>
                  </a:lnTo>
                  <a:lnTo>
                    <a:pt x="9079" y="2806"/>
                  </a:lnTo>
                  <a:lnTo>
                    <a:pt x="8643" y="2882"/>
                  </a:lnTo>
                  <a:lnTo>
                    <a:pt x="8226" y="2939"/>
                  </a:lnTo>
                  <a:lnTo>
                    <a:pt x="7790" y="2995"/>
                  </a:lnTo>
                  <a:lnTo>
                    <a:pt x="7354" y="3033"/>
                  </a:lnTo>
                  <a:lnTo>
                    <a:pt x="6918" y="3052"/>
                  </a:lnTo>
                  <a:lnTo>
                    <a:pt x="6482" y="3052"/>
                  </a:lnTo>
                  <a:lnTo>
                    <a:pt x="6482" y="3052"/>
                  </a:lnTo>
                  <a:lnTo>
                    <a:pt x="6331" y="3052"/>
                  </a:lnTo>
                  <a:lnTo>
                    <a:pt x="6331" y="3052"/>
                  </a:lnTo>
                  <a:lnTo>
                    <a:pt x="5553" y="3033"/>
                  </a:lnTo>
                  <a:lnTo>
                    <a:pt x="5099" y="3014"/>
                  </a:lnTo>
                  <a:lnTo>
                    <a:pt x="4606" y="2976"/>
                  </a:lnTo>
                  <a:lnTo>
                    <a:pt x="4075" y="2901"/>
                  </a:lnTo>
                  <a:lnTo>
                    <a:pt x="3563" y="2825"/>
                  </a:lnTo>
                  <a:lnTo>
                    <a:pt x="3033" y="2711"/>
                  </a:lnTo>
                  <a:lnTo>
                    <a:pt x="2540" y="2578"/>
                  </a:lnTo>
                  <a:lnTo>
                    <a:pt x="2047" y="2427"/>
                  </a:lnTo>
                  <a:lnTo>
                    <a:pt x="1820" y="2332"/>
                  </a:lnTo>
                  <a:lnTo>
                    <a:pt x="1611" y="2218"/>
                  </a:lnTo>
                  <a:lnTo>
                    <a:pt x="1403" y="2124"/>
                  </a:lnTo>
                  <a:lnTo>
                    <a:pt x="1213" y="1991"/>
                  </a:lnTo>
                  <a:lnTo>
                    <a:pt x="1043" y="1877"/>
                  </a:lnTo>
                  <a:lnTo>
                    <a:pt x="872" y="1726"/>
                  </a:lnTo>
                  <a:lnTo>
                    <a:pt x="739" y="1574"/>
                  </a:lnTo>
                  <a:lnTo>
                    <a:pt x="607" y="1422"/>
                  </a:lnTo>
                  <a:lnTo>
                    <a:pt x="512" y="1252"/>
                  </a:lnTo>
                  <a:lnTo>
                    <a:pt x="436" y="1062"/>
                  </a:lnTo>
                  <a:lnTo>
                    <a:pt x="379" y="873"/>
                  </a:lnTo>
                  <a:lnTo>
                    <a:pt x="341" y="664"/>
                  </a:lnTo>
                  <a:lnTo>
                    <a:pt x="341" y="456"/>
                  </a:lnTo>
                  <a:lnTo>
                    <a:pt x="360" y="228"/>
                  </a:lnTo>
                  <a:lnTo>
                    <a:pt x="360" y="228"/>
                  </a:lnTo>
                  <a:lnTo>
                    <a:pt x="360" y="171"/>
                  </a:lnTo>
                  <a:lnTo>
                    <a:pt x="360" y="133"/>
                  </a:lnTo>
                  <a:lnTo>
                    <a:pt x="303" y="58"/>
                  </a:lnTo>
                  <a:lnTo>
                    <a:pt x="247" y="20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6" name="Google Shape;7546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extrusionOk="0">
                  <a:moveTo>
                    <a:pt x="171" y="1"/>
                  </a:move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7" name="Google Shape;7547;p59"/>
            <p:cNvSpPr/>
            <p:nvPr/>
          </p:nvSpPr>
          <p:spPr>
            <a:xfrm>
              <a:off x="-277575" y="3989450"/>
              <a:ext cx="17550" cy="13300"/>
            </a:xfrm>
            <a:custGeom>
              <a:avLst/>
              <a:gdLst/>
              <a:ahLst/>
              <a:cxnLst/>
              <a:rect l="l" t="t" r="r" b="b"/>
              <a:pathLst>
                <a:path w="702" h="532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8" y="58"/>
                  </a:lnTo>
                  <a:lnTo>
                    <a:pt x="20" y="115"/>
                  </a:lnTo>
                  <a:lnTo>
                    <a:pt x="1" y="171"/>
                  </a:lnTo>
                  <a:lnTo>
                    <a:pt x="1" y="171"/>
                  </a:lnTo>
                  <a:lnTo>
                    <a:pt x="20" y="247"/>
                  </a:lnTo>
                  <a:lnTo>
                    <a:pt x="58" y="304"/>
                  </a:lnTo>
                  <a:lnTo>
                    <a:pt x="114" y="342"/>
                  </a:lnTo>
                  <a:lnTo>
                    <a:pt x="190" y="361"/>
                  </a:lnTo>
                  <a:lnTo>
                    <a:pt x="190" y="361"/>
                  </a:lnTo>
                  <a:lnTo>
                    <a:pt x="247" y="361"/>
                  </a:lnTo>
                  <a:lnTo>
                    <a:pt x="304" y="399"/>
                  </a:lnTo>
                  <a:lnTo>
                    <a:pt x="418" y="475"/>
                  </a:lnTo>
                  <a:lnTo>
                    <a:pt x="418" y="475"/>
                  </a:lnTo>
                  <a:lnTo>
                    <a:pt x="475" y="513"/>
                  </a:lnTo>
                  <a:lnTo>
                    <a:pt x="531" y="532"/>
                  </a:lnTo>
                  <a:lnTo>
                    <a:pt x="531" y="532"/>
                  </a:lnTo>
                  <a:lnTo>
                    <a:pt x="569" y="513"/>
                  </a:lnTo>
                  <a:lnTo>
                    <a:pt x="626" y="494"/>
                  </a:lnTo>
                  <a:lnTo>
                    <a:pt x="664" y="456"/>
                  </a:lnTo>
                  <a:lnTo>
                    <a:pt x="683" y="418"/>
                  </a:lnTo>
                  <a:lnTo>
                    <a:pt x="702" y="380"/>
                  </a:lnTo>
                  <a:lnTo>
                    <a:pt x="702" y="323"/>
                  </a:lnTo>
                  <a:lnTo>
                    <a:pt x="683" y="266"/>
                  </a:lnTo>
                  <a:lnTo>
                    <a:pt x="664" y="228"/>
                  </a:lnTo>
                  <a:lnTo>
                    <a:pt x="664" y="228"/>
                  </a:lnTo>
                  <a:lnTo>
                    <a:pt x="550" y="133"/>
                  </a:lnTo>
                  <a:lnTo>
                    <a:pt x="437" y="77"/>
                  </a:lnTo>
                  <a:lnTo>
                    <a:pt x="323" y="20"/>
                  </a:lnTo>
                  <a:lnTo>
                    <a:pt x="190" y="1"/>
                  </a:lnTo>
                  <a:lnTo>
                    <a:pt x="190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8" name="Google Shape;7548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extrusionOk="0">
                  <a:moveTo>
                    <a:pt x="171" y="1"/>
                  </a:move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9" name="Google Shape;7549;p59"/>
            <p:cNvSpPr/>
            <p:nvPr/>
          </p:nvSpPr>
          <p:spPr>
            <a:xfrm>
              <a:off x="-255300" y="4043000"/>
              <a:ext cx="19925" cy="10450"/>
            </a:xfrm>
            <a:custGeom>
              <a:avLst/>
              <a:gdLst/>
              <a:ahLst/>
              <a:cxnLst/>
              <a:rect l="l" t="t" r="r" b="b"/>
              <a:pathLst>
                <a:path w="797" h="418" fill="none" extrusionOk="0">
                  <a:moveTo>
                    <a:pt x="171" y="1"/>
                  </a:moveTo>
                  <a:lnTo>
                    <a:pt x="171" y="1"/>
                  </a:lnTo>
                  <a:lnTo>
                    <a:pt x="114" y="20"/>
                  </a:lnTo>
                  <a:lnTo>
                    <a:pt x="57" y="38"/>
                  </a:lnTo>
                  <a:lnTo>
                    <a:pt x="19" y="76"/>
                  </a:lnTo>
                  <a:lnTo>
                    <a:pt x="0" y="133"/>
                  </a:lnTo>
                  <a:lnTo>
                    <a:pt x="0" y="133"/>
                  </a:lnTo>
                  <a:lnTo>
                    <a:pt x="0" y="190"/>
                  </a:lnTo>
                  <a:lnTo>
                    <a:pt x="19" y="266"/>
                  </a:lnTo>
                  <a:lnTo>
                    <a:pt x="57" y="323"/>
                  </a:lnTo>
                  <a:lnTo>
                    <a:pt x="114" y="342"/>
                  </a:lnTo>
                  <a:lnTo>
                    <a:pt x="114" y="342"/>
                  </a:lnTo>
                  <a:lnTo>
                    <a:pt x="588" y="418"/>
                  </a:lnTo>
                  <a:lnTo>
                    <a:pt x="588" y="418"/>
                  </a:lnTo>
                  <a:lnTo>
                    <a:pt x="626" y="418"/>
                  </a:lnTo>
                  <a:lnTo>
                    <a:pt x="626" y="418"/>
                  </a:lnTo>
                  <a:lnTo>
                    <a:pt x="683" y="418"/>
                  </a:lnTo>
                  <a:lnTo>
                    <a:pt x="740" y="399"/>
                  </a:lnTo>
                  <a:lnTo>
                    <a:pt x="778" y="361"/>
                  </a:lnTo>
                  <a:lnTo>
                    <a:pt x="797" y="304"/>
                  </a:lnTo>
                  <a:lnTo>
                    <a:pt x="797" y="304"/>
                  </a:lnTo>
                  <a:lnTo>
                    <a:pt x="797" y="228"/>
                  </a:lnTo>
                  <a:lnTo>
                    <a:pt x="778" y="171"/>
                  </a:lnTo>
                  <a:lnTo>
                    <a:pt x="740" y="114"/>
                  </a:lnTo>
                  <a:lnTo>
                    <a:pt x="683" y="76"/>
                  </a:lnTo>
                  <a:lnTo>
                    <a:pt x="683" y="76"/>
                  </a:lnTo>
                  <a:lnTo>
                    <a:pt x="209" y="1"/>
                  </a:lnTo>
                  <a:lnTo>
                    <a:pt x="209" y="1"/>
                  </a:lnTo>
                  <a:lnTo>
                    <a:pt x="171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50" name="Google Shape;7550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133" y="1"/>
                  </a:move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51" name="Google Shape;7551;p59"/>
            <p:cNvSpPr/>
            <p:nvPr/>
          </p:nvSpPr>
          <p:spPr>
            <a:xfrm>
              <a:off x="-223550" y="4008400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fill="none" extrusionOk="0">
                  <a:moveTo>
                    <a:pt x="190" y="1"/>
                  </a:moveTo>
                  <a:lnTo>
                    <a:pt x="190" y="1"/>
                  </a:lnTo>
                  <a:lnTo>
                    <a:pt x="133" y="1"/>
                  </a:lnTo>
                  <a:lnTo>
                    <a:pt x="95" y="20"/>
                  </a:lnTo>
                  <a:lnTo>
                    <a:pt x="57" y="58"/>
                  </a:lnTo>
                  <a:lnTo>
                    <a:pt x="19" y="96"/>
                  </a:lnTo>
                  <a:lnTo>
                    <a:pt x="0" y="153"/>
                  </a:lnTo>
                  <a:lnTo>
                    <a:pt x="0" y="190"/>
                  </a:lnTo>
                  <a:lnTo>
                    <a:pt x="19" y="247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171" y="418"/>
                  </a:lnTo>
                  <a:lnTo>
                    <a:pt x="171" y="418"/>
                  </a:lnTo>
                  <a:lnTo>
                    <a:pt x="228" y="456"/>
                  </a:lnTo>
                  <a:lnTo>
                    <a:pt x="285" y="456"/>
                  </a:lnTo>
                  <a:lnTo>
                    <a:pt x="285" y="456"/>
                  </a:lnTo>
                  <a:lnTo>
                    <a:pt x="342" y="456"/>
                  </a:lnTo>
                  <a:lnTo>
                    <a:pt x="379" y="437"/>
                  </a:lnTo>
                  <a:lnTo>
                    <a:pt x="417" y="399"/>
                  </a:lnTo>
                  <a:lnTo>
                    <a:pt x="455" y="361"/>
                  </a:lnTo>
                  <a:lnTo>
                    <a:pt x="455" y="323"/>
                  </a:lnTo>
                  <a:lnTo>
                    <a:pt x="474" y="266"/>
                  </a:lnTo>
                  <a:lnTo>
                    <a:pt x="455" y="209"/>
                  </a:lnTo>
                  <a:lnTo>
                    <a:pt x="417" y="172"/>
                  </a:lnTo>
                  <a:lnTo>
                    <a:pt x="417" y="172"/>
                  </a:lnTo>
                  <a:lnTo>
                    <a:pt x="304" y="58"/>
                  </a:lnTo>
                  <a:lnTo>
                    <a:pt x="304" y="58"/>
                  </a:lnTo>
                  <a:lnTo>
                    <a:pt x="247" y="1"/>
                  </a:lnTo>
                  <a:lnTo>
                    <a:pt x="190" y="1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552" name="Google Shape;7552;p59"/>
          <p:cNvGrpSpPr/>
          <p:nvPr/>
        </p:nvGrpSpPr>
        <p:grpSpPr>
          <a:xfrm>
            <a:off x="1398890" y="1172168"/>
            <a:ext cx="633308" cy="867064"/>
            <a:chOff x="1060100" y="3348113"/>
            <a:chExt cx="349225" cy="478125"/>
          </a:xfrm>
        </p:grpSpPr>
        <p:sp>
          <p:nvSpPr>
            <p:cNvPr id="7553" name="Google Shape;7553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extrusionOk="0">
                  <a:moveTo>
                    <a:pt x="7657" y="417"/>
                  </a:moveTo>
                  <a:lnTo>
                    <a:pt x="8188" y="834"/>
                  </a:lnTo>
                  <a:lnTo>
                    <a:pt x="8017" y="1005"/>
                  </a:lnTo>
                  <a:lnTo>
                    <a:pt x="7809" y="1176"/>
                  </a:lnTo>
                  <a:lnTo>
                    <a:pt x="7771" y="1213"/>
                  </a:lnTo>
                  <a:lnTo>
                    <a:pt x="7714" y="1232"/>
                  </a:lnTo>
                  <a:lnTo>
                    <a:pt x="7581" y="1251"/>
                  </a:lnTo>
                  <a:lnTo>
                    <a:pt x="7411" y="1232"/>
                  </a:lnTo>
                  <a:lnTo>
                    <a:pt x="7259" y="1195"/>
                  </a:lnTo>
                  <a:lnTo>
                    <a:pt x="6937" y="1100"/>
                  </a:lnTo>
                  <a:lnTo>
                    <a:pt x="7657" y="417"/>
                  </a:lnTo>
                  <a:close/>
                  <a:moveTo>
                    <a:pt x="10500" y="342"/>
                  </a:moveTo>
                  <a:lnTo>
                    <a:pt x="10614" y="361"/>
                  </a:lnTo>
                  <a:lnTo>
                    <a:pt x="10747" y="380"/>
                  </a:lnTo>
                  <a:lnTo>
                    <a:pt x="10823" y="398"/>
                  </a:lnTo>
                  <a:lnTo>
                    <a:pt x="10898" y="436"/>
                  </a:lnTo>
                  <a:lnTo>
                    <a:pt x="10955" y="474"/>
                  </a:lnTo>
                  <a:lnTo>
                    <a:pt x="10993" y="512"/>
                  </a:lnTo>
                  <a:lnTo>
                    <a:pt x="11069" y="626"/>
                  </a:lnTo>
                  <a:lnTo>
                    <a:pt x="11107" y="759"/>
                  </a:lnTo>
                  <a:lnTo>
                    <a:pt x="11126" y="910"/>
                  </a:lnTo>
                  <a:lnTo>
                    <a:pt x="11126" y="1043"/>
                  </a:lnTo>
                  <a:lnTo>
                    <a:pt x="11145" y="1346"/>
                  </a:lnTo>
                  <a:lnTo>
                    <a:pt x="11221" y="1725"/>
                  </a:lnTo>
                  <a:lnTo>
                    <a:pt x="11221" y="1725"/>
                  </a:lnTo>
                  <a:lnTo>
                    <a:pt x="11069" y="1630"/>
                  </a:lnTo>
                  <a:lnTo>
                    <a:pt x="10917" y="1536"/>
                  </a:lnTo>
                  <a:lnTo>
                    <a:pt x="10747" y="1441"/>
                  </a:lnTo>
                  <a:lnTo>
                    <a:pt x="10652" y="1422"/>
                  </a:lnTo>
                  <a:lnTo>
                    <a:pt x="10576" y="1403"/>
                  </a:lnTo>
                  <a:lnTo>
                    <a:pt x="10424" y="342"/>
                  </a:lnTo>
                  <a:close/>
                  <a:moveTo>
                    <a:pt x="10121" y="493"/>
                  </a:moveTo>
                  <a:lnTo>
                    <a:pt x="10254" y="1479"/>
                  </a:lnTo>
                  <a:lnTo>
                    <a:pt x="10102" y="1555"/>
                  </a:lnTo>
                  <a:lnTo>
                    <a:pt x="9932" y="1649"/>
                  </a:lnTo>
                  <a:lnTo>
                    <a:pt x="9628" y="1858"/>
                  </a:lnTo>
                  <a:lnTo>
                    <a:pt x="9553" y="1706"/>
                  </a:lnTo>
                  <a:lnTo>
                    <a:pt x="9496" y="1536"/>
                  </a:lnTo>
                  <a:lnTo>
                    <a:pt x="9515" y="1517"/>
                  </a:lnTo>
                  <a:lnTo>
                    <a:pt x="9534" y="1460"/>
                  </a:lnTo>
                  <a:lnTo>
                    <a:pt x="9553" y="1422"/>
                  </a:lnTo>
                  <a:lnTo>
                    <a:pt x="9553" y="1365"/>
                  </a:lnTo>
                  <a:lnTo>
                    <a:pt x="9534" y="1327"/>
                  </a:lnTo>
                  <a:lnTo>
                    <a:pt x="9496" y="1289"/>
                  </a:lnTo>
                  <a:lnTo>
                    <a:pt x="9458" y="1270"/>
                  </a:lnTo>
                  <a:lnTo>
                    <a:pt x="9401" y="1251"/>
                  </a:lnTo>
                  <a:lnTo>
                    <a:pt x="9401" y="1157"/>
                  </a:lnTo>
                  <a:lnTo>
                    <a:pt x="9401" y="1062"/>
                  </a:lnTo>
                  <a:lnTo>
                    <a:pt x="9420" y="986"/>
                  </a:lnTo>
                  <a:lnTo>
                    <a:pt x="9458" y="910"/>
                  </a:lnTo>
                  <a:lnTo>
                    <a:pt x="9515" y="834"/>
                  </a:lnTo>
                  <a:lnTo>
                    <a:pt x="9591" y="778"/>
                  </a:lnTo>
                  <a:lnTo>
                    <a:pt x="9685" y="721"/>
                  </a:lnTo>
                  <a:lnTo>
                    <a:pt x="9799" y="683"/>
                  </a:lnTo>
                  <a:lnTo>
                    <a:pt x="9894" y="645"/>
                  </a:lnTo>
                  <a:lnTo>
                    <a:pt x="10008" y="588"/>
                  </a:lnTo>
                  <a:lnTo>
                    <a:pt x="10121" y="493"/>
                  </a:lnTo>
                  <a:close/>
                  <a:moveTo>
                    <a:pt x="4966" y="1574"/>
                  </a:moveTo>
                  <a:lnTo>
                    <a:pt x="5099" y="1593"/>
                  </a:lnTo>
                  <a:lnTo>
                    <a:pt x="5364" y="1649"/>
                  </a:lnTo>
                  <a:lnTo>
                    <a:pt x="4852" y="2464"/>
                  </a:lnTo>
                  <a:lnTo>
                    <a:pt x="4682" y="2370"/>
                  </a:lnTo>
                  <a:lnTo>
                    <a:pt x="4511" y="2275"/>
                  </a:lnTo>
                  <a:lnTo>
                    <a:pt x="4321" y="2218"/>
                  </a:lnTo>
                  <a:lnTo>
                    <a:pt x="4132" y="2142"/>
                  </a:lnTo>
                  <a:lnTo>
                    <a:pt x="4189" y="2010"/>
                  </a:lnTo>
                  <a:lnTo>
                    <a:pt x="4246" y="1896"/>
                  </a:lnTo>
                  <a:lnTo>
                    <a:pt x="4359" y="1763"/>
                  </a:lnTo>
                  <a:lnTo>
                    <a:pt x="4492" y="1668"/>
                  </a:lnTo>
                  <a:lnTo>
                    <a:pt x="4568" y="1612"/>
                  </a:lnTo>
                  <a:lnTo>
                    <a:pt x="4663" y="1593"/>
                  </a:lnTo>
                  <a:lnTo>
                    <a:pt x="4738" y="1574"/>
                  </a:lnTo>
                  <a:close/>
                  <a:moveTo>
                    <a:pt x="10576" y="1782"/>
                  </a:moveTo>
                  <a:lnTo>
                    <a:pt x="10652" y="1801"/>
                  </a:lnTo>
                  <a:lnTo>
                    <a:pt x="10728" y="1820"/>
                  </a:lnTo>
                  <a:lnTo>
                    <a:pt x="11145" y="2066"/>
                  </a:lnTo>
                  <a:lnTo>
                    <a:pt x="11164" y="2085"/>
                  </a:lnTo>
                  <a:lnTo>
                    <a:pt x="11164" y="2123"/>
                  </a:lnTo>
                  <a:lnTo>
                    <a:pt x="11126" y="2180"/>
                  </a:lnTo>
                  <a:lnTo>
                    <a:pt x="11050" y="2275"/>
                  </a:lnTo>
                  <a:lnTo>
                    <a:pt x="10974" y="2351"/>
                  </a:lnTo>
                  <a:lnTo>
                    <a:pt x="10785" y="2521"/>
                  </a:lnTo>
                  <a:lnTo>
                    <a:pt x="10690" y="2597"/>
                  </a:lnTo>
                  <a:lnTo>
                    <a:pt x="10671" y="2616"/>
                  </a:lnTo>
                  <a:lnTo>
                    <a:pt x="10273" y="2389"/>
                  </a:lnTo>
                  <a:lnTo>
                    <a:pt x="10026" y="2256"/>
                  </a:lnTo>
                  <a:lnTo>
                    <a:pt x="9894" y="2199"/>
                  </a:lnTo>
                  <a:lnTo>
                    <a:pt x="9761" y="2161"/>
                  </a:lnTo>
                  <a:lnTo>
                    <a:pt x="10026" y="1972"/>
                  </a:lnTo>
                  <a:lnTo>
                    <a:pt x="10178" y="1877"/>
                  </a:lnTo>
                  <a:lnTo>
                    <a:pt x="10330" y="1820"/>
                  </a:lnTo>
                  <a:lnTo>
                    <a:pt x="10368" y="1839"/>
                  </a:lnTo>
                  <a:lnTo>
                    <a:pt x="10424" y="1858"/>
                  </a:lnTo>
                  <a:lnTo>
                    <a:pt x="10519" y="1839"/>
                  </a:lnTo>
                  <a:lnTo>
                    <a:pt x="10576" y="1782"/>
                  </a:lnTo>
                  <a:close/>
                  <a:moveTo>
                    <a:pt x="6842" y="1422"/>
                  </a:moveTo>
                  <a:lnTo>
                    <a:pt x="7164" y="1517"/>
                  </a:lnTo>
                  <a:lnTo>
                    <a:pt x="7316" y="1555"/>
                  </a:lnTo>
                  <a:lnTo>
                    <a:pt x="7468" y="1574"/>
                  </a:lnTo>
                  <a:lnTo>
                    <a:pt x="7619" y="2332"/>
                  </a:lnTo>
                  <a:lnTo>
                    <a:pt x="7714" y="2749"/>
                  </a:lnTo>
                  <a:lnTo>
                    <a:pt x="7752" y="2843"/>
                  </a:lnTo>
                  <a:lnTo>
                    <a:pt x="7506" y="2862"/>
                  </a:lnTo>
                  <a:lnTo>
                    <a:pt x="7430" y="2881"/>
                  </a:lnTo>
                  <a:lnTo>
                    <a:pt x="7392" y="2938"/>
                  </a:lnTo>
                  <a:lnTo>
                    <a:pt x="7316" y="2938"/>
                  </a:lnTo>
                  <a:lnTo>
                    <a:pt x="7335" y="2900"/>
                  </a:lnTo>
                  <a:lnTo>
                    <a:pt x="7335" y="2843"/>
                  </a:lnTo>
                  <a:lnTo>
                    <a:pt x="7316" y="2654"/>
                  </a:lnTo>
                  <a:lnTo>
                    <a:pt x="7259" y="2483"/>
                  </a:lnTo>
                  <a:lnTo>
                    <a:pt x="7183" y="2294"/>
                  </a:lnTo>
                  <a:lnTo>
                    <a:pt x="7108" y="2123"/>
                  </a:lnTo>
                  <a:lnTo>
                    <a:pt x="7013" y="1953"/>
                  </a:lnTo>
                  <a:lnTo>
                    <a:pt x="6937" y="1763"/>
                  </a:lnTo>
                  <a:lnTo>
                    <a:pt x="6880" y="1593"/>
                  </a:lnTo>
                  <a:lnTo>
                    <a:pt x="6842" y="1422"/>
                  </a:lnTo>
                  <a:close/>
                  <a:moveTo>
                    <a:pt x="6558" y="2066"/>
                  </a:moveTo>
                  <a:lnTo>
                    <a:pt x="6766" y="2085"/>
                  </a:lnTo>
                  <a:lnTo>
                    <a:pt x="6842" y="2275"/>
                  </a:lnTo>
                  <a:lnTo>
                    <a:pt x="6918" y="2464"/>
                  </a:lnTo>
                  <a:lnTo>
                    <a:pt x="6975" y="2654"/>
                  </a:lnTo>
                  <a:lnTo>
                    <a:pt x="7013" y="2843"/>
                  </a:lnTo>
                  <a:lnTo>
                    <a:pt x="7013" y="2900"/>
                  </a:lnTo>
                  <a:lnTo>
                    <a:pt x="7032" y="2938"/>
                  </a:lnTo>
                  <a:lnTo>
                    <a:pt x="7070" y="2976"/>
                  </a:lnTo>
                  <a:lnTo>
                    <a:pt x="7108" y="2995"/>
                  </a:lnTo>
                  <a:lnTo>
                    <a:pt x="6501" y="3128"/>
                  </a:lnTo>
                  <a:lnTo>
                    <a:pt x="6368" y="2616"/>
                  </a:lnTo>
                  <a:lnTo>
                    <a:pt x="6236" y="2104"/>
                  </a:lnTo>
                  <a:lnTo>
                    <a:pt x="6406" y="2085"/>
                  </a:lnTo>
                  <a:lnTo>
                    <a:pt x="6558" y="2066"/>
                  </a:lnTo>
                  <a:close/>
                  <a:moveTo>
                    <a:pt x="8321" y="1176"/>
                  </a:moveTo>
                  <a:lnTo>
                    <a:pt x="8643" y="2218"/>
                  </a:lnTo>
                  <a:lnTo>
                    <a:pt x="8927" y="3260"/>
                  </a:lnTo>
                  <a:lnTo>
                    <a:pt x="8851" y="3147"/>
                  </a:lnTo>
                  <a:lnTo>
                    <a:pt x="8776" y="3033"/>
                  </a:lnTo>
                  <a:lnTo>
                    <a:pt x="8719" y="2976"/>
                  </a:lnTo>
                  <a:lnTo>
                    <a:pt x="8643" y="2938"/>
                  </a:lnTo>
                  <a:lnTo>
                    <a:pt x="8472" y="2862"/>
                  </a:lnTo>
                  <a:lnTo>
                    <a:pt x="8302" y="2843"/>
                  </a:lnTo>
                  <a:lnTo>
                    <a:pt x="8112" y="2825"/>
                  </a:lnTo>
                  <a:lnTo>
                    <a:pt x="8093" y="2825"/>
                  </a:lnTo>
                  <a:lnTo>
                    <a:pt x="8093" y="2806"/>
                  </a:lnTo>
                  <a:lnTo>
                    <a:pt x="8036" y="2673"/>
                  </a:lnTo>
                  <a:lnTo>
                    <a:pt x="7979" y="2502"/>
                  </a:lnTo>
                  <a:lnTo>
                    <a:pt x="7904" y="2180"/>
                  </a:lnTo>
                  <a:lnTo>
                    <a:pt x="7790" y="1536"/>
                  </a:lnTo>
                  <a:lnTo>
                    <a:pt x="7942" y="1460"/>
                  </a:lnTo>
                  <a:lnTo>
                    <a:pt x="8074" y="1384"/>
                  </a:lnTo>
                  <a:lnTo>
                    <a:pt x="8207" y="1270"/>
                  </a:lnTo>
                  <a:lnTo>
                    <a:pt x="8321" y="1176"/>
                  </a:lnTo>
                  <a:close/>
                  <a:moveTo>
                    <a:pt x="9155" y="1574"/>
                  </a:moveTo>
                  <a:lnTo>
                    <a:pt x="9249" y="1839"/>
                  </a:lnTo>
                  <a:lnTo>
                    <a:pt x="9382" y="2085"/>
                  </a:lnTo>
                  <a:lnTo>
                    <a:pt x="9420" y="2142"/>
                  </a:lnTo>
                  <a:lnTo>
                    <a:pt x="9458" y="2161"/>
                  </a:lnTo>
                  <a:lnTo>
                    <a:pt x="9401" y="2199"/>
                  </a:lnTo>
                  <a:lnTo>
                    <a:pt x="9363" y="2256"/>
                  </a:lnTo>
                  <a:lnTo>
                    <a:pt x="9325" y="2351"/>
                  </a:lnTo>
                  <a:lnTo>
                    <a:pt x="9287" y="2483"/>
                  </a:lnTo>
                  <a:lnTo>
                    <a:pt x="9287" y="2616"/>
                  </a:lnTo>
                  <a:lnTo>
                    <a:pt x="9306" y="2768"/>
                  </a:lnTo>
                  <a:lnTo>
                    <a:pt x="9325" y="3071"/>
                  </a:lnTo>
                  <a:lnTo>
                    <a:pt x="9344" y="3317"/>
                  </a:lnTo>
                  <a:lnTo>
                    <a:pt x="9363" y="3658"/>
                  </a:lnTo>
                  <a:lnTo>
                    <a:pt x="9363" y="3658"/>
                  </a:lnTo>
                  <a:lnTo>
                    <a:pt x="9098" y="2616"/>
                  </a:lnTo>
                  <a:lnTo>
                    <a:pt x="8794" y="1574"/>
                  </a:lnTo>
                  <a:close/>
                  <a:moveTo>
                    <a:pt x="12320" y="1915"/>
                  </a:moveTo>
                  <a:lnTo>
                    <a:pt x="12490" y="1972"/>
                  </a:lnTo>
                  <a:lnTo>
                    <a:pt x="12642" y="2028"/>
                  </a:lnTo>
                  <a:lnTo>
                    <a:pt x="12794" y="2123"/>
                  </a:lnTo>
                  <a:lnTo>
                    <a:pt x="12718" y="2256"/>
                  </a:lnTo>
                  <a:lnTo>
                    <a:pt x="12642" y="2389"/>
                  </a:lnTo>
                  <a:lnTo>
                    <a:pt x="12528" y="2692"/>
                  </a:lnTo>
                  <a:lnTo>
                    <a:pt x="12377" y="3071"/>
                  </a:lnTo>
                  <a:lnTo>
                    <a:pt x="12206" y="3431"/>
                  </a:lnTo>
                  <a:lnTo>
                    <a:pt x="12017" y="3810"/>
                  </a:lnTo>
                  <a:lnTo>
                    <a:pt x="11827" y="4170"/>
                  </a:lnTo>
                  <a:lnTo>
                    <a:pt x="11808" y="3848"/>
                  </a:lnTo>
                  <a:lnTo>
                    <a:pt x="11808" y="3526"/>
                  </a:lnTo>
                  <a:lnTo>
                    <a:pt x="11789" y="3185"/>
                  </a:lnTo>
                  <a:lnTo>
                    <a:pt x="11770" y="2843"/>
                  </a:lnTo>
                  <a:lnTo>
                    <a:pt x="11808" y="2843"/>
                  </a:lnTo>
                  <a:lnTo>
                    <a:pt x="11846" y="2825"/>
                  </a:lnTo>
                  <a:lnTo>
                    <a:pt x="11865" y="2787"/>
                  </a:lnTo>
                  <a:lnTo>
                    <a:pt x="11903" y="2768"/>
                  </a:lnTo>
                  <a:lnTo>
                    <a:pt x="11922" y="2730"/>
                  </a:lnTo>
                  <a:lnTo>
                    <a:pt x="12017" y="2313"/>
                  </a:lnTo>
                  <a:lnTo>
                    <a:pt x="12149" y="1915"/>
                  </a:lnTo>
                  <a:close/>
                  <a:moveTo>
                    <a:pt x="5686" y="1725"/>
                  </a:moveTo>
                  <a:lnTo>
                    <a:pt x="5838" y="1744"/>
                  </a:lnTo>
                  <a:lnTo>
                    <a:pt x="5989" y="2483"/>
                  </a:lnTo>
                  <a:lnTo>
                    <a:pt x="6179" y="3204"/>
                  </a:lnTo>
                  <a:lnTo>
                    <a:pt x="6122" y="3242"/>
                  </a:lnTo>
                  <a:lnTo>
                    <a:pt x="6103" y="3279"/>
                  </a:lnTo>
                  <a:lnTo>
                    <a:pt x="6084" y="3336"/>
                  </a:lnTo>
                  <a:lnTo>
                    <a:pt x="6084" y="3393"/>
                  </a:lnTo>
                  <a:lnTo>
                    <a:pt x="6122" y="3640"/>
                  </a:lnTo>
                  <a:lnTo>
                    <a:pt x="6198" y="3886"/>
                  </a:lnTo>
                  <a:lnTo>
                    <a:pt x="6350" y="4341"/>
                  </a:lnTo>
                  <a:lnTo>
                    <a:pt x="5762" y="4227"/>
                  </a:lnTo>
                  <a:lnTo>
                    <a:pt x="5705" y="4227"/>
                  </a:lnTo>
                  <a:lnTo>
                    <a:pt x="5061" y="2749"/>
                  </a:lnTo>
                  <a:lnTo>
                    <a:pt x="5667" y="1782"/>
                  </a:lnTo>
                  <a:lnTo>
                    <a:pt x="5686" y="1725"/>
                  </a:lnTo>
                  <a:close/>
                  <a:moveTo>
                    <a:pt x="9060" y="3848"/>
                  </a:moveTo>
                  <a:lnTo>
                    <a:pt x="9230" y="4530"/>
                  </a:lnTo>
                  <a:lnTo>
                    <a:pt x="9136" y="4265"/>
                  </a:lnTo>
                  <a:lnTo>
                    <a:pt x="9098" y="4057"/>
                  </a:lnTo>
                  <a:lnTo>
                    <a:pt x="9060" y="3848"/>
                  </a:lnTo>
                  <a:close/>
                  <a:moveTo>
                    <a:pt x="2199" y="4682"/>
                  </a:moveTo>
                  <a:lnTo>
                    <a:pt x="2331" y="5307"/>
                  </a:lnTo>
                  <a:lnTo>
                    <a:pt x="2293" y="5307"/>
                  </a:lnTo>
                  <a:lnTo>
                    <a:pt x="2104" y="5383"/>
                  </a:lnTo>
                  <a:lnTo>
                    <a:pt x="2047" y="5232"/>
                  </a:lnTo>
                  <a:lnTo>
                    <a:pt x="1971" y="5080"/>
                  </a:lnTo>
                  <a:lnTo>
                    <a:pt x="1876" y="4947"/>
                  </a:lnTo>
                  <a:lnTo>
                    <a:pt x="1782" y="4815"/>
                  </a:lnTo>
                  <a:lnTo>
                    <a:pt x="2066" y="4777"/>
                  </a:lnTo>
                  <a:lnTo>
                    <a:pt x="2123" y="4758"/>
                  </a:lnTo>
                  <a:lnTo>
                    <a:pt x="2161" y="4739"/>
                  </a:lnTo>
                  <a:lnTo>
                    <a:pt x="2199" y="4682"/>
                  </a:lnTo>
                  <a:close/>
                  <a:moveTo>
                    <a:pt x="13286" y="2427"/>
                  </a:moveTo>
                  <a:lnTo>
                    <a:pt x="13381" y="2464"/>
                  </a:lnTo>
                  <a:lnTo>
                    <a:pt x="13495" y="2540"/>
                  </a:lnTo>
                  <a:lnTo>
                    <a:pt x="13533" y="2578"/>
                  </a:lnTo>
                  <a:lnTo>
                    <a:pt x="13552" y="2635"/>
                  </a:lnTo>
                  <a:lnTo>
                    <a:pt x="13552" y="2711"/>
                  </a:lnTo>
                  <a:lnTo>
                    <a:pt x="13533" y="2806"/>
                  </a:lnTo>
                  <a:lnTo>
                    <a:pt x="13476" y="2900"/>
                  </a:lnTo>
                  <a:lnTo>
                    <a:pt x="13419" y="2995"/>
                  </a:lnTo>
                  <a:lnTo>
                    <a:pt x="13343" y="3090"/>
                  </a:lnTo>
                  <a:lnTo>
                    <a:pt x="13268" y="3204"/>
                  </a:lnTo>
                  <a:lnTo>
                    <a:pt x="13078" y="3602"/>
                  </a:lnTo>
                  <a:lnTo>
                    <a:pt x="12926" y="4000"/>
                  </a:lnTo>
                  <a:lnTo>
                    <a:pt x="12775" y="4417"/>
                  </a:lnTo>
                  <a:lnTo>
                    <a:pt x="12623" y="4853"/>
                  </a:lnTo>
                  <a:lnTo>
                    <a:pt x="12377" y="5724"/>
                  </a:lnTo>
                  <a:lnTo>
                    <a:pt x="12149" y="6577"/>
                  </a:lnTo>
                  <a:lnTo>
                    <a:pt x="12130" y="6577"/>
                  </a:lnTo>
                  <a:lnTo>
                    <a:pt x="12092" y="6350"/>
                  </a:lnTo>
                  <a:lnTo>
                    <a:pt x="12073" y="6103"/>
                  </a:lnTo>
                  <a:lnTo>
                    <a:pt x="12036" y="5611"/>
                  </a:lnTo>
                  <a:lnTo>
                    <a:pt x="11998" y="5137"/>
                  </a:lnTo>
                  <a:lnTo>
                    <a:pt x="11979" y="4890"/>
                  </a:lnTo>
                  <a:lnTo>
                    <a:pt x="11922" y="4644"/>
                  </a:lnTo>
                  <a:lnTo>
                    <a:pt x="11960" y="4606"/>
                  </a:lnTo>
                  <a:lnTo>
                    <a:pt x="12168" y="4227"/>
                  </a:lnTo>
                  <a:lnTo>
                    <a:pt x="12358" y="3848"/>
                  </a:lnTo>
                  <a:lnTo>
                    <a:pt x="12547" y="3469"/>
                  </a:lnTo>
                  <a:lnTo>
                    <a:pt x="12718" y="3071"/>
                  </a:lnTo>
                  <a:lnTo>
                    <a:pt x="12794" y="2900"/>
                  </a:lnTo>
                  <a:lnTo>
                    <a:pt x="12888" y="2692"/>
                  </a:lnTo>
                  <a:lnTo>
                    <a:pt x="12945" y="2578"/>
                  </a:lnTo>
                  <a:lnTo>
                    <a:pt x="13021" y="2502"/>
                  </a:lnTo>
                  <a:lnTo>
                    <a:pt x="13116" y="2445"/>
                  </a:lnTo>
                  <a:lnTo>
                    <a:pt x="13211" y="2427"/>
                  </a:lnTo>
                  <a:close/>
                  <a:moveTo>
                    <a:pt x="4132" y="2483"/>
                  </a:moveTo>
                  <a:lnTo>
                    <a:pt x="4303" y="2559"/>
                  </a:lnTo>
                  <a:lnTo>
                    <a:pt x="4454" y="2616"/>
                  </a:lnTo>
                  <a:lnTo>
                    <a:pt x="4625" y="2711"/>
                  </a:lnTo>
                  <a:lnTo>
                    <a:pt x="4776" y="2806"/>
                  </a:lnTo>
                  <a:lnTo>
                    <a:pt x="4757" y="2862"/>
                  </a:lnTo>
                  <a:lnTo>
                    <a:pt x="4776" y="2919"/>
                  </a:lnTo>
                  <a:lnTo>
                    <a:pt x="5535" y="4644"/>
                  </a:lnTo>
                  <a:lnTo>
                    <a:pt x="5535" y="4663"/>
                  </a:lnTo>
                  <a:lnTo>
                    <a:pt x="5497" y="5232"/>
                  </a:lnTo>
                  <a:lnTo>
                    <a:pt x="5440" y="5781"/>
                  </a:lnTo>
                  <a:lnTo>
                    <a:pt x="5364" y="6331"/>
                  </a:lnTo>
                  <a:lnTo>
                    <a:pt x="5269" y="6900"/>
                  </a:lnTo>
                  <a:lnTo>
                    <a:pt x="5193" y="5914"/>
                  </a:lnTo>
                  <a:lnTo>
                    <a:pt x="5099" y="4947"/>
                  </a:lnTo>
                  <a:lnTo>
                    <a:pt x="5061" y="4379"/>
                  </a:lnTo>
                  <a:lnTo>
                    <a:pt x="5042" y="4208"/>
                  </a:lnTo>
                  <a:lnTo>
                    <a:pt x="5023" y="4075"/>
                  </a:lnTo>
                  <a:lnTo>
                    <a:pt x="4985" y="3943"/>
                  </a:lnTo>
                  <a:lnTo>
                    <a:pt x="4928" y="3867"/>
                  </a:lnTo>
                  <a:lnTo>
                    <a:pt x="4814" y="3772"/>
                  </a:lnTo>
                  <a:lnTo>
                    <a:pt x="4663" y="3696"/>
                  </a:lnTo>
                  <a:lnTo>
                    <a:pt x="4682" y="3621"/>
                  </a:lnTo>
                  <a:lnTo>
                    <a:pt x="4663" y="3583"/>
                  </a:lnTo>
                  <a:lnTo>
                    <a:pt x="4644" y="3545"/>
                  </a:lnTo>
                  <a:lnTo>
                    <a:pt x="4473" y="3317"/>
                  </a:lnTo>
                  <a:lnTo>
                    <a:pt x="4321" y="3052"/>
                  </a:lnTo>
                  <a:lnTo>
                    <a:pt x="4189" y="2768"/>
                  </a:lnTo>
                  <a:lnTo>
                    <a:pt x="4151" y="2635"/>
                  </a:lnTo>
                  <a:lnTo>
                    <a:pt x="4132" y="2483"/>
                  </a:lnTo>
                  <a:close/>
                  <a:moveTo>
                    <a:pt x="11315" y="2502"/>
                  </a:moveTo>
                  <a:lnTo>
                    <a:pt x="11334" y="2521"/>
                  </a:lnTo>
                  <a:lnTo>
                    <a:pt x="11372" y="2597"/>
                  </a:lnTo>
                  <a:lnTo>
                    <a:pt x="11391" y="2711"/>
                  </a:lnTo>
                  <a:lnTo>
                    <a:pt x="11372" y="2768"/>
                  </a:lnTo>
                  <a:lnTo>
                    <a:pt x="11372" y="2806"/>
                  </a:lnTo>
                  <a:lnTo>
                    <a:pt x="11391" y="2862"/>
                  </a:lnTo>
                  <a:lnTo>
                    <a:pt x="11429" y="2900"/>
                  </a:lnTo>
                  <a:lnTo>
                    <a:pt x="11448" y="3185"/>
                  </a:lnTo>
                  <a:lnTo>
                    <a:pt x="11448" y="3469"/>
                  </a:lnTo>
                  <a:lnTo>
                    <a:pt x="11448" y="3943"/>
                  </a:lnTo>
                  <a:lnTo>
                    <a:pt x="11467" y="4170"/>
                  </a:lnTo>
                  <a:lnTo>
                    <a:pt x="11524" y="4398"/>
                  </a:lnTo>
                  <a:lnTo>
                    <a:pt x="11638" y="4834"/>
                  </a:lnTo>
                  <a:lnTo>
                    <a:pt x="11694" y="5080"/>
                  </a:lnTo>
                  <a:lnTo>
                    <a:pt x="11732" y="5307"/>
                  </a:lnTo>
                  <a:lnTo>
                    <a:pt x="11751" y="5781"/>
                  </a:lnTo>
                  <a:lnTo>
                    <a:pt x="11770" y="6236"/>
                  </a:lnTo>
                  <a:lnTo>
                    <a:pt x="11789" y="6483"/>
                  </a:lnTo>
                  <a:lnTo>
                    <a:pt x="11808" y="6710"/>
                  </a:lnTo>
                  <a:lnTo>
                    <a:pt x="10898" y="7070"/>
                  </a:lnTo>
                  <a:lnTo>
                    <a:pt x="10785" y="2919"/>
                  </a:lnTo>
                  <a:lnTo>
                    <a:pt x="10823" y="2900"/>
                  </a:lnTo>
                  <a:lnTo>
                    <a:pt x="10860" y="2881"/>
                  </a:lnTo>
                  <a:lnTo>
                    <a:pt x="11069" y="2711"/>
                  </a:lnTo>
                  <a:lnTo>
                    <a:pt x="11202" y="2616"/>
                  </a:lnTo>
                  <a:lnTo>
                    <a:pt x="11315" y="2502"/>
                  </a:lnTo>
                  <a:close/>
                  <a:moveTo>
                    <a:pt x="9856" y="2616"/>
                  </a:moveTo>
                  <a:lnTo>
                    <a:pt x="9970" y="2654"/>
                  </a:lnTo>
                  <a:lnTo>
                    <a:pt x="10083" y="2711"/>
                  </a:lnTo>
                  <a:lnTo>
                    <a:pt x="10197" y="2768"/>
                  </a:lnTo>
                  <a:lnTo>
                    <a:pt x="10292" y="2843"/>
                  </a:lnTo>
                  <a:lnTo>
                    <a:pt x="10368" y="2919"/>
                  </a:lnTo>
                  <a:lnTo>
                    <a:pt x="10424" y="2995"/>
                  </a:lnTo>
                  <a:lnTo>
                    <a:pt x="10443" y="3071"/>
                  </a:lnTo>
                  <a:lnTo>
                    <a:pt x="10557" y="7089"/>
                  </a:lnTo>
                  <a:lnTo>
                    <a:pt x="10576" y="7146"/>
                  </a:lnTo>
                  <a:lnTo>
                    <a:pt x="10595" y="7184"/>
                  </a:lnTo>
                  <a:lnTo>
                    <a:pt x="10026" y="7373"/>
                  </a:lnTo>
                  <a:lnTo>
                    <a:pt x="9989" y="7108"/>
                  </a:lnTo>
                  <a:lnTo>
                    <a:pt x="9951" y="6824"/>
                  </a:lnTo>
                  <a:lnTo>
                    <a:pt x="9875" y="6558"/>
                  </a:lnTo>
                  <a:lnTo>
                    <a:pt x="9837" y="6312"/>
                  </a:lnTo>
                  <a:lnTo>
                    <a:pt x="9799" y="6122"/>
                  </a:lnTo>
                  <a:lnTo>
                    <a:pt x="9761" y="5952"/>
                  </a:lnTo>
                  <a:lnTo>
                    <a:pt x="9628" y="5592"/>
                  </a:lnTo>
                  <a:lnTo>
                    <a:pt x="9685" y="5573"/>
                  </a:lnTo>
                  <a:lnTo>
                    <a:pt x="9723" y="5535"/>
                  </a:lnTo>
                  <a:lnTo>
                    <a:pt x="9742" y="5497"/>
                  </a:lnTo>
                  <a:lnTo>
                    <a:pt x="9742" y="5440"/>
                  </a:lnTo>
                  <a:lnTo>
                    <a:pt x="9685" y="3621"/>
                  </a:lnTo>
                  <a:lnTo>
                    <a:pt x="9666" y="2711"/>
                  </a:lnTo>
                  <a:lnTo>
                    <a:pt x="9666" y="2654"/>
                  </a:lnTo>
                  <a:lnTo>
                    <a:pt x="9685" y="2635"/>
                  </a:lnTo>
                  <a:lnTo>
                    <a:pt x="9723" y="2616"/>
                  </a:lnTo>
                  <a:close/>
                  <a:moveTo>
                    <a:pt x="7998" y="3185"/>
                  </a:moveTo>
                  <a:lnTo>
                    <a:pt x="8112" y="3204"/>
                  </a:lnTo>
                  <a:lnTo>
                    <a:pt x="8226" y="3223"/>
                  </a:lnTo>
                  <a:lnTo>
                    <a:pt x="8340" y="3279"/>
                  </a:lnTo>
                  <a:lnTo>
                    <a:pt x="8434" y="3317"/>
                  </a:lnTo>
                  <a:lnTo>
                    <a:pt x="8510" y="3393"/>
                  </a:lnTo>
                  <a:lnTo>
                    <a:pt x="8586" y="3488"/>
                  </a:lnTo>
                  <a:lnTo>
                    <a:pt x="8643" y="3621"/>
                  </a:lnTo>
                  <a:lnTo>
                    <a:pt x="8700" y="3772"/>
                  </a:lnTo>
                  <a:lnTo>
                    <a:pt x="8870" y="4492"/>
                  </a:lnTo>
                  <a:lnTo>
                    <a:pt x="8965" y="4853"/>
                  </a:lnTo>
                  <a:lnTo>
                    <a:pt x="9079" y="5194"/>
                  </a:lnTo>
                  <a:lnTo>
                    <a:pt x="9174" y="5440"/>
                  </a:lnTo>
                  <a:lnTo>
                    <a:pt x="9287" y="5668"/>
                  </a:lnTo>
                  <a:lnTo>
                    <a:pt x="9401" y="5914"/>
                  </a:lnTo>
                  <a:lnTo>
                    <a:pt x="9477" y="6160"/>
                  </a:lnTo>
                  <a:lnTo>
                    <a:pt x="9553" y="6445"/>
                  </a:lnTo>
                  <a:lnTo>
                    <a:pt x="9628" y="6786"/>
                  </a:lnTo>
                  <a:lnTo>
                    <a:pt x="9685" y="7165"/>
                  </a:lnTo>
                  <a:lnTo>
                    <a:pt x="9685" y="7335"/>
                  </a:lnTo>
                  <a:lnTo>
                    <a:pt x="9685" y="7487"/>
                  </a:lnTo>
                  <a:lnTo>
                    <a:pt x="8776" y="7733"/>
                  </a:lnTo>
                  <a:lnTo>
                    <a:pt x="8776" y="7677"/>
                  </a:lnTo>
                  <a:lnTo>
                    <a:pt x="8757" y="7620"/>
                  </a:lnTo>
                  <a:lnTo>
                    <a:pt x="8624" y="6672"/>
                  </a:lnTo>
                  <a:lnTo>
                    <a:pt x="8548" y="6198"/>
                  </a:lnTo>
                  <a:lnTo>
                    <a:pt x="8453" y="5724"/>
                  </a:lnTo>
                  <a:lnTo>
                    <a:pt x="8359" y="5402"/>
                  </a:lnTo>
                  <a:lnTo>
                    <a:pt x="8264" y="5080"/>
                  </a:lnTo>
                  <a:lnTo>
                    <a:pt x="8036" y="4455"/>
                  </a:lnTo>
                  <a:lnTo>
                    <a:pt x="7923" y="4151"/>
                  </a:lnTo>
                  <a:lnTo>
                    <a:pt x="7809" y="3829"/>
                  </a:lnTo>
                  <a:lnTo>
                    <a:pt x="7733" y="3507"/>
                  </a:lnTo>
                  <a:lnTo>
                    <a:pt x="7676" y="3185"/>
                  </a:lnTo>
                  <a:lnTo>
                    <a:pt x="7809" y="3185"/>
                  </a:lnTo>
                  <a:lnTo>
                    <a:pt x="7847" y="3204"/>
                  </a:lnTo>
                  <a:lnTo>
                    <a:pt x="7885" y="3223"/>
                  </a:lnTo>
                  <a:lnTo>
                    <a:pt x="7904" y="3223"/>
                  </a:lnTo>
                  <a:lnTo>
                    <a:pt x="7998" y="3185"/>
                  </a:lnTo>
                  <a:close/>
                  <a:moveTo>
                    <a:pt x="7354" y="3279"/>
                  </a:moveTo>
                  <a:lnTo>
                    <a:pt x="7430" y="3715"/>
                  </a:lnTo>
                  <a:lnTo>
                    <a:pt x="7563" y="4132"/>
                  </a:lnTo>
                  <a:lnTo>
                    <a:pt x="7714" y="4568"/>
                  </a:lnTo>
                  <a:lnTo>
                    <a:pt x="7866" y="4985"/>
                  </a:lnTo>
                  <a:lnTo>
                    <a:pt x="7979" y="5307"/>
                  </a:lnTo>
                  <a:lnTo>
                    <a:pt x="8074" y="5611"/>
                  </a:lnTo>
                  <a:lnTo>
                    <a:pt x="8150" y="5933"/>
                  </a:lnTo>
                  <a:lnTo>
                    <a:pt x="8226" y="6255"/>
                  </a:lnTo>
                  <a:lnTo>
                    <a:pt x="8321" y="6918"/>
                  </a:lnTo>
                  <a:lnTo>
                    <a:pt x="8415" y="7563"/>
                  </a:lnTo>
                  <a:lnTo>
                    <a:pt x="8396" y="7601"/>
                  </a:lnTo>
                  <a:lnTo>
                    <a:pt x="8396" y="7639"/>
                  </a:lnTo>
                  <a:lnTo>
                    <a:pt x="8396" y="7677"/>
                  </a:lnTo>
                  <a:lnTo>
                    <a:pt x="8415" y="7733"/>
                  </a:lnTo>
                  <a:lnTo>
                    <a:pt x="8434" y="7809"/>
                  </a:lnTo>
                  <a:lnTo>
                    <a:pt x="8453" y="7828"/>
                  </a:lnTo>
                  <a:lnTo>
                    <a:pt x="7714" y="7999"/>
                  </a:lnTo>
                  <a:lnTo>
                    <a:pt x="7714" y="7961"/>
                  </a:lnTo>
                  <a:lnTo>
                    <a:pt x="7714" y="7904"/>
                  </a:lnTo>
                  <a:lnTo>
                    <a:pt x="7506" y="7335"/>
                  </a:lnTo>
                  <a:lnTo>
                    <a:pt x="7335" y="6767"/>
                  </a:lnTo>
                  <a:lnTo>
                    <a:pt x="7183" y="6179"/>
                  </a:lnTo>
                  <a:lnTo>
                    <a:pt x="7051" y="5592"/>
                  </a:lnTo>
                  <a:lnTo>
                    <a:pt x="6994" y="5326"/>
                  </a:lnTo>
                  <a:lnTo>
                    <a:pt x="6937" y="5061"/>
                  </a:lnTo>
                  <a:lnTo>
                    <a:pt x="6918" y="4872"/>
                  </a:lnTo>
                  <a:lnTo>
                    <a:pt x="6880" y="4720"/>
                  </a:lnTo>
                  <a:lnTo>
                    <a:pt x="6823" y="4587"/>
                  </a:lnTo>
                  <a:lnTo>
                    <a:pt x="6748" y="4492"/>
                  </a:lnTo>
                  <a:lnTo>
                    <a:pt x="6577" y="4000"/>
                  </a:lnTo>
                  <a:lnTo>
                    <a:pt x="6501" y="3734"/>
                  </a:lnTo>
                  <a:lnTo>
                    <a:pt x="6425" y="3488"/>
                  </a:lnTo>
                  <a:lnTo>
                    <a:pt x="7354" y="3279"/>
                  </a:lnTo>
                  <a:close/>
                  <a:moveTo>
                    <a:pt x="6842" y="6066"/>
                  </a:moveTo>
                  <a:lnTo>
                    <a:pt x="7089" y="7032"/>
                  </a:lnTo>
                  <a:lnTo>
                    <a:pt x="7240" y="7525"/>
                  </a:lnTo>
                  <a:lnTo>
                    <a:pt x="7392" y="7999"/>
                  </a:lnTo>
                  <a:lnTo>
                    <a:pt x="7430" y="8056"/>
                  </a:lnTo>
                  <a:lnTo>
                    <a:pt x="6880" y="8169"/>
                  </a:lnTo>
                  <a:lnTo>
                    <a:pt x="6350" y="8264"/>
                  </a:lnTo>
                  <a:lnTo>
                    <a:pt x="6501" y="7715"/>
                  </a:lnTo>
                  <a:lnTo>
                    <a:pt x="6634" y="7165"/>
                  </a:lnTo>
                  <a:lnTo>
                    <a:pt x="6748" y="6615"/>
                  </a:lnTo>
                  <a:lnTo>
                    <a:pt x="6842" y="6066"/>
                  </a:lnTo>
                  <a:close/>
                  <a:moveTo>
                    <a:pt x="5876" y="4587"/>
                  </a:moveTo>
                  <a:lnTo>
                    <a:pt x="6482" y="4720"/>
                  </a:lnTo>
                  <a:lnTo>
                    <a:pt x="6615" y="5156"/>
                  </a:lnTo>
                  <a:lnTo>
                    <a:pt x="6596" y="5516"/>
                  </a:lnTo>
                  <a:lnTo>
                    <a:pt x="6558" y="5762"/>
                  </a:lnTo>
                  <a:lnTo>
                    <a:pt x="6520" y="6085"/>
                  </a:lnTo>
                  <a:lnTo>
                    <a:pt x="6463" y="6407"/>
                  </a:lnTo>
                  <a:lnTo>
                    <a:pt x="6350" y="7051"/>
                  </a:lnTo>
                  <a:lnTo>
                    <a:pt x="6179" y="7696"/>
                  </a:lnTo>
                  <a:lnTo>
                    <a:pt x="5970" y="8321"/>
                  </a:lnTo>
                  <a:lnTo>
                    <a:pt x="5819" y="8340"/>
                  </a:lnTo>
                  <a:lnTo>
                    <a:pt x="5743" y="8359"/>
                  </a:lnTo>
                  <a:lnTo>
                    <a:pt x="5705" y="8416"/>
                  </a:lnTo>
                  <a:lnTo>
                    <a:pt x="5535" y="8397"/>
                  </a:lnTo>
                  <a:lnTo>
                    <a:pt x="5364" y="8378"/>
                  </a:lnTo>
                  <a:lnTo>
                    <a:pt x="5345" y="8378"/>
                  </a:lnTo>
                  <a:lnTo>
                    <a:pt x="5516" y="7449"/>
                  </a:lnTo>
                  <a:lnTo>
                    <a:pt x="5667" y="6502"/>
                  </a:lnTo>
                  <a:lnTo>
                    <a:pt x="5800" y="5554"/>
                  </a:lnTo>
                  <a:lnTo>
                    <a:pt x="5838" y="5061"/>
                  </a:lnTo>
                  <a:lnTo>
                    <a:pt x="5876" y="4587"/>
                  </a:lnTo>
                  <a:close/>
                  <a:moveTo>
                    <a:pt x="3886" y="3829"/>
                  </a:moveTo>
                  <a:lnTo>
                    <a:pt x="4132" y="3886"/>
                  </a:lnTo>
                  <a:lnTo>
                    <a:pt x="4246" y="3924"/>
                  </a:lnTo>
                  <a:lnTo>
                    <a:pt x="4378" y="3962"/>
                  </a:lnTo>
                  <a:lnTo>
                    <a:pt x="4492" y="4038"/>
                  </a:lnTo>
                  <a:lnTo>
                    <a:pt x="4587" y="4113"/>
                  </a:lnTo>
                  <a:lnTo>
                    <a:pt x="4644" y="4227"/>
                  </a:lnTo>
                  <a:lnTo>
                    <a:pt x="4701" y="4341"/>
                  </a:lnTo>
                  <a:lnTo>
                    <a:pt x="4795" y="5137"/>
                  </a:lnTo>
                  <a:lnTo>
                    <a:pt x="4871" y="5914"/>
                  </a:lnTo>
                  <a:lnTo>
                    <a:pt x="4928" y="6539"/>
                  </a:lnTo>
                  <a:lnTo>
                    <a:pt x="4966" y="7165"/>
                  </a:lnTo>
                  <a:lnTo>
                    <a:pt x="5004" y="8397"/>
                  </a:lnTo>
                  <a:lnTo>
                    <a:pt x="4473" y="8454"/>
                  </a:lnTo>
                  <a:lnTo>
                    <a:pt x="4397" y="8473"/>
                  </a:lnTo>
                  <a:lnTo>
                    <a:pt x="4340" y="7298"/>
                  </a:lnTo>
                  <a:lnTo>
                    <a:pt x="4227" y="6141"/>
                  </a:lnTo>
                  <a:lnTo>
                    <a:pt x="4075" y="4985"/>
                  </a:lnTo>
                  <a:lnTo>
                    <a:pt x="3886" y="3829"/>
                  </a:lnTo>
                  <a:close/>
                  <a:moveTo>
                    <a:pt x="3184" y="3962"/>
                  </a:moveTo>
                  <a:lnTo>
                    <a:pt x="3336" y="3981"/>
                  </a:lnTo>
                  <a:lnTo>
                    <a:pt x="3469" y="4019"/>
                  </a:lnTo>
                  <a:lnTo>
                    <a:pt x="3525" y="4057"/>
                  </a:lnTo>
                  <a:lnTo>
                    <a:pt x="3563" y="4094"/>
                  </a:lnTo>
                  <a:lnTo>
                    <a:pt x="3601" y="4151"/>
                  </a:lnTo>
                  <a:lnTo>
                    <a:pt x="3620" y="4208"/>
                  </a:lnTo>
                  <a:lnTo>
                    <a:pt x="3753" y="4966"/>
                  </a:lnTo>
                  <a:lnTo>
                    <a:pt x="3848" y="5743"/>
                  </a:lnTo>
                  <a:lnTo>
                    <a:pt x="3942" y="6426"/>
                  </a:lnTo>
                  <a:lnTo>
                    <a:pt x="3999" y="7108"/>
                  </a:lnTo>
                  <a:lnTo>
                    <a:pt x="4037" y="7809"/>
                  </a:lnTo>
                  <a:lnTo>
                    <a:pt x="4075" y="8492"/>
                  </a:lnTo>
                  <a:lnTo>
                    <a:pt x="3715" y="8511"/>
                  </a:lnTo>
                  <a:lnTo>
                    <a:pt x="3677" y="8321"/>
                  </a:lnTo>
                  <a:lnTo>
                    <a:pt x="3639" y="8132"/>
                  </a:lnTo>
                  <a:lnTo>
                    <a:pt x="3525" y="7752"/>
                  </a:lnTo>
                  <a:lnTo>
                    <a:pt x="3393" y="7392"/>
                  </a:lnTo>
                  <a:lnTo>
                    <a:pt x="3222" y="7013"/>
                  </a:lnTo>
                  <a:lnTo>
                    <a:pt x="3090" y="6691"/>
                  </a:lnTo>
                  <a:lnTo>
                    <a:pt x="2957" y="6369"/>
                  </a:lnTo>
                  <a:lnTo>
                    <a:pt x="2843" y="6047"/>
                  </a:lnTo>
                  <a:lnTo>
                    <a:pt x="2748" y="5705"/>
                  </a:lnTo>
                  <a:lnTo>
                    <a:pt x="2673" y="5383"/>
                  </a:lnTo>
                  <a:lnTo>
                    <a:pt x="2597" y="5042"/>
                  </a:lnTo>
                  <a:lnTo>
                    <a:pt x="2483" y="4360"/>
                  </a:lnTo>
                  <a:lnTo>
                    <a:pt x="2502" y="4284"/>
                  </a:lnTo>
                  <a:lnTo>
                    <a:pt x="2540" y="4208"/>
                  </a:lnTo>
                  <a:lnTo>
                    <a:pt x="2616" y="4132"/>
                  </a:lnTo>
                  <a:lnTo>
                    <a:pt x="2710" y="4075"/>
                  </a:lnTo>
                  <a:lnTo>
                    <a:pt x="2805" y="4019"/>
                  </a:lnTo>
                  <a:lnTo>
                    <a:pt x="2938" y="3981"/>
                  </a:lnTo>
                  <a:lnTo>
                    <a:pt x="3071" y="3962"/>
                  </a:lnTo>
                  <a:close/>
                  <a:moveTo>
                    <a:pt x="2388" y="5630"/>
                  </a:moveTo>
                  <a:lnTo>
                    <a:pt x="2521" y="6066"/>
                  </a:lnTo>
                  <a:lnTo>
                    <a:pt x="2616" y="6388"/>
                  </a:lnTo>
                  <a:lnTo>
                    <a:pt x="2748" y="6691"/>
                  </a:lnTo>
                  <a:lnTo>
                    <a:pt x="3014" y="7298"/>
                  </a:lnTo>
                  <a:lnTo>
                    <a:pt x="3127" y="7601"/>
                  </a:lnTo>
                  <a:lnTo>
                    <a:pt x="3241" y="7904"/>
                  </a:lnTo>
                  <a:lnTo>
                    <a:pt x="3336" y="8226"/>
                  </a:lnTo>
                  <a:lnTo>
                    <a:pt x="3374" y="8548"/>
                  </a:lnTo>
                  <a:lnTo>
                    <a:pt x="3014" y="8567"/>
                  </a:lnTo>
                  <a:lnTo>
                    <a:pt x="2995" y="8416"/>
                  </a:lnTo>
                  <a:lnTo>
                    <a:pt x="2957" y="8245"/>
                  </a:lnTo>
                  <a:lnTo>
                    <a:pt x="2900" y="8075"/>
                  </a:lnTo>
                  <a:lnTo>
                    <a:pt x="2824" y="7904"/>
                  </a:lnTo>
                  <a:lnTo>
                    <a:pt x="2597" y="7373"/>
                  </a:lnTo>
                  <a:lnTo>
                    <a:pt x="2445" y="6975"/>
                  </a:lnTo>
                  <a:lnTo>
                    <a:pt x="2293" y="6577"/>
                  </a:lnTo>
                  <a:lnTo>
                    <a:pt x="2199" y="6388"/>
                  </a:lnTo>
                  <a:lnTo>
                    <a:pt x="2104" y="6198"/>
                  </a:lnTo>
                  <a:lnTo>
                    <a:pt x="1990" y="6028"/>
                  </a:lnTo>
                  <a:lnTo>
                    <a:pt x="1839" y="5876"/>
                  </a:lnTo>
                  <a:lnTo>
                    <a:pt x="2104" y="5743"/>
                  </a:lnTo>
                  <a:lnTo>
                    <a:pt x="2388" y="5630"/>
                  </a:lnTo>
                  <a:close/>
                  <a:moveTo>
                    <a:pt x="1403" y="4853"/>
                  </a:moveTo>
                  <a:lnTo>
                    <a:pt x="1422" y="4872"/>
                  </a:lnTo>
                  <a:lnTo>
                    <a:pt x="1535" y="5023"/>
                  </a:lnTo>
                  <a:lnTo>
                    <a:pt x="1630" y="5156"/>
                  </a:lnTo>
                  <a:lnTo>
                    <a:pt x="1725" y="5326"/>
                  </a:lnTo>
                  <a:lnTo>
                    <a:pt x="1782" y="5478"/>
                  </a:lnTo>
                  <a:lnTo>
                    <a:pt x="1820" y="5516"/>
                  </a:lnTo>
                  <a:lnTo>
                    <a:pt x="1649" y="5611"/>
                  </a:lnTo>
                  <a:lnTo>
                    <a:pt x="1478" y="5724"/>
                  </a:lnTo>
                  <a:lnTo>
                    <a:pt x="1422" y="5781"/>
                  </a:lnTo>
                  <a:lnTo>
                    <a:pt x="1403" y="5857"/>
                  </a:lnTo>
                  <a:lnTo>
                    <a:pt x="1422" y="5933"/>
                  </a:lnTo>
                  <a:lnTo>
                    <a:pt x="1478" y="6009"/>
                  </a:lnTo>
                  <a:lnTo>
                    <a:pt x="1630" y="6122"/>
                  </a:lnTo>
                  <a:lnTo>
                    <a:pt x="1744" y="6255"/>
                  </a:lnTo>
                  <a:lnTo>
                    <a:pt x="1839" y="6407"/>
                  </a:lnTo>
                  <a:lnTo>
                    <a:pt x="1933" y="6558"/>
                  </a:lnTo>
                  <a:lnTo>
                    <a:pt x="2066" y="6881"/>
                  </a:lnTo>
                  <a:lnTo>
                    <a:pt x="2180" y="7222"/>
                  </a:lnTo>
                  <a:lnTo>
                    <a:pt x="2445" y="7923"/>
                  </a:lnTo>
                  <a:lnTo>
                    <a:pt x="2616" y="8359"/>
                  </a:lnTo>
                  <a:lnTo>
                    <a:pt x="2691" y="8548"/>
                  </a:lnTo>
                  <a:lnTo>
                    <a:pt x="2635" y="8605"/>
                  </a:lnTo>
                  <a:lnTo>
                    <a:pt x="2369" y="8624"/>
                  </a:lnTo>
                  <a:lnTo>
                    <a:pt x="2350" y="8530"/>
                  </a:lnTo>
                  <a:lnTo>
                    <a:pt x="2312" y="8454"/>
                  </a:lnTo>
                  <a:lnTo>
                    <a:pt x="2199" y="8283"/>
                  </a:lnTo>
                  <a:lnTo>
                    <a:pt x="1725" y="7563"/>
                  </a:lnTo>
                  <a:lnTo>
                    <a:pt x="1270" y="6843"/>
                  </a:lnTo>
                  <a:lnTo>
                    <a:pt x="853" y="6103"/>
                  </a:lnTo>
                  <a:lnTo>
                    <a:pt x="455" y="5345"/>
                  </a:lnTo>
                  <a:lnTo>
                    <a:pt x="436" y="5288"/>
                  </a:lnTo>
                  <a:lnTo>
                    <a:pt x="436" y="5251"/>
                  </a:lnTo>
                  <a:lnTo>
                    <a:pt x="455" y="5213"/>
                  </a:lnTo>
                  <a:lnTo>
                    <a:pt x="474" y="5175"/>
                  </a:lnTo>
                  <a:lnTo>
                    <a:pt x="569" y="5099"/>
                  </a:lnTo>
                  <a:lnTo>
                    <a:pt x="682" y="5042"/>
                  </a:lnTo>
                  <a:lnTo>
                    <a:pt x="853" y="4985"/>
                  </a:lnTo>
                  <a:lnTo>
                    <a:pt x="1024" y="4928"/>
                  </a:lnTo>
                  <a:lnTo>
                    <a:pt x="1403" y="4853"/>
                  </a:lnTo>
                  <a:close/>
                  <a:moveTo>
                    <a:pt x="12320" y="6862"/>
                  </a:moveTo>
                  <a:lnTo>
                    <a:pt x="12490" y="8738"/>
                  </a:lnTo>
                  <a:lnTo>
                    <a:pt x="12623" y="10614"/>
                  </a:lnTo>
                  <a:lnTo>
                    <a:pt x="12737" y="12491"/>
                  </a:lnTo>
                  <a:lnTo>
                    <a:pt x="12813" y="14386"/>
                  </a:lnTo>
                  <a:lnTo>
                    <a:pt x="12851" y="16319"/>
                  </a:lnTo>
                  <a:lnTo>
                    <a:pt x="12851" y="16452"/>
                  </a:lnTo>
                  <a:lnTo>
                    <a:pt x="12832" y="16566"/>
                  </a:lnTo>
                  <a:lnTo>
                    <a:pt x="12813" y="16680"/>
                  </a:lnTo>
                  <a:lnTo>
                    <a:pt x="12775" y="16774"/>
                  </a:lnTo>
                  <a:lnTo>
                    <a:pt x="12737" y="16869"/>
                  </a:lnTo>
                  <a:lnTo>
                    <a:pt x="12680" y="16945"/>
                  </a:lnTo>
                  <a:lnTo>
                    <a:pt x="12547" y="17097"/>
                  </a:lnTo>
                  <a:lnTo>
                    <a:pt x="12377" y="17229"/>
                  </a:lnTo>
                  <a:lnTo>
                    <a:pt x="12206" y="17324"/>
                  </a:lnTo>
                  <a:lnTo>
                    <a:pt x="11789" y="17551"/>
                  </a:lnTo>
                  <a:lnTo>
                    <a:pt x="11334" y="17779"/>
                  </a:lnTo>
                  <a:lnTo>
                    <a:pt x="10879" y="17987"/>
                  </a:lnTo>
                  <a:lnTo>
                    <a:pt x="10406" y="18177"/>
                  </a:lnTo>
                  <a:lnTo>
                    <a:pt x="9932" y="18328"/>
                  </a:lnTo>
                  <a:lnTo>
                    <a:pt x="9439" y="18461"/>
                  </a:lnTo>
                  <a:lnTo>
                    <a:pt x="8965" y="18556"/>
                  </a:lnTo>
                  <a:lnTo>
                    <a:pt x="8453" y="18651"/>
                  </a:lnTo>
                  <a:lnTo>
                    <a:pt x="7961" y="18708"/>
                  </a:lnTo>
                  <a:lnTo>
                    <a:pt x="7714" y="17779"/>
                  </a:lnTo>
                  <a:lnTo>
                    <a:pt x="7487" y="16850"/>
                  </a:lnTo>
                  <a:lnTo>
                    <a:pt x="7278" y="15902"/>
                  </a:lnTo>
                  <a:lnTo>
                    <a:pt x="7089" y="14955"/>
                  </a:lnTo>
                  <a:lnTo>
                    <a:pt x="6994" y="14462"/>
                  </a:lnTo>
                  <a:lnTo>
                    <a:pt x="6918" y="13969"/>
                  </a:lnTo>
                  <a:lnTo>
                    <a:pt x="6804" y="12965"/>
                  </a:lnTo>
                  <a:lnTo>
                    <a:pt x="6691" y="11979"/>
                  </a:lnTo>
                  <a:lnTo>
                    <a:pt x="6558" y="10975"/>
                  </a:lnTo>
                  <a:lnTo>
                    <a:pt x="6501" y="10520"/>
                  </a:lnTo>
                  <a:lnTo>
                    <a:pt x="6406" y="10065"/>
                  </a:lnTo>
                  <a:lnTo>
                    <a:pt x="6312" y="9610"/>
                  </a:lnTo>
                  <a:lnTo>
                    <a:pt x="6198" y="9174"/>
                  </a:lnTo>
                  <a:lnTo>
                    <a:pt x="6122" y="8928"/>
                  </a:lnTo>
                  <a:lnTo>
                    <a:pt x="6065" y="8776"/>
                  </a:lnTo>
                  <a:lnTo>
                    <a:pt x="6008" y="8643"/>
                  </a:lnTo>
                  <a:lnTo>
                    <a:pt x="6956" y="8492"/>
                  </a:lnTo>
                  <a:lnTo>
                    <a:pt x="7904" y="8283"/>
                  </a:lnTo>
                  <a:lnTo>
                    <a:pt x="8832" y="8056"/>
                  </a:lnTo>
                  <a:lnTo>
                    <a:pt x="9761" y="7790"/>
                  </a:lnTo>
                  <a:lnTo>
                    <a:pt x="9837" y="7809"/>
                  </a:lnTo>
                  <a:lnTo>
                    <a:pt x="9894" y="7790"/>
                  </a:lnTo>
                  <a:lnTo>
                    <a:pt x="9951" y="7733"/>
                  </a:lnTo>
                  <a:lnTo>
                    <a:pt x="10557" y="7544"/>
                  </a:lnTo>
                  <a:lnTo>
                    <a:pt x="11145" y="7335"/>
                  </a:lnTo>
                  <a:lnTo>
                    <a:pt x="11713" y="7108"/>
                  </a:lnTo>
                  <a:lnTo>
                    <a:pt x="12301" y="6862"/>
                  </a:lnTo>
                  <a:close/>
                  <a:moveTo>
                    <a:pt x="10500" y="0"/>
                  </a:move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54" name="Google Shape;7554;p59"/>
            <p:cNvSpPr/>
            <p:nvPr/>
          </p:nvSpPr>
          <p:spPr>
            <a:xfrm>
              <a:off x="1060100" y="3348113"/>
              <a:ext cx="349225" cy="478125"/>
            </a:xfrm>
            <a:custGeom>
              <a:avLst/>
              <a:gdLst/>
              <a:ahLst/>
              <a:cxnLst/>
              <a:rect l="l" t="t" r="r" b="b"/>
              <a:pathLst>
                <a:path w="13969" h="19125" fill="none" extrusionOk="0">
                  <a:moveTo>
                    <a:pt x="10500" y="0"/>
                  </a:moveTo>
                  <a:lnTo>
                    <a:pt x="10500" y="0"/>
                  </a:lnTo>
                  <a:lnTo>
                    <a:pt x="10349" y="19"/>
                  </a:lnTo>
                  <a:lnTo>
                    <a:pt x="10349" y="19"/>
                  </a:lnTo>
                  <a:lnTo>
                    <a:pt x="10197" y="38"/>
                  </a:lnTo>
                  <a:lnTo>
                    <a:pt x="10083" y="95"/>
                  </a:lnTo>
                  <a:lnTo>
                    <a:pt x="9970" y="171"/>
                  </a:lnTo>
                  <a:lnTo>
                    <a:pt x="9856" y="285"/>
                  </a:lnTo>
                  <a:lnTo>
                    <a:pt x="9856" y="285"/>
                  </a:lnTo>
                  <a:lnTo>
                    <a:pt x="9799" y="342"/>
                  </a:lnTo>
                  <a:lnTo>
                    <a:pt x="9723" y="380"/>
                  </a:lnTo>
                  <a:lnTo>
                    <a:pt x="9553" y="436"/>
                  </a:lnTo>
                  <a:lnTo>
                    <a:pt x="9401" y="493"/>
                  </a:lnTo>
                  <a:lnTo>
                    <a:pt x="9325" y="550"/>
                  </a:lnTo>
                  <a:lnTo>
                    <a:pt x="9268" y="607"/>
                  </a:lnTo>
                  <a:lnTo>
                    <a:pt x="9268" y="607"/>
                  </a:lnTo>
                  <a:lnTo>
                    <a:pt x="9174" y="759"/>
                  </a:lnTo>
                  <a:lnTo>
                    <a:pt x="9098" y="929"/>
                  </a:lnTo>
                  <a:lnTo>
                    <a:pt x="9079" y="1081"/>
                  </a:lnTo>
                  <a:lnTo>
                    <a:pt x="9079" y="1251"/>
                  </a:lnTo>
                  <a:lnTo>
                    <a:pt x="8794" y="1251"/>
                  </a:lnTo>
                  <a:lnTo>
                    <a:pt x="8794" y="1251"/>
                  </a:lnTo>
                  <a:lnTo>
                    <a:pt x="8738" y="1251"/>
                  </a:lnTo>
                  <a:lnTo>
                    <a:pt x="8700" y="1270"/>
                  </a:lnTo>
                  <a:lnTo>
                    <a:pt x="8700" y="1270"/>
                  </a:lnTo>
                  <a:lnTo>
                    <a:pt x="8586" y="910"/>
                  </a:lnTo>
                  <a:lnTo>
                    <a:pt x="8586" y="910"/>
                  </a:lnTo>
                  <a:lnTo>
                    <a:pt x="8624" y="853"/>
                  </a:lnTo>
                  <a:lnTo>
                    <a:pt x="8605" y="778"/>
                  </a:lnTo>
                  <a:lnTo>
                    <a:pt x="8586" y="721"/>
                  </a:lnTo>
                  <a:lnTo>
                    <a:pt x="8529" y="664"/>
                  </a:lnTo>
                  <a:lnTo>
                    <a:pt x="8529" y="664"/>
                  </a:lnTo>
                  <a:lnTo>
                    <a:pt x="7714" y="57"/>
                  </a:lnTo>
                  <a:lnTo>
                    <a:pt x="7714" y="57"/>
                  </a:lnTo>
                  <a:lnTo>
                    <a:pt x="7676" y="38"/>
                  </a:lnTo>
                  <a:lnTo>
                    <a:pt x="7638" y="38"/>
                  </a:lnTo>
                  <a:lnTo>
                    <a:pt x="7638" y="38"/>
                  </a:lnTo>
                  <a:lnTo>
                    <a:pt x="7581" y="38"/>
                  </a:lnTo>
                  <a:lnTo>
                    <a:pt x="7525" y="76"/>
                  </a:lnTo>
                  <a:lnTo>
                    <a:pt x="7525" y="76"/>
                  </a:lnTo>
                  <a:lnTo>
                    <a:pt x="6615" y="948"/>
                  </a:lnTo>
                  <a:lnTo>
                    <a:pt x="6615" y="948"/>
                  </a:lnTo>
                  <a:lnTo>
                    <a:pt x="6577" y="986"/>
                  </a:lnTo>
                  <a:lnTo>
                    <a:pt x="6558" y="1005"/>
                  </a:lnTo>
                  <a:lnTo>
                    <a:pt x="6558" y="1081"/>
                  </a:lnTo>
                  <a:lnTo>
                    <a:pt x="6558" y="1081"/>
                  </a:lnTo>
                  <a:lnTo>
                    <a:pt x="6539" y="1138"/>
                  </a:lnTo>
                  <a:lnTo>
                    <a:pt x="6539" y="1138"/>
                  </a:lnTo>
                  <a:lnTo>
                    <a:pt x="6520" y="1308"/>
                  </a:lnTo>
                  <a:lnTo>
                    <a:pt x="6539" y="1460"/>
                  </a:lnTo>
                  <a:lnTo>
                    <a:pt x="6558" y="1612"/>
                  </a:lnTo>
                  <a:lnTo>
                    <a:pt x="6615" y="1744"/>
                  </a:lnTo>
                  <a:lnTo>
                    <a:pt x="6615" y="1744"/>
                  </a:lnTo>
                  <a:lnTo>
                    <a:pt x="6539" y="1744"/>
                  </a:lnTo>
                  <a:lnTo>
                    <a:pt x="6539" y="1744"/>
                  </a:lnTo>
                  <a:lnTo>
                    <a:pt x="6368" y="1763"/>
                  </a:lnTo>
                  <a:lnTo>
                    <a:pt x="6179" y="1782"/>
                  </a:lnTo>
                  <a:lnTo>
                    <a:pt x="6179" y="1782"/>
                  </a:lnTo>
                  <a:lnTo>
                    <a:pt x="6122" y="1536"/>
                  </a:lnTo>
                  <a:lnTo>
                    <a:pt x="6122" y="1536"/>
                  </a:lnTo>
                  <a:lnTo>
                    <a:pt x="6103" y="1479"/>
                  </a:lnTo>
                  <a:lnTo>
                    <a:pt x="6065" y="1441"/>
                  </a:lnTo>
                  <a:lnTo>
                    <a:pt x="6027" y="1422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970" y="1403"/>
                  </a:lnTo>
                  <a:lnTo>
                    <a:pt x="5876" y="1422"/>
                  </a:lnTo>
                  <a:lnTo>
                    <a:pt x="5876" y="1422"/>
                  </a:lnTo>
                  <a:lnTo>
                    <a:pt x="5591" y="1384"/>
                  </a:lnTo>
                  <a:lnTo>
                    <a:pt x="5307" y="1346"/>
                  </a:lnTo>
                  <a:lnTo>
                    <a:pt x="5307" y="1346"/>
                  </a:lnTo>
                  <a:lnTo>
                    <a:pt x="5023" y="1289"/>
                  </a:lnTo>
                  <a:lnTo>
                    <a:pt x="4738" y="1270"/>
                  </a:lnTo>
                  <a:lnTo>
                    <a:pt x="4738" y="1270"/>
                  </a:lnTo>
                  <a:lnTo>
                    <a:pt x="4511" y="1289"/>
                  </a:lnTo>
                  <a:lnTo>
                    <a:pt x="4416" y="1327"/>
                  </a:lnTo>
                  <a:lnTo>
                    <a:pt x="4321" y="1365"/>
                  </a:lnTo>
                  <a:lnTo>
                    <a:pt x="4227" y="1422"/>
                  </a:lnTo>
                  <a:lnTo>
                    <a:pt x="4132" y="1498"/>
                  </a:lnTo>
                  <a:lnTo>
                    <a:pt x="4056" y="1593"/>
                  </a:lnTo>
                  <a:lnTo>
                    <a:pt x="3961" y="1706"/>
                  </a:lnTo>
                  <a:lnTo>
                    <a:pt x="3961" y="1706"/>
                  </a:lnTo>
                  <a:lnTo>
                    <a:pt x="3905" y="1820"/>
                  </a:lnTo>
                  <a:lnTo>
                    <a:pt x="3848" y="1934"/>
                  </a:lnTo>
                  <a:lnTo>
                    <a:pt x="3829" y="2047"/>
                  </a:lnTo>
                  <a:lnTo>
                    <a:pt x="3791" y="2180"/>
                  </a:lnTo>
                  <a:lnTo>
                    <a:pt x="3791" y="2294"/>
                  </a:lnTo>
                  <a:lnTo>
                    <a:pt x="3791" y="2408"/>
                  </a:lnTo>
                  <a:lnTo>
                    <a:pt x="3829" y="2654"/>
                  </a:lnTo>
                  <a:lnTo>
                    <a:pt x="3886" y="2900"/>
                  </a:lnTo>
                  <a:lnTo>
                    <a:pt x="3999" y="3128"/>
                  </a:lnTo>
                  <a:lnTo>
                    <a:pt x="4113" y="3355"/>
                  </a:lnTo>
                  <a:lnTo>
                    <a:pt x="4246" y="3564"/>
                  </a:lnTo>
                  <a:lnTo>
                    <a:pt x="4246" y="3564"/>
                  </a:lnTo>
                  <a:lnTo>
                    <a:pt x="3942" y="3507"/>
                  </a:lnTo>
                  <a:lnTo>
                    <a:pt x="3942" y="3507"/>
                  </a:lnTo>
                  <a:lnTo>
                    <a:pt x="3905" y="3488"/>
                  </a:lnTo>
                  <a:lnTo>
                    <a:pt x="3905" y="3488"/>
                  </a:lnTo>
                  <a:lnTo>
                    <a:pt x="3829" y="3507"/>
                  </a:lnTo>
                  <a:lnTo>
                    <a:pt x="3772" y="3564"/>
                  </a:lnTo>
                  <a:lnTo>
                    <a:pt x="3734" y="3621"/>
                  </a:lnTo>
                  <a:lnTo>
                    <a:pt x="3734" y="3677"/>
                  </a:lnTo>
                  <a:lnTo>
                    <a:pt x="3715" y="3677"/>
                  </a:lnTo>
                  <a:lnTo>
                    <a:pt x="3715" y="3677"/>
                  </a:lnTo>
                  <a:lnTo>
                    <a:pt x="3469" y="3677"/>
                  </a:lnTo>
                  <a:lnTo>
                    <a:pt x="3469" y="3677"/>
                  </a:lnTo>
                  <a:lnTo>
                    <a:pt x="3165" y="3696"/>
                  </a:lnTo>
                  <a:lnTo>
                    <a:pt x="2862" y="3734"/>
                  </a:lnTo>
                  <a:lnTo>
                    <a:pt x="2559" y="3810"/>
                  </a:lnTo>
                  <a:lnTo>
                    <a:pt x="2256" y="3905"/>
                  </a:lnTo>
                  <a:lnTo>
                    <a:pt x="2256" y="3905"/>
                  </a:lnTo>
                  <a:lnTo>
                    <a:pt x="2199" y="3943"/>
                  </a:lnTo>
                  <a:lnTo>
                    <a:pt x="2161" y="3981"/>
                  </a:lnTo>
                  <a:lnTo>
                    <a:pt x="2142" y="4019"/>
                  </a:lnTo>
                  <a:lnTo>
                    <a:pt x="2123" y="4075"/>
                  </a:lnTo>
                  <a:lnTo>
                    <a:pt x="2123" y="4075"/>
                  </a:lnTo>
                  <a:lnTo>
                    <a:pt x="2180" y="4492"/>
                  </a:lnTo>
                  <a:lnTo>
                    <a:pt x="2180" y="4492"/>
                  </a:lnTo>
                  <a:lnTo>
                    <a:pt x="2142" y="4455"/>
                  </a:lnTo>
                  <a:lnTo>
                    <a:pt x="2085" y="4455"/>
                  </a:lnTo>
                  <a:lnTo>
                    <a:pt x="2085" y="4455"/>
                  </a:lnTo>
                  <a:lnTo>
                    <a:pt x="2066" y="4455"/>
                  </a:lnTo>
                  <a:lnTo>
                    <a:pt x="2066" y="4455"/>
                  </a:lnTo>
                  <a:lnTo>
                    <a:pt x="1554" y="4492"/>
                  </a:lnTo>
                  <a:lnTo>
                    <a:pt x="1289" y="4530"/>
                  </a:lnTo>
                  <a:lnTo>
                    <a:pt x="1005" y="4568"/>
                  </a:lnTo>
                  <a:lnTo>
                    <a:pt x="739" y="4625"/>
                  </a:lnTo>
                  <a:lnTo>
                    <a:pt x="493" y="4720"/>
                  </a:lnTo>
                  <a:lnTo>
                    <a:pt x="246" y="4834"/>
                  </a:lnTo>
                  <a:lnTo>
                    <a:pt x="57" y="4966"/>
                  </a:lnTo>
                  <a:lnTo>
                    <a:pt x="57" y="4966"/>
                  </a:lnTo>
                  <a:lnTo>
                    <a:pt x="19" y="5004"/>
                  </a:lnTo>
                  <a:lnTo>
                    <a:pt x="0" y="5042"/>
                  </a:lnTo>
                  <a:lnTo>
                    <a:pt x="0" y="5118"/>
                  </a:lnTo>
                  <a:lnTo>
                    <a:pt x="0" y="5118"/>
                  </a:lnTo>
                  <a:lnTo>
                    <a:pt x="76" y="5345"/>
                  </a:lnTo>
                  <a:lnTo>
                    <a:pt x="152" y="5554"/>
                  </a:lnTo>
                  <a:lnTo>
                    <a:pt x="246" y="5762"/>
                  </a:lnTo>
                  <a:lnTo>
                    <a:pt x="360" y="5971"/>
                  </a:lnTo>
                  <a:lnTo>
                    <a:pt x="853" y="6767"/>
                  </a:lnTo>
                  <a:lnTo>
                    <a:pt x="853" y="6767"/>
                  </a:lnTo>
                  <a:lnTo>
                    <a:pt x="1043" y="7146"/>
                  </a:lnTo>
                  <a:lnTo>
                    <a:pt x="1346" y="7696"/>
                  </a:lnTo>
                  <a:lnTo>
                    <a:pt x="1516" y="7980"/>
                  </a:lnTo>
                  <a:lnTo>
                    <a:pt x="1706" y="8207"/>
                  </a:lnTo>
                  <a:lnTo>
                    <a:pt x="1782" y="8321"/>
                  </a:lnTo>
                  <a:lnTo>
                    <a:pt x="1876" y="8397"/>
                  </a:lnTo>
                  <a:lnTo>
                    <a:pt x="1952" y="8454"/>
                  </a:lnTo>
                  <a:lnTo>
                    <a:pt x="2047" y="8492"/>
                  </a:lnTo>
                  <a:lnTo>
                    <a:pt x="2047" y="8492"/>
                  </a:lnTo>
                  <a:lnTo>
                    <a:pt x="2009" y="8530"/>
                  </a:lnTo>
                  <a:lnTo>
                    <a:pt x="2009" y="8605"/>
                  </a:lnTo>
                  <a:lnTo>
                    <a:pt x="2009" y="8605"/>
                  </a:lnTo>
                  <a:lnTo>
                    <a:pt x="2009" y="8681"/>
                  </a:lnTo>
                  <a:lnTo>
                    <a:pt x="2028" y="8738"/>
                  </a:lnTo>
                  <a:lnTo>
                    <a:pt x="2066" y="8776"/>
                  </a:lnTo>
                  <a:lnTo>
                    <a:pt x="2123" y="8814"/>
                  </a:lnTo>
                  <a:lnTo>
                    <a:pt x="2123" y="8814"/>
                  </a:lnTo>
                  <a:lnTo>
                    <a:pt x="2142" y="8871"/>
                  </a:lnTo>
                  <a:lnTo>
                    <a:pt x="2161" y="8909"/>
                  </a:lnTo>
                  <a:lnTo>
                    <a:pt x="2218" y="8947"/>
                  </a:lnTo>
                  <a:lnTo>
                    <a:pt x="2275" y="8965"/>
                  </a:lnTo>
                  <a:lnTo>
                    <a:pt x="2275" y="8965"/>
                  </a:lnTo>
                  <a:lnTo>
                    <a:pt x="2293" y="8965"/>
                  </a:lnTo>
                  <a:lnTo>
                    <a:pt x="2293" y="8965"/>
                  </a:lnTo>
                  <a:lnTo>
                    <a:pt x="3848" y="8833"/>
                  </a:lnTo>
                  <a:lnTo>
                    <a:pt x="3848" y="8833"/>
                  </a:lnTo>
                  <a:lnTo>
                    <a:pt x="4378" y="8757"/>
                  </a:lnTo>
                  <a:lnTo>
                    <a:pt x="4738" y="8719"/>
                  </a:lnTo>
                  <a:lnTo>
                    <a:pt x="5099" y="8700"/>
                  </a:lnTo>
                  <a:lnTo>
                    <a:pt x="5099" y="8700"/>
                  </a:lnTo>
                  <a:lnTo>
                    <a:pt x="5326" y="8719"/>
                  </a:lnTo>
                  <a:lnTo>
                    <a:pt x="5535" y="8757"/>
                  </a:lnTo>
                  <a:lnTo>
                    <a:pt x="5610" y="8795"/>
                  </a:lnTo>
                  <a:lnTo>
                    <a:pt x="5686" y="8833"/>
                  </a:lnTo>
                  <a:lnTo>
                    <a:pt x="5743" y="8890"/>
                  </a:lnTo>
                  <a:lnTo>
                    <a:pt x="5781" y="8965"/>
                  </a:lnTo>
                  <a:lnTo>
                    <a:pt x="5781" y="8965"/>
                  </a:lnTo>
                  <a:lnTo>
                    <a:pt x="5933" y="9382"/>
                  </a:lnTo>
                  <a:lnTo>
                    <a:pt x="6046" y="9818"/>
                  </a:lnTo>
                  <a:lnTo>
                    <a:pt x="6141" y="10273"/>
                  </a:lnTo>
                  <a:lnTo>
                    <a:pt x="6217" y="10728"/>
                  </a:lnTo>
                  <a:lnTo>
                    <a:pt x="6293" y="11183"/>
                  </a:lnTo>
                  <a:lnTo>
                    <a:pt x="6331" y="11657"/>
                  </a:lnTo>
                  <a:lnTo>
                    <a:pt x="6425" y="12548"/>
                  </a:lnTo>
                  <a:lnTo>
                    <a:pt x="6425" y="12548"/>
                  </a:lnTo>
                  <a:lnTo>
                    <a:pt x="6520" y="13344"/>
                  </a:lnTo>
                  <a:lnTo>
                    <a:pt x="6634" y="14121"/>
                  </a:lnTo>
                  <a:lnTo>
                    <a:pt x="6766" y="14879"/>
                  </a:lnTo>
                  <a:lnTo>
                    <a:pt x="6918" y="15656"/>
                  </a:lnTo>
                  <a:lnTo>
                    <a:pt x="7070" y="16414"/>
                  </a:lnTo>
                  <a:lnTo>
                    <a:pt x="7240" y="17191"/>
                  </a:lnTo>
                  <a:lnTo>
                    <a:pt x="7619" y="18708"/>
                  </a:lnTo>
                  <a:lnTo>
                    <a:pt x="7619" y="18708"/>
                  </a:lnTo>
                  <a:lnTo>
                    <a:pt x="6350" y="18328"/>
                  </a:lnTo>
                  <a:lnTo>
                    <a:pt x="6350" y="18328"/>
                  </a:lnTo>
                  <a:lnTo>
                    <a:pt x="6103" y="18234"/>
                  </a:lnTo>
                  <a:lnTo>
                    <a:pt x="5914" y="18158"/>
                  </a:lnTo>
                  <a:lnTo>
                    <a:pt x="5743" y="18082"/>
                  </a:lnTo>
                  <a:lnTo>
                    <a:pt x="5610" y="17968"/>
                  </a:lnTo>
                  <a:lnTo>
                    <a:pt x="5497" y="17836"/>
                  </a:lnTo>
                  <a:lnTo>
                    <a:pt x="5383" y="17684"/>
                  </a:lnTo>
                  <a:lnTo>
                    <a:pt x="5288" y="17495"/>
                  </a:lnTo>
                  <a:lnTo>
                    <a:pt x="5193" y="17267"/>
                  </a:lnTo>
                  <a:lnTo>
                    <a:pt x="5193" y="17267"/>
                  </a:lnTo>
                  <a:lnTo>
                    <a:pt x="4663" y="15789"/>
                  </a:lnTo>
                  <a:lnTo>
                    <a:pt x="4094" y="14329"/>
                  </a:lnTo>
                  <a:lnTo>
                    <a:pt x="4094" y="14329"/>
                  </a:lnTo>
                  <a:lnTo>
                    <a:pt x="3506" y="12870"/>
                  </a:lnTo>
                  <a:lnTo>
                    <a:pt x="2881" y="11410"/>
                  </a:lnTo>
                  <a:lnTo>
                    <a:pt x="2256" y="9970"/>
                  </a:lnTo>
                  <a:lnTo>
                    <a:pt x="1611" y="8530"/>
                  </a:lnTo>
                  <a:lnTo>
                    <a:pt x="1611" y="8530"/>
                  </a:lnTo>
                  <a:lnTo>
                    <a:pt x="1573" y="8492"/>
                  </a:lnTo>
                  <a:lnTo>
                    <a:pt x="1554" y="8454"/>
                  </a:lnTo>
                  <a:lnTo>
                    <a:pt x="1478" y="8435"/>
                  </a:lnTo>
                  <a:lnTo>
                    <a:pt x="1478" y="8435"/>
                  </a:lnTo>
                  <a:lnTo>
                    <a:pt x="1403" y="8454"/>
                  </a:lnTo>
                  <a:lnTo>
                    <a:pt x="1346" y="8511"/>
                  </a:lnTo>
                  <a:lnTo>
                    <a:pt x="1327" y="8548"/>
                  </a:lnTo>
                  <a:lnTo>
                    <a:pt x="1308" y="8586"/>
                  </a:lnTo>
                  <a:lnTo>
                    <a:pt x="1308" y="8643"/>
                  </a:lnTo>
                  <a:lnTo>
                    <a:pt x="1327" y="8681"/>
                  </a:lnTo>
                  <a:lnTo>
                    <a:pt x="1327" y="8681"/>
                  </a:lnTo>
                  <a:lnTo>
                    <a:pt x="2047" y="10330"/>
                  </a:lnTo>
                  <a:lnTo>
                    <a:pt x="2767" y="11979"/>
                  </a:lnTo>
                  <a:lnTo>
                    <a:pt x="3450" y="13628"/>
                  </a:lnTo>
                  <a:lnTo>
                    <a:pt x="4113" y="15296"/>
                  </a:lnTo>
                  <a:lnTo>
                    <a:pt x="4113" y="15296"/>
                  </a:lnTo>
                  <a:lnTo>
                    <a:pt x="4663" y="16755"/>
                  </a:lnTo>
                  <a:lnTo>
                    <a:pt x="4663" y="16755"/>
                  </a:lnTo>
                  <a:lnTo>
                    <a:pt x="4795" y="17134"/>
                  </a:lnTo>
                  <a:lnTo>
                    <a:pt x="4909" y="17532"/>
                  </a:lnTo>
                  <a:lnTo>
                    <a:pt x="5042" y="17930"/>
                  </a:lnTo>
                  <a:lnTo>
                    <a:pt x="5136" y="18101"/>
                  </a:lnTo>
                  <a:lnTo>
                    <a:pt x="5212" y="18272"/>
                  </a:lnTo>
                  <a:lnTo>
                    <a:pt x="5212" y="18272"/>
                  </a:lnTo>
                  <a:lnTo>
                    <a:pt x="5269" y="18347"/>
                  </a:lnTo>
                  <a:lnTo>
                    <a:pt x="5345" y="18385"/>
                  </a:lnTo>
                  <a:lnTo>
                    <a:pt x="5440" y="18423"/>
                  </a:lnTo>
                  <a:lnTo>
                    <a:pt x="5553" y="18461"/>
                  </a:lnTo>
                  <a:lnTo>
                    <a:pt x="5762" y="18499"/>
                  </a:lnTo>
                  <a:lnTo>
                    <a:pt x="5933" y="18537"/>
                  </a:lnTo>
                  <a:lnTo>
                    <a:pt x="5933" y="18537"/>
                  </a:lnTo>
                  <a:lnTo>
                    <a:pt x="7809" y="19125"/>
                  </a:lnTo>
                  <a:lnTo>
                    <a:pt x="7809" y="19125"/>
                  </a:lnTo>
                  <a:lnTo>
                    <a:pt x="7866" y="19125"/>
                  </a:lnTo>
                  <a:lnTo>
                    <a:pt x="7866" y="19125"/>
                  </a:lnTo>
                  <a:lnTo>
                    <a:pt x="7904" y="19125"/>
                  </a:lnTo>
                  <a:lnTo>
                    <a:pt x="7942" y="19087"/>
                  </a:lnTo>
                  <a:lnTo>
                    <a:pt x="7979" y="19068"/>
                  </a:lnTo>
                  <a:lnTo>
                    <a:pt x="7998" y="19030"/>
                  </a:lnTo>
                  <a:lnTo>
                    <a:pt x="7998" y="19030"/>
                  </a:lnTo>
                  <a:lnTo>
                    <a:pt x="8415" y="18973"/>
                  </a:lnTo>
                  <a:lnTo>
                    <a:pt x="8832" y="18916"/>
                  </a:lnTo>
                  <a:lnTo>
                    <a:pt x="9230" y="18840"/>
                  </a:lnTo>
                  <a:lnTo>
                    <a:pt x="9647" y="18745"/>
                  </a:lnTo>
                  <a:lnTo>
                    <a:pt x="10045" y="18632"/>
                  </a:lnTo>
                  <a:lnTo>
                    <a:pt x="10443" y="18518"/>
                  </a:lnTo>
                  <a:lnTo>
                    <a:pt x="10823" y="18366"/>
                  </a:lnTo>
                  <a:lnTo>
                    <a:pt x="11221" y="18196"/>
                  </a:lnTo>
                  <a:lnTo>
                    <a:pt x="11221" y="18196"/>
                  </a:lnTo>
                  <a:lnTo>
                    <a:pt x="11656" y="17987"/>
                  </a:lnTo>
                  <a:lnTo>
                    <a:pt x="12073" y="17779"/>
                  </a:lnTo>
                  <a:lnTo>
                    <a:pt x="12490" y="17532"/>
                  </a:lnTo>
                  <a:lnTo>
                    <a:pt x="12888" y="17267"/>
                  </a:lnTo>
                  <a:lnTo>
                    <a:pt x="12888" y="17267"/>
                  </a:lnTo>
                  <a:lnTo>
                    <a:pt x="13040" y="17153"/>
                  </a:lnTo>
                  <a:lnTo>
                    <a:pt x="13135" y="17021"/>
                  </a:lnTo>
                  <a:lnTo>
                    <a:pt x="13192" y="16869"/>
                  </a:lnTo>
                  <a:lnTo>
                    <a:pt x="13211" y="16717"/>
                  </a:lnTo>
                  <a:lnTo>
                    <a:pt x="13211" y="16566"/>
                  </a:lnTo>
                  <a:lnTo>
                    <a:pt x="13211" y="16395"/>
                  </a:lnTo>
                  <a:lnTo>
                    <a:pt x="13173" y="15997"/>
                  </a:lnTo>
                  <a:lnTo>
                    <a:pt x="13173" y="15997"/>
                  </a:lnTo>
                  <a:lnTo>
                    <a:pt x="13154" y="14822"/>
                  </a:lnTo>
                  <a:lnTo>
                    <a:pt x="13116" y="13647"/>
                  </a:lnTo>
                  <a:lnTo>
                    <a:pt x="13059" y="12472"/>
                  </a:lnTo>
                  <a:lnTo>
                    <a:pt x="13002" y="11316"/>
                  </a:lnTo>
                  <a:lnTo>
                    <a:pt x="12926" y="10141"/>
                  </a:lnTo>
                  <a:lnTo>
                    <a:pt x="12832" y="8965"/>
                  </a:lnTo>
                  <a:lnTo>
                    <a:pt x="12737" y="7790"/>
                  </a:lnTo>
                  <a:lnTo>
                    <a:pt x="12623" y="6634"/>
                  </a:lnTo>
                  <a:lnTo>
                    <a:pt x="12623" y="6634"/>
                  </a:lnTo>
                  <a:lnTo>
                    <a:pt x="12604" y="6577"/>
                  </a:lnTo>
                  <a:lnTo>
                    <a:pt x="12585" y="6539"/>
                  </a:lnTo>
                  <a:lnTo>
                    <a:pt x="12566" y="6502"/>
                  </a:lnTo>
                  <a:lnTo>
                    <a:pt x="12528" y="6483"/>
                  </a:lnTo>
                  <a:lnTo>
                    <a:pt x="12528" y="6483"/>
                  </a:lnTo>
                  <a:lnTo>
                    <a:pt x="12718" y="5800"/>
                  </a:lnTo>
                  <a:lnTo>
                    <a:pt x="12945" y="5118"/>
                  </a:lnTo>
                  <a:lnTo>
                    <a:pt x="13419" y="3772"/>
                  </a:lnTo>
                  <a:lnTo>
                    <a:pt x="13419" y="3772"/>
                  </a:lnTo>
                  <a:lnTo>
                    <a:pt x="13457" y="3640"/>
                  </a:lnTo>
                  <a:lnTo>
                    <a:pt x="13533" y="3507"/>
                  </a:lnTo>
                  <a:lnTo>
                    <a:pt x="13684" y="3260"/>
                  </a:lnTo>
                  <a:lnTo>
                    <a:pt x="13836" y="3014"/>
                  </a:lnTo>
                  <a:lnTo>
                    <a:pt x="13893" y="2881"/>
                  </a:lnTo>
                  <a:lnTo>
                    <a:pt x="13950" y="2749"/>
                  </a:lnTo>
                  <a:lnTo>
                    <a:pt x="13950" y="2749"/>
                  </a:lnTo>
                  <a:lnTo>
                    <a:pt x="13969" y="2654"/>
                  </a:lnTo>
                  <a:lnTo>
                    <a:pt x="13969" y="2559"/>
                  </a:lnTo>
                  <a:lnTo>
                    <a:pt x="13931" y="2445"/>
                  </a:lnTo>
                  <a:lnTo>
                    <a:pt x="13912" y="2408"/>
                  </a:lnTo>
                  <a:lnTo>
                    <a:pt x="13874" y="2370"/>
                  </a:lnTo>
                  <a:lnTo>
                    <a:pt x="13874" y="2370"/>
                  </a:lnTo>
                  <a:lnTo>
                    <a:pt x="13741" y="2275"/>
                  </a:lnTo>
                  <a:lnTo>
                    <a:pt x="13533" y="2161"/>
                  </a:lnTo>
                  <a:lnTo>
                    <a:pt x="13305" y="2047"/>
                  </a:lnTo>
                  <a:lnTo>
                    <a:pt x="13192" y="2010"/>
                  </a:lnTo>
                  <a:lnTo>
                    <a:pt x="13097" y="1991"/>
                  </a:lnTo>
                  <a:lnTo>
                    <a:pt x="13097" y="1991"/>
                  </a:lnTo>
                  <a:lnTo>
                    <a:pt x="13078" y="1934"/>
                  </a:lnTo>
                  <a:lnTo>
                    <a:pt x="13040" y="1896"/>
                  </a:lnTo>
                  <a:lnTo>
                    <a:pt x="13040" y="1896"/>
                  </a:lnTo>
                  <a:lnTo>
                    <a:pt x="12832" y="1763"/>
                  </a:lnTo>
                  <a:lnTo>
                    <a:pt x="12623" y="1668"/>
                  </a:lnTo>
                  <a:lnTo>
                    <a:pt x="12377" y="1593"/>
                  </a:lnTo>
                  <a:lnTo>
                    <a:pt x="12149" y="1574"/>
                  </a:lnTo>
                  <a:lnTo>
                    <a:pt x="12149" y="1574"/>
                  </a:lnTo>
                  <a:lnTo>
                    <a:pt x="12036" y="1574"/>
                  </a:lnTo>
                  <a:lnTo>
                    <a:pt x="12036" y="1574"/>
                  </a:lnTo>
                  <a:lnTo>
                    <a:pt x="11979" y="1593"/>
                  </a:lnTo>
                  <a:lnTo>
                    <a:pt x="11941" y="1612"/>
                  </a:lnTo>
                  <a:lnTo>
                    <a:pt x="11903" y="1649"/>
                  </a:lnTo>
                  <a:lnTo>
                    <a:pt x="11884" y="1706"/>
                  </a:lnTo>
                  <a:lnTo>
                    <a:pt x="11884" y="1706"/>
                  </a:lnTo>
                  <a:lnTo>
                    <a:pt x="11770" y="1991"/>
                  </a:lnTo>
                  <a:lnTo>
                    <a:pt x="11694" y="2275"/>
                  </a:lnTo>
                  <a:lnTo>
                    <a:pt x="11694" y="2275"/>
                  </a:lnTo>
                  <a:lnTo>
                    <a:pt x="11581" y="1858"/>
                  </a:lnTo>
                  <a:lnTo>
                    <a:pt x="11505" y="1422"/>
                  </a:lnTo>
                  <a:lnTo>
                    <a:pt x="11505" y="1422"/>
                  </a:lnTo>
                  <a:lnTo>
                    <a:pt x="11467" y="1176"/>
                  </a:lnTo>
                  <a:lnTo>
                    <a:pt x="11467" y="910"/>
                  </a:lnTo>
                  <a:lnTo>
                    <a:pt x="11448" y="645"/>
                  </a:lnTo>
                  <a:lnTo>
                    <a:pt x="11410" y="512"/>
                  </a:lnTo>
                  <a:lnTo>
                    <a:pt x="11372" y="398"/>
                  </a:lnTo>
                  <a:lnTo>
                    <a:pt x="11372" y="398"/>
                  </a:lnTo>
                  <a:lnTo>
                    <a:pt x="11315" y="304"/>
                  </a:lnTo>
                  <a:lnTo>
                    <a:pt x="11239" y="228"/>
                  </a:lnTo>
                  <a:lnTo>
                    <a:pt x="11126" y="152"/>
                  </a:lnTo>
                  <a:lnTo>
                    <a:pt x="11012" y="95"/>
                  </a:lnTo>
                  <a:lnTo>
                    <a:pt x="10898" y="57"/>
                  </a:lnTo>
                  <a:lnTo>
                    <a:pt x="10766" y="19"/>
                  </a:lnTo>
                  <a:lnTo>
                    <a:pt x="10633" y="0"/>
                  </a:lnTo>
                  <a:lnTo>
                    <a:pt x="10500" y="0"/>
                  </a:lnTo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5" name="pizza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65" y="1471576"/>
            <a:ext cx="2766977" cy="1918437"/>
          </a:xfrm>
          <a:prstGeom prst="rect">
            <a:avLst/>
          </a:prstGeom>
        </p:spPr>
      </p:pic>
      <p:pic>
        <p:nvPicPr>
          <p:cNvPr id="6" name="hambuger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779" y="1073301"/>
            <a:ext cx="2397968" cy="2714987"/>
          </a:xfrm>
          <a:prstGeom prst="rect">
            <a:avLst/>
          </a:prstGeom>
        </p:spPr>
      </p:pic>
      <p:pic>
        <p:nvPicPr>
          <p:cNvPr id="9" name="banhmi">
            <a:hlinkClick r:id="rId7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885" y="3907011"/>
            <a:ext cx="3170195" cy="1902117"/>
          </a:xfrm>
          <a:prstGeom prst="rect">
            <a:avLst/>
          </a:prstGeom>
        </p:spPr>
      </p:pic>
      <p:pic>
        <p:nvPicPr>
          <p:cNvPr id="10" name="bánhkep">
            <a:hlinkClick r:id="rId9" action="ppaction://hlinksldjump"/>
            <a:extLst>
              <a:ext uri="{FF2B5EF4-FFF2-40B4-BE49-F238E27FC236}">
                <a16:creationId xmlns:a16="http://schemas.microsoft.com/office/drawing/2014/main" id="{8496083C-68B3-DDA8-F2D7-F4A2A1FB9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3577" y="4124154"/>
            <a:ext cx="2991363" cy="2080948"/>
          </a:xfrm>
          <a:prstGeom prst="rect">
            <a:avLst/>
          </a:prstGeom>
        </p:spPr>
      </p:pic>
      <p:pic>
        <p:nvPicPr>
          <p:cNvPr id="11" name="hotdogr">
            <a:hlinkClick r:id="rId11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6755" y="5164627"/>
            <a:ext cx="2489275" cy="1582816"/>
          </a:xfrm>
          <a:prstGeom prst="rect">
            <a:avLst/>
          </a:prstGeom>
        </p:spPr>
      </p:pic>
      <p:pic>
        <p:nvPicPr>
          <p:cNvPr id="574" name="bedaubep">
            <a:hlinkClick r:id="rId13" action="ppaction://hlinksldjump"/>
            <a:extLst>
              <a:ext uri="{FF2B5EF4-FFF2-40B4-BE49-F238E27FC236}">
                <a16:creationId xmlns:a16="http://schemas.microsoft.com/office/drawing/2014/main" id="{91D3474E-FC59-B305-FDE4-F8E1447169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9709" y="1320215"/>
            <a:ext cx="5263868" cy="3981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29" y="29408"/>
            <a:ext cx="9370364" cy="12924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44455" y="1137428"/>
            <a:ext cx="9126650" cy="5301720"/>
          </a:xfrm>
          <a:custGeom>
            <a:avLst/>
            <a:gdLst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7938349 w 8804419"/>
              <a:gd name="connsiteY2" fmla="*/ 0 h 5196318"/>
              <a:gd name="connsiteX3" fmla="*/ 8804419 w 8804419"/>
              <a:gd name="connsiteY3" fmla="*/ 866070 h 5196318"/>
              <a:gd name="connsiteX4" fmla="*/ 8804419 w 8804419"/>
              <a:gd name="connsiteY4" fmla="*/ 4330248 h 5196318"/>
              <a:gd name="connsiteX5" fmla="*/ 7938349 w 8804419"/>
              <a:gd name="connsiteY5" fmla="*/ 5196318 h 5196318"/>
              <a:gd name="connsiteX6" fmla="*/ 866070 w 8804419"/>
              <a:gd name="connsiteY6" fmla="*/ 5196318 h 5196318"/>
              <a:gd name="connsiteX7" fmla="*/ 0 w 8804419"/>
              <a:gd name="connsiteY7" fmla="*/ 4330248 h 5196318"/>
              <a:gd name="connsiteX8" fmla="*/ 0 w 8804419"/>
              <a:gd name="connsiteY8" fmla="*/ 866070 h 5196318"/>
              <a:gd name="connsiteX0" fmla="*/ 0 w 8804419"/>
              <a:gd name="connsiteY0" fmla="*/ 866070 h 5196318"/>
              <a:gd name="connsiteX1" fmla="*/ 866070 w 8804419"/>
              <a:gd name="connsiteY1" fmla="*/ 0 h 5196318"/>
              <a:gd name="connsiteX2" fmla="*/ 4313816 w 8804419"/>
              <a:gd name="connsiteY2" fmla="*/ 207170 h 5196318"/>
              <a:gd name="connsiteX3" fmla="*/ 7938349 w 8804419"/>
              <a:gd name="connsiteY3" fmla="*/ 0 h 5196318"/>
              <a:gd name="connsiteX4" fmla="*/ 8804419 w 8804419"/>
              <a:gd name="connsiteY4" fmla="*/ 866070 h 5196318"/>
              <a:gd name="connsiteX5" fmla="*/ 8804419 w 8804419"/>
              <a:gd name="connsiteY5" fmla="*/ 4330248 h 5196318"/>
              <a:gd name="connsiteX6" fmla="*/ 7938349 w 8804419"/>
              <a:gd name="connsiteY6" fmla="*/ 5196318 h 5196318"/>
              <a:gd name="connsiteX7" fmla="*/ 866070 w 8804419"/>
              <a:gd name="connsiteY7" fmla="*/ 5196318 h 5196318"/>
              <a:gd name="connsiteX8" fmla="*/ 0 w 8804419"/>
              <a:gd name="connsiteY8" fmla="*/ 4330248 h 5196318"/>
              <a:gd name="connsiteX9" fmla="*/ 0 w 8804419"/>
              <a:gd name="connsiteY9" fmla="*/ 866070 h 5196318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804419 w 8804419"/>
              <a:gd name="connsiteY5" fmla="*/ 4330248 h 5196319"/>
              <a:gd name="connsiteX6" fmla="*/ 7938349 w 8804419"/>
              <a:gd name="connsiteY6" fmla="*/ 5196318 h 5196319"/>
              <a:gd name="connsiteX7" fmla="*/ 4442908 w 8804419"/>
              <a:gd name="connsiteY7" fmla="*/ 4929778 h 5196319"/>
              <a:gd name="connsiteX8" fmla="*/ 866070 w 8804419"/>
              <a:gd name="connsiteY8" fmla="*/ 5196318 h 5196319"/>
              <a:gd name="connsiteX9" fmla="*/ 0 w 8804419"/>
              <a:gd name="connsiteY9" fmla="*/ 4330248 h 5196319"/>
              <a:gd name="connsiteX10" fmla="*/ 0 w 8804419"/>
              <a:gd name="connsiteY10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0 w 8804419"/>
              <a:gd name="connsiteY11" fmla="*/ 866070 h 5196319"/>
              <a:gd name="connsiteX0" fmla="*/ 0 w 8804419"/>
              <a:gd name="connsiteY0" fmla="*/ 866070 h 5196319"/>
              <a:gd name="connsiteX1" fmla="*/ 866070 w 8804419"/>
              <a:gd name="connsiteY1" fmla="*/ 0 h 5196319"/>
              <a:gd name="connsiteX2" fmla="*/ 4313816 w 8804419"/>
              <a:gd name="connsiteY2" fmla="*/ 207170 h 5196319"/>
              <a:gd name="connsiteX3" fmla="*/ 7938349 w 8804419"/>
              <a:gd name="connsiteY3" fmla="*/ 0 h 5196319"/>
              <a:gd name="connsiteX4" fmla="*/ 8804419 w 8804419"/>
              <a:gd name="connsiteY4" fmla="*/ 866070 h 5196319"/>
              <a:gd name="connsiteX5" fmla="*/ 8541571 w 8804419"/>
              <a:gd name="connsiteY5" fmla="*/ 2444761 h 5196319"/>
              <a:gd name="connsiteX6" fmla="*/ 8804419 w 8804419"/>
              <a:gd name="connsiteY6" fmla="*/ 4330248 h 5196319"/>
              <a:gd name="connsiteX7" fmla="*/ 7938349 w 8804419"/>
              <a:gd name="connsiteY7" fmla="*/ 5196318 h 5196319"/>
              <a:gd name="connsiteX8" fmla="*/ 4442908 w 8804419"/>
              <a:gd name="connsiteY8" fmla="*/ 4929778 h 5196319"/>
              <a:gd name="connsiteX9" fmla="*/ 866070 w 8804419"/>
              <a:gd name="connsiteY9" fmla="*/ 5196318 h 5196319"/>
              <a:gd name="connsiteX10" fmla="*/ 0 w 8804419"/>
              <a:gd name="connsiteY10" fmla="*/ 4330248 h 5196319"/>
              <a:gd name="connsiteX11" fmla="*/ 268941 w 8804419"/>
              <a:gd name="connsiteY11" fmla="*/ 2358700 h 5196319"/>
              <a:gd name="connsiteX12" fmla="*/ 0 w 8804419"/>
              <a:gd name="connsiteY12" fmla="*/ 866070 h 5196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04419" h="5196319">
                <a:moveTo>
                  <a:pt x="0" y="866070"/>
                </a:moveTo>
                <a:cubicBezTo>
                  <a:pt x="0" y="387753"/>
                  <a:pt x="387753" y="0"/>
                  <a:pt x="866070" y="0"/>
                </a:cubicBezTo>
                <a:cubicBezTo>
                  <a:pt x="1968702" y="925"/>
                  <a:pt x="3211184" y="206245"/>
                  <a:pt x="4313816" y="207170"/>
                </a:cubicBezTo>
                <a:cubicBezTo>
                  <a:pt x="5568610" y="206245"/>
                  <a:pt x="6683555" y="925"/>
                  <a:pt x="7938349" y="0"/>
                </a:cubicBezTo>
                <a:cubicBezTo>
                  <a:pt x="8416666" y="0"/>
                  <a:pt x="8804419" y="387753"/>
                  <a:pt x="8804419" y="866070"/>
                </a:cubicBezTo>
                <a:cubicBezTo>
                  <a:pt x="8799278" y="1381543"/>
                  <a:pt x="8546712" y="1929288"/>
                  <a:pt x="8541571" y="2444761"/>
                </a:cubicBezTo>
                <a:lnTo>
                  <a:pt x="8804419" y="4330248"/>
                </a:lnTo>
                <a:cubicBezTo>
                  <a:pt x="8804419" y="4808565"/>
                  <a:pt x="8416666" y="5196318"/>
                  <a:pt x="7938349" y="5196318"/>
                </a:cubicBezTo>
                <a:cubicBezTo>
                  <a:pt x="6758858" y="5197118"/>
                  <a:pt x="5622399" y="4928978"/>
                  <a:pt x="4442908" y="4929778"/>
                </a:cubicBezTo>
                <a:lnTo>
                  <a:pt x="866070" y="5196318"/>
                </a:lnTo>
                <a:cubicBezTo>
                  <a:pt x="387753" y="5196318"/>
                  <a:pt x="0" y="4808565"/>
                  <a:pt x="0" y="4330248"/>
                </a:cubicBezTo>
                <a:cubicBezTo>
                  <a:pt x="0" y="3665894"/>
                  <a:pt x="268941" y="3023054"/>
                  <a:pt x="268941" y="2358700"/>
                </a:cubicBezTo>
                <a:lnTo>
                  <a:pt x="0" y="866070"/>
                </a:lnTo>
                <a:close/>
              </a:path>
            </a:pathLst>
          </a:cu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540000" rtlCol="0" anchor="ctr"/>
          <a:lstStyle/>
          <a:p>
            <a:pPr algn="just"/>
            <a:r>
              <a:rPr lang="en-GB" sz="4400" dirty="0" err="1" smtClean="0">
                <a:solidFill>
                  <a:srgbClr val="0F4C5C"/>
                </a:solidFill>
              </a:rPr>
              <a:t>Hôm</a:t>
            </a:r>
            <a:r>
              <a:rPr lang="en-GB" sz="4400" dirty="0" smtClean="0">
                <a:solidFill>
                  <a:srgbClr val="0F4C5C"/>
                </a:solidFill>
              </a:rPr>
              <a:t> nay, </a:t>
            </a:r>
            <a:r>
              <a:rPr lang="en-GB" sz="4400" dirty="0" err="1" smtClean="0">
                <a:solidFill>
                  <a:srgbClr val="0F4C5C"/>
                </a:solidFill>
              </a:rPr>
              <a:t>tiệm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bánh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măng</a:t>
            </a:r>
            <a:r>
              <a:rPr lang="en-GB" sz="4400" dirty="0" smtClean="0">
                <a:solidFill>
                  <a:srgbClr val="0F4C5C"/>
                </a:solidFill>
              </a:rPr>
              <a:t> non </a:t>
            </a:r>
            <a:r>
              <a:rPr lang="en-GB" sz="4400" dirty="0" err="1" smtClean="0">
                <a:solidFill>
                  <a:srgbClr val="0F4C5C"/>
                </a:solidFill>
              </a:rPr>
              <a:t>có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rất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nhiều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món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bánh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ngon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để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dành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tặng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cho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mọi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người</a:t>
            </a:r>
            <a:r>
              <a:rPr lang="en-GB" sz="4400" dirty="0" smtClean="0">
                <a:solidFill>
                  <a:srgbClr val="0F4C5C"/>
                </a:solidFill>
              </a:rPr>
              <a:t>. </a:t>
            </a:r>
            <a:r>
              <a:rPr lang="en-GB" sz="4400" dirty="0" err="1" smtClean="0">
                <a:solidFill>
                  <a:srgbClr val="0F4C5C"/>
                </a:solidFill>
              </a:rPr>
              <a:t>Các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em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hãy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hoàn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thành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các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bài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tập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để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nhận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được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món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bánh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mà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mình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yêu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thích</a:t>
            </a:r>
            <a:r>
              <a:rPr lang="en-GB" sz="4400" dirty="0" smtClean="0">
                <a:solidFill>
                  <a:srgbClr val="0F4C5C"/>
                </a:solidFill>
              </a:rPr>
              <a:t> </a:t>
            </a:r>
            <a:r>
              <a:rPr lang="en-GB" sz="4400" dirty="0" err="1" smtClean="0">
                <a:solidFill>
                  <a:srgbClr val="0F4C5C"/>
                </a:solidFill>
              </a:rPr>
              <a:t>nhé</a:t>
            </a:r>
            <a:r>
              <a:rPr lang="en-GB" sz="4400" dirty="0" smtClean="0">
                <a:solidFill>
                  <a:srgbClr val="0F4C5C"/>
                </a:solidFill>
              </a:rPr>
              <a:t>!</a:t>
            </a:r>
            <a:endParaRPr lang="en-GB" sz="4400" dirty="0">
              <a:solidFill>
                <a:srgbClr val="0F4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983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232362" y="2117607"/>
              <a:ext cx="2530878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latin typeface="UTM Avo" panose="02040603050506020204" pitchFamily="18" charset="0"/>
                </a:rPr>
                <a:t>Ki-</a:t>
              </a:r>
              <a:r>
                <a:rPr lang="en-US" sz="4800" b="1" dirty="0" err="1" smtClean="0">
                  <a:latin typeface="UTM Avo" panose="02040603050506020204" pitchFamily="18" charset="0"/>
                </a:rPr>
                <a:t>lô</a:t>
              </a:r>
              <a:r>
                <a:rPr lang="en-US" sz="4800" b="1" dirty="0" smtClean="0">
                  <a:latin typeface="UTM Avo" panose="02040603050506020204" pitchFamily="18" charset="0"/>
                </a:rPr>
                <a:t>-gam</a:t>
              </a:r>
              <a:endParaRPr lang="en-US" sz="4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193882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402186 w 7820286"/>
                  <a:gd name="connsiteY1" fmla="*/ 0 h 1220855"/>
                  <a:gd name="connsiteX2" fmla="*/ 1038981 w 7820286"/>
                  <a:gd name="connsiteY2" fmla="*/ 0 h 1220855"/>
                  <a:gd name="connsiteX3" fmla="*/ 1753978 w 7820286"/>
                  <a:gd name="connsiteY3" fmla="*/ 0 h 1220855"/>
                  <a:gd name="connsiteX4" fmla="*/ 2468976 w 7820286"/>
                  <a:gd name="connsiteY4" fmla="*/ 0 h 1220855"/>
                  <a:gd name="connsiteX5" fmla="*/ 3105771 w 7820286"/>
                  <a:gd name="connsiteY5" fmla="*/ 0 h 1220855"/>
                  <a:gd name="connsiteX6" fmla="*/ 3664363 w 7820286"/>
                  <a:gd name="connsiteY6" fmla="*/ 0 h 1220855"/>
                  <a:gd name="connsiteX7" fmla="*/ 4379360 w 7820286"/>
                  <a:gd name="connsiteY7" fmla="*/ 0 h 1220855"/>
                  <a:gd name="connsiteX8" fmla="*/ 4781546 w 7820286"/>
                  <a:gd name="connsiteY8" fmla="*/ 0 h 1220855"/>
                  <a:gd name="connsiteX9" fmla="*/ 5261935 w 7820286"/>
                  <a:gd name="connsiteY9" fmla="*/ 0 h 1220855"/>
                  <a:gd name="connsiteX10" fmla="*/ 5742324 w 7820286"/>
                  <a:gd name="connsiteY10" fmla="*/ 0 h 1220855"/>
                  <a:gd name="connsiteX11" fmla="*/ 6144510 w 7820286"/>
                  <a:gd name="connsiteY11" fmla="*/ 0 h 1220855"/>
                  <a:gd name="connsiteX12" fmla="*/ 6703102 w 7820286"/>
                  <a:gd name="connsiteY12" fmla="*/ 0 h 1220855"/>
                  <a:gd name="connsiteX13" fmla="*/ 7105288 w 7820286"/>
                  <a:gd name="connsiteY13" fmla="*/ 0 h 1220855"/>
                  <a:gd name="connsiteX14" fmla="*/ 7820286 w 7820286"/>
                  <a:gd name="connsiteY14" fmla="*/ 0 h 1220855"/>
                  <a:gd name="connsiteX15" fmla="*/ 7820286 w 7820286"/>
                  <a:gd name="connsiteY15" fmla="*/ 419160 h 1220855"/>
                  <a:gd name="connsiteX16" fmla="*/ 7820286 w 7820286"/>
                  <a:gd name="connsiteY16" fmla="*/ 826112 h 1220855"/>
                  <a:gd name="connsiteX17" fmla="*/ 7820286 w 7820286"/>
                  <a:gd name="connsiteY17" fmla="*/ 1220855 h 1220855"/>
                  <a:gd name="connsiteX18" fmla="*/ 7496303 w 7820286"/>
                  <a:gd name="connsiteY18" fmla="*/ 1220855 h 1220855"/>
                  <a:gd name="connsiteX19" fmla="*/ 6859508 w 7820286"/>
                  <a:gd name="connsiteY19" fmla="*/ 1220855 h 1220855"/>
                  <a:gd name="connsiteX20" fmla="*/ 6300916 w 7820286"/>
                  <a:gd name="connsiteY20" fmla="*/ 1220855 h 1220855"/>
                  <a:gd name="connsiteX21" fmla="*/ 5976933 w 7820286"/>
                  <a:gd name="connsiteY21" fmla="*/ 1220855 h 1220855"/>
                  <a:gd name="connsiteX22" fmla="*/ 5340138 w 7820286"/>
                  <a:gd name="connsiteY22" fmla="*/ 1220855 h 1220855"/>
                  <a:gd name="connsiteX23" fmla="*/ 4859749 w 7820286"/>
                  <a:gd name="connsiteY23" fmla="*/ 1220855 h 1220855"/>
                  <a:gd name="connsiteX24" fmla="*/ 4301157 w 7820286"/>
                  <a:gd name="connsiteY24" fmla="*/ 1220855 h 1220855"/>
                  <a:gd name="connsiteX25" fmla="*/ 3664363 w 7820286"/>
                  <a:gd name="connsiteY25" fmla="*/ 1220855 h 1220855"/>
                  <a:gd name="connsiteX26" fmla="*/ 3340379 w 7820286"/>
                  <a:gd name="connsiteY26" fmla="*/ 1220855 h 1220855"/>
                  <a:gd name="connsiteX27" fmla="*/ 2781787 w 7820286"/>
                  <a:gd name="connsiteY27" fmla="*/ 1220855 h 1220855"/>
                  <a:gd name="connsiteX28" fmla="*/ 2144993 w 7820286"/>
                  <a:gd name="connsiteY28" fmla="*/ 1220855 h 1220855"/>
                  <a:gd name="connsiteX29" fmla="*/ 1508198 w 7820286"/>
                  <a:gd name="connsiteY29" fmla="*/ 1220855 h 1220855"/>
                  <a:gd name="connsiteX30" fmla="*/ 1106012 w 7820286"/>
                  <a:gd name="connsiteY30" fmla="*/ 1220855 h 1220855"/>
                  <a:gd name="connsiteX31" fmla="*/ 625623 w 7820286"/>
                  <a:gd name="connsiteY31" fmla="*/ 1220855 h 1220855"/>
                  <a:gd name="connsiteX32" fmla="*/ 0 w 7820286"/>
                  <a:gd name="connsiteY32" fmla="*/ 1220855 h 1220855"/>
                  <a:gd name="connsiteX33" fmla="*/ 0 w 7820286"/>
                  <a:gd name="connsiteY33" fmla="*/ 838320 h 1220855"/>
                  <a:gd name="connsiteX34" fmla="*/ 0 w 7820286"/>
                  <a:gd name="connsiteY34" fmla="*/ 443577 h 1220855"/>
                  <a:gd name="connsiteX35" fmla="*/ 0 w 7820286"/>
                  <a:gd name="connsiteY35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95189" y="-37728"/>
                      <a:pt x="257781" y="10052"/>
                      <a:pt x="402186" y="0"/>
                    </a:cubicBezTo>
                    <a:cubicBezTo>
                      <a:pt x="546591" y="-10052"/>
                      <a:pt x="761480" y="73439"/>
                      <a:pt x="1038981" y="0"/>
                    </a:cubicBezTo>
                    <a:cubicBezTo>
                      <a:pt x="1316483" y="-73439"/>
                      <a:pt x="1454275" y="85170"/>
                      <a:pt x="1753978" y="0"/>
                    </a:cubicBezTo>
                    <a:cubicBezTo>
                      <a:pt x="2053681" y="-85170"/>
                      <a:pt x="2118023" y="55986"/>
                      <a:pt x="2468976" y="0"/>
                    </a:cubicBezTo>
                    <a:cubicBezTo>
                      <a:pt x="2819929" y="-55986"/>
                      <a:pt x="2803204" y="68099"/>
                      <a:pt x="3105771" y="0"/>
                    </a:cubicBezTo>
                    <a:cubicBezTo>
                      <a:pt x="3408338" y="-68099"/>
                      <a:pt x="3541553" y="24818"/>
                      <a:pt x="3664363" y="0"/>
                    </a:cubicBezTo>
                    <a:cubicBezTo>
                      <a:pt x="3787173" y="-24818"/>
                      <a:pt x="4154897" y="41261"/>
                      <a:pt x="4379360" y="0"/>
                    </a:cubicBezTo>
                    <a:cubicBezTo>
                      <a:pt x="4603823" y="-41261"/>
                      <a:pt x="4637397" y="6901"/>
                      <a:pt x="4781546" y="0"/>
                    </a:cubicBezTo>
                    <a:cubicBezTo>
                      <a:pt x="4925695" y="-6901"/>
                      <a:pt x="5125934" y="24321"/>
                      <a:pt x="5261935" y="0"/>
                    </a:cubicBezTo>
                    <a:cubicBezTo>
                      <a:pt x="5397936" y="-24321"/>
                      <a:pt x="5567626" y="29507"/>
                      <a:pt x="5742324" y="0"/>
                    </a:cubicBezTo>
                    <a:cubicBezTo>
                      <a:pt x="5917022" y="-29507"/>
                      <a:pt x="6024942" y="17886"/>
                      <a:pt x="6144510" y="0"/>
                    </a:cubicBezTo>
                    <a:cubicBezTo>
                      <a:pt x="6264078" y="-17886"/>
                      <a:pt x="6497444" y="14440"/>
                      <a:pt x="6703102" y="0"/>
                    </a:cubicBezTo>
                    <a:cubicBezTo>
                      <a:pt x="6908760" y="-14440"/>
                      <a:pt x="6937555" y="4382"/>
                      <a:pt x="7105288" y="0"/>
                    </a:cubicBezTo>
                    <a:cubicBezTo>
                      <a:pt x="7273021" y="-4382"/>
                      <a:pt x="7545312" y="16366"/>
                      <a:pt x="7820286" y="0"/>
                    </a:cubicBezTo>
                    <a:cubicBezTo>
                      <a:pt x="7860277" y="108811"/>
                      <a:pt x="7815435" y="288938"/>
                      <a:pt x="7820286" y="419160"/>
                    </a:cubicBezTo>
                    <a:cubicBezTo>
                      <a:pt x="7825137" y="549382"/>
                      <a:pt x="7790737" y="665384"/>
                      <a:pt x="7820286" y="826112"/>
                    </a:cubicBezTo>
                    <a:cubicBezTo>
                      <a:pt x="7849835" y="986840"/>
                      <a:pt x="7798534" y="1121083"/>
                      <a:pt x="7820286" y="1220855"/>
                    </a:cubicBezTo>
                    <a:cubicBezTo>
                      <a:pt x="7740461" y="1253812"/>
                      <a:pt x="7587273" y="1197609"/>
                      <a:pt x="7496303" y="1220855"/>
                    </a:cubicBezTo>
                    <a:cubicBezTo>
                      <a:pt x="7405333" y="1244101"/>
                      <a:pt x="7155009" y="1185026"/>
                      <a:pt x="6859508" y="1220855"/>
                    </a:cubicBezTo>
                    <a:cubicBezTo>
                      <a:pt x="6564007" y="1256684"/>
                      <a:pt x="6424084" y="1199206"/>
                      <a:pt x="6300916" y="1220855"/>
                    </a:cubicBezTo>
                    <a:cubicBezTo>
                      <a:pt x="6177748" y="1242504"/>
                      <a:pt x="6109554" y="1199198"/>
                      <a:pt x="5976933" y="1220855"/>
                    </a:cubicBezTo>
                    <a:cubicBezTo>
                      <a:pt x="5844312" y="1242512"/>
                      <a:pt x="5586636" y="1181987"/>
                      <a:pt x="5340138" y="1220855"/>
                    </a:cubicBezTo>
                    <a:cubicBezTo>
                      <a:pt x="5093640" y="1259723"/>
                      <a:pt x="4972767" y="1215337"/>
                      <a:pt x="4859749" y="1220855"/>
                    </a:cubicBezTo>
                    <a:cubicBezTo>
                      <a:pt x="4746731" y="1226373"/>
                      <a:pt x="4537937" y="1212860"/>
                      <a:pt x="4301157" y="1220855"/>
                    </a:cubicBezTo>
                    <a:cubicBezTo>
                      <a:pt x="4064377" y="1228850"/>
                      <a:pt x="3966069" y="1183022"/>
                      <a:pt x="3664363" y="1220855"/>
                    </a:cubicBezTo>
                    <a:cubicBezTo>
                      <a:pt x="3362657" y="1258688"/>
                      <a:pt x="3481641" y="1196146"/>
                      <a:pt x="3340379" y="1220855"/>
                    </a:cubicBezTo>
                    <a:cubicBezTo>
                      <a:pt x="3199117" y="1245564"/>
                      <a:pt x="2994095" y="1189774"/>
                      <a:pt x="2781787" y="1220855"/>
                    </a:cubicBezTo>
                    <a:cubicBezTo>
                      <a:pt x="2569479" y="1251936"/>
                      <a:pt x="2410850" y="1160875"/>
                      <a:pt x="2144993" y="1220855"/>
                    </a:cubicBezTo>
                    <a:cubicBezTo>
                      <a:pt x="1879136" y="1280835"/>
                      <a:pt x="1770222" y="1218544"/>
                      <a:pt x="1508198" y="1220855"/>
                    </a:cubicBezTo>
                    <a:cubicBezTo>
                      <a:pt x="1246175" y="1223166"/>
                      <a:pt x="1211092" y="1176539"/>
                      <a:pt x="1106012" y="1220855"/>
                    </a:cubicBezTo>
                    <a:cubicBezTo>
                      <a:pt x="1000932" y="1265171"/>
                      <a:pt x="856675" y="1185225"/>
                      <a:pt x="625623" y="1220855"/>
                    </a:cubicBezTo>
                    <a:cubicBezTo>
                      <a:pt x="394571" y="1256485"/>
                      <a:pt x="222375" y="1208581"/>
                      <a:pt x="0" y="1220855"/>
                    </a:cubicBezTo>
                    <a:cubicBezTo>
                      <a:pt x="-8994" y="1085904"/>
                      <a:pt x="45552" y="934075"/>
                      <a:pt x="0" y="838320"/>
                    </a:cubicBezTo>
                    <a:cubicBezTo>
                      <a:pt x="-45552" y="742565"/>
                      <a:pt x="26812" y="601619"/>
                      <a:pt x="0" y="443577"/>
                    </a:cubicBezTo>
                    <a:cubicBezTo>
                      <a:pt x="-26812" y="285535"/>
                      <a:pt x="17140" y="156374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sd="170926038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1835871" y="403711"/>
              <a:ext cx="6777187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latin typeface="UTM Avo" panose="02040603050506020204" pitchFamily="18" charset="0"/>
                </a:rPr>
                <a:t>Để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đo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khối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lượng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của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một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vật</a:t>
              </a:r>
              <a:r>
                <a:rPr lang="en-US" sz="3600" b="1" dirty="0" smtClean="0">
                  <a:latin typeface="UTM Avo" panose="02040603050506020204" pitchFamily="18" charset="0"/>
                </a:rPr>
                <a:t>,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người</a:t>
              </a:r>
              <a:r>
                <a:rPr lang="en-US" sz="3600" b="1" dirty="0" smtClean="0">
                  <a:latin typeface="UTM Avo" panose="02040603050506020204" pitchFamily="18" charset="0"/>
                </a:rPr>
                <a:t> ta dung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đơn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vị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nào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sau</a:t>
              </a:r>
              <a:r>
                <a:rPr lang="en-US" sz="3600" b="1" dirty="0" smtClean="0"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latin typeface="UTM Avo" panose="02040603050506020204" pitchFamily="18" charset="0"/>
                </a:rPr>
                <a:t>đây</a:t>
              </a:r>
              <a:r>
                <a:rPr lang="en-US" sz="3600" b="1" dirty="0" smtClean="0">
                  <a:latin typeface="UTM Avo" panose="02040603050506020204" pitchFamily="18" charset="0"/>
                </a:rPr>
                <a:t>?</a:t>
              </a:r>
              <a:endParaRPr lang="en-US" sz="36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184077" y="2263312"/>
            <a:ext cx="5667275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473643" y="2145502"/>
                <a:ext cx="3110190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Xăng-ti-mét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607395" y="2032289"/>
                <a:ext cx="2209415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Mét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15537" y="2080698"/>
                <a:ext cx="2525543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Đề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-xi-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mét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600967" y="245759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574680" y="452480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6908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59790" y="2062406"/>
                <a:ext cx="2209415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Lít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2062326"/>
                <a:ext cx="2209415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Giây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2162968" y="272611"/>
                <a:ext cx="5809447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Để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đo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thể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tích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ta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dùng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đơn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vị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nào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?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5" name="Picture 34">
              <a:hlinkClick r:id="rId9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59063" y="2370146"/>
            <a:ext cx="5562364" cy="1891317"/>
            <a:chOff x="259063" y="2370146"/>
            <a:chExt cx="5562364" cy="1891317"/>
          </a:xfrm>
        </p:grpSpPr>
        <p:grpSp>
          <p:nvGrpSpPr>
            <p:cNvPr id="2" name="A">
              <a:extLst>
                <a:ext uri="{FF2B5EF4-FFF2-40B4-BE49-F238E27FC236}">
                  <a16:creationId xmlns:a16="http://schemas.microsoft.com/office/drawing/2014/main" id="{26CCB68B-10E9-1C52-3402-BDC6DA30CC94}"/>
                </a:ext>
              </a:extLst>
            </p:cNvPr>
            <p:cNvGrpSpPr/>
            <p:nvPr/>
          </p:nvGrpSpPr>
          <p:grpSpPr>
            <a:xfrm>
              <a:off x="259063" y="2370146"/>
              <a:ext cx="5562364" cy="1891317"/>
              <a:chOff x="194297" y="1777609"/>
              <a:chExt cx="4171773" cy="1418488"/>
            </a:xfrm>
          </p:grpSpPr>
          <p:sp>
            <p:nvSpPr>
              <p:cNvPr id="3" name="Google Shape;1182;p42">
                <a:extLst>
                  <a:ext uri="{FF2B5EF4-FFF2-40B4-BE49-F238E27FC236}">
                    <a16:creationId xmlns:a16="http://schemas.microsoft.com/office/drawing/2014/main" id="{CF0FFA9F-0076-CBCB-40CE-6FEE0F6FDCB4}"/>
                  </a:ext>
                </a:extLst>
              </p:cNvPr>
              <p:cNvSpPr/>
              <p:nvPr/>
            </p:nvSpPr>
            <p:spPr>
              <a:xfrm>
                <a:off x="737521" y="1781001"/>
                <a:ext cx="3628549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CA3659"/>
              </a:solidFill>
              <a:ln w="19050" cap="flat" cmpd="sng">
                <a:solidFill>
                  <a:srgbClr val="CA36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3EE2D74-EF6B-D668-14A6-4037115AB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4297" y="1777609"/>
                <a:ext cx="1074063" cy="1418488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643150" y="2823476"/>
              <a:ext cx="3374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latin typeface="UTM Avo" panose="02040603050506020204" pitchFamily="18" charset="0"/>
                </a:rPr>
                <a:t>Ki-</a:t>
              </a:r>
              <a:r>
                <a:rPr lang="en-US" sz="4800" b="1" dirty="0" err="1" smtClean="0">
                  <a:latin typeface="UTM Avo" panose="02040603050506020204" pitchFamily="18" charset="0"/>
                </a:rPr>
                <a:t>lô</a:t>
              </a:r>
              <a:r>
                <a:rPr lang="en-US" sz="4800" b="1" dirty="0" smtClean="0">
                  <a:latin typeface="UTM Avo" panose="02040603050506020204" pitchFamily="18" charset="0"/>
                </a:rPr>
                <a:t>-gam</a:t>
              </a:r>
              <a:endParaRPr lang="en-US" sz="4800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0421" y="4455581"/>
            <a:ext cx="5610556" cy="2063756"/>
            <a:chOff x="310421" y="4455581"/>
            <a:chExt cx="5610556" cy="2063756"/>
          </a:xfrm>
        </p:grpSpPr>
        <p:grpSp>
          <p:nvGrpSpPr>
            <p:cNvPr id="17" name="C">
              <a:extLst>
                <a:ext uri="{FF2B5EF4-FFF2-40B4-BE49-F238E27FC236}">
                  <a16:creationId xmlns:a16="http://schemas.microsoft.com/office/drawing/2014/main" id="{4B584FDC-DF3C-87B4-856B-D5DDF71D7F06}"/>
                </a:ext>
              </a:extLst>
            </p:cNvPr>
            <p:cNvGrpSpPr/>
            <p:nvPr/>
          </p:nvGrpSpPr>
          <p:grpSpPr>
            <a:xfrm>
              <a:off x="310421" y="4455581"/>
              <a:ext cx="5610556" cy="2063756"/>
              <a:chOff x="232815" y="3341685"/>
              <a:chExt cx="4207917" cy="1547817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701366" y="3387687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63957CD-EF87-248B-CEDE-44A379852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2815" y="3341685"/>
                <a:ext cx="1171989" cy="1547817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324A279-65A2-C83F-5FB9-766C3C80DA8B}"/>
                </a:ext>
              </a:extLst>
            </p:cNvPr>
            <p:cNvSpPr txBox="1"/>
            <p:nvPr/>
          </p:nvSpPr>
          <p:spPr>
            <a:xfrm>
              <a:off x="1713776" y="4868698"/>
              <a:ext cx="29458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 smtClean="0">
                  <a:latin typeface="UTM Avo" panose="02040603050506020204" pitchFamily="18" charset="0"/>
                </a:rPr>
                <a:t>Mét</a:t>
              </a:r>
              <a:endParaRPr lang="en-US" sz="4800" b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17692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67" b="1" dirty="0" smtClean="0">
                  <a:latin typeface="UTM Avo" panose="02040603050506020204" pitchFamily="18" charset="0"/>
                </a:rPr>
                <a:t>10</a:t>
              </a:r>
              <a:endParaRPr lang="en-US" sz="5867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smtClean="0">
                    <a:latin typeface="UTM Avo" panose="02040603050506020204" pitchFamily="18" charset="0"/>
                  </a:rPr>
                  <a:t>36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79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smtClean="0">
                    <a:latin typeface="UTM Avo" panose="02040603050506020204" pitchFamily="18" charset="0"/>
                  </a:rPr>
                  <a:t>60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smtClean="0">
                    <a:latin typeface="UTM Avo" panose="02040603050506020204" pitchFamily="18" charset="0"/>
                  </a:rPr>
                  <a:t>100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2434035" y="462005"/>
                <a:ext cx="4916949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smtClean="0">
                    <a:latin typeface="UTM Avo" panose="02040603050506020204" pitchFamily="18" charset="0"/>
                  </a:rPr>
                  <a:t>1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giờ</a:t>
                </a:r>
                <a:r>
                  <a:rPr lang="en-US" sz="5867" b="1" dirty="0" smtClean="0">
                    <a:latin typeface="UTM Avo" panose="02040603050506020204" pitchFamily="18" charset="0"/>
                  </a:rPr>
                  <a:t> = …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phút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7" name="Picture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932400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6BE28-FA0B-ADDD-2E56-91F4D563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8C51A-FCF6-8288-AC65-A3ADE7C4D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A">
            <a:extLst>
              <a:ext uri="{FF2B5EF4-FFF2-40B4-BE49-F238E27FC236}">
                <a16:creationId xmlns:a16="http://schemas.microsoft.com/office/drawing/2014/main" id="{B58527A4-71BE-EB63-9639-0655BA44F14D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5" name="Google Shape;1182;p42">
              <a:extLst>
                <a:ext uri="{FF2B5EF4-FFF2-40B4-BE49-F238E27FC236}">
                  <a16:creationId xmlns:a16="http://schemas.microsoft.com/office/drawing/2014/main" id="{493790B4-9DC8-D8F4-CA52-9B37DAF6ADE0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711F55-3348-72A8-7D07-68E07D8BD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CA16E3-770C-A59A-DD37-6C47213412E2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67" b="1" dirty="0" smtClean="0">
                  <a:latin typeface="UTM Avo" panose="02040603050506020204" pitchFamily="18" charset="0"/>
                </a:rPr>
                <a:t>5 </a:t>
              </a:r>
              <a:r>
                <a:rPr lang="en-US" sz="5867" b="1" dirty="0" err="1" smtClean="0">
                  <a:latin typeface="UTM Avo" panose="02040603050506020204" pitchFamily="18" charset="0"/>
                </a:rPr>
                <a:t>ngày</a:t>
              </a:r>
              <a:endParaRPr lang="en-US" sz="5867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" name="B">
            <a:extLst>
              <a:ext uri="{FF2B5EF4-FFF2-40B4-BE49-F238E27FC236}">
                <a16:creationId xmlns:a16="http://schemas.microsoft.com/office/drawing/2014/main" id="{E035AB84-8B70-5CCA-7DBD-35B26D7B64A2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4EC35F6-4C57-1676-49A7-89DEA113B214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1" name="Google Shape;1182;p42">
                <a:extLst>
                  <a:ext uri="{FF2B5EF4-FFF2-40B4-BE49-F238E27FC236}">
                    <a16:creationId xmlns:a16="http://schemas.microsoft.com/office/drawing/2014/main" id="{21A9D59A-BC60-05EA-BD12-6A6C59B7CF6A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188083-AF7E-5469-83ED-8FBAD48CA07E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30710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smtClean="0">
                    <a:latin typeface="UTM Avo" panose="02040603050506020204" pitchFamily="18" charset="0"/>
                  </a:rPr>
                  <a:t>10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ngày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DA1CA4-A20E-64AE-4E2E-C54835020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id="{1827FB6E-FDEF-4057-9581-1A20698C54D4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A069F14-1047-201A-7B24-BDA0E14FB19E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6" name="Google Shape;1182;p42">
                <a:extLst>
                  <a:ext uri="{FF2B5EF4-FFF2-40B4-BE49-F238E27FC236}">
                    <a16:creationId xmlns:a16="http://schemas.microsoft.com/office/drawing/2014/main" id="{DA7B4626-EE68-05F0-6A15-A149A107A85E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A79A417-BF08-A570-A36B-F3C7E729E43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smtClean="0">
                    <a:latin typeface="UTM Avo" panose="02040603050506020204" pitchFamily="18" charset="0"/>
                  </a:rPr>
                  <a:t>6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ngày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2812BF-6617-C059-0F8F-0FBA0D4D1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8" name="D">
            <a:extLst>
              <a:ext uri="{FF2B5EF4-FFF2-40B4-BE49-F238E27FC236}">
                <a16:creationId xmlns:a16="http://schemas.microsoft.com/office/drawing/2014/main" id="{42B8F96D-9877-81A4-B298-0F3D057E0A65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147932-499D-F25F-B6F4-74F17A57FD52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1" name="Google Shape;1182;p42">
                <a:extLst>
                  <a:ext uri="{FF2B5EF4-FFF2-40B4-BE49-F238E27FC236}">
                    <a16:creationId xmlns:a16="http://schemas.microsoft.com/office/drawing/2014/main" id="{4A5A293A-8AF6-A619-204A-1F2F4046A13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9C5C17-941E-E5D4-D20A-A0B860AB1937}"/>
                  </a:ext>
                </a:extLst>
              </p:cNvPr>
              <p:cNvSpPr txBox="1"/>
              <p:nvPr/>
            </p:nvSpPr>
            <p:spPr>
              <a:xfrm>
                <a:off x="5928093" y="1984674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smtClean="0">
                    <a:latin typeface="UTM Avo" panose="02040603050506020204" pitchFamily="18" charset="0"/>
                  </a:rPr>
                  <a:t>7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ngày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90427B-D363-9272-0F81-D055C0119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07015E32-9A31-B7D8-7996-5025CE31ADA8}"/>
              </a:ext>
            </a:extLst>
          </p:cNvPr>
          <p:cNvSpPr/>
          <p:nvPr/>
        </p:nvSpPr>
        <p:spPr>
          <a:xfrm>
            <a:off x="10033205" y="2127570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D8371EE0-DE72-32D0-BB55-B432D87C8AB8}"/>
              </a:ext>
            </a:extLst>
          </p:cNvPr>
          <p:cNvSpPr/>
          <p:nvPr/>
        </p:nvSpPr>
        <p:spPr>
          <a:xfrm>
            <a:off x="4179664" y="2105397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B0A05383-C3FA-D8A1-1952-08F8140ACE30}"/>
              </a:ext>
            </a:extLst>
          </p:cNvPr>
          <p:cNvSpPr/>
          <p:nvPr/>
        </p:nvSpPr>
        <p:spPr>
          <a:xfrm>
            <a:off x="4352179" y="4223587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0C068BBD-EEE1-4641-BF86-B72445BB4FEC}"/>
              </a:ext>
            </a:extLst>
          </p:cNvPr>
          <p:cNvSpPr/>
          <p:nvPr/>
        </p:nvSpPr>
        <p:spPr>
          <a:xfrm>
            <a:off x="10444683" y="4121153"/>
            <a:ext cx="1477047" cy="1288019"/>
          </a:xfrm>
          <a:prstGeom prst="heart">
            <a:avLst/>
          </a:prstGeom>
          <a:solidFill>
            <a:srgbClr val="FF6A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3A6DF03D-CB61-4052-6F5F-AC1E03E18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66C9933-2F6F-C5E6-0FA8-56F5E2C55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A1BAA0BA-5041-78EC-BDE8-B8A641660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DCB0BB6-6FE5-93ED-A083-5760A139D6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BECC536-57E3-B979-75D1-5E1F6E40B696}"/>
              </a:ext>
            </a:extLst>
          </p:cNvPr>
          <p:cNvGrpSpPr/>
          <p:nvPr/>
        </p:nvGrpSpPr>
        <p:grpSpPr>
          <a:xfrm>
            <a:off x="132211" y="114654"/>
            <a:ext cx="11865909" cy="2085975"/>
            <a:chOff x="99158" y="85990"/>
            <a:chExt cx="8899431" cy="156448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BC71C06-3AE0-FF90-E01B-FC787E21150D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A1D3AC5-2FF0-0D17-51AB-75C0D26CB0EC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6" name="Google Shape;2105;p47">
                  <a:extLst>
                    <a:ext uri="{FF2B5EF4-FFF2-40B4-BE49-F238E27FC236}">
                      <a16:creationId xmlns:a16="http://schemas.microsoft.com/office/drawing/2014/main" id="{2F08A507-008F-8C14-4F06-5C6555E6BA22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9D27BBFE-BE6A-5112-BFFC-F7758F2C040A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45EA588-165B-34AB-D105-7F930D259FCD}"/>
                  </a:ext>
                </a:extLst>
              </p:cNvPr>
              <p:cNvSpPr txBox="1"/>
              <p:nvPr/>
            </p:nvSpPr>
            <p:spPr>
              <a:xfrm>
                <a:off x="2369327" y="257479"/>
                <a:ext cx="5554921" cy="1223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Một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tuần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có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bao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nhiêu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ngày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?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8" name="Picture 37">
              <a:hlinkClick r:id="rId11" action="ppaction://hlinksldjump"/>
              <a:extLst>
                <a:ext uri="{FF2B5EF4-FFF2-40B4-BE49-F238E27FC236}">
                  <a16:creationId xmlns:a16="http://schemas.microsoft.com/office/drawing/2014/main" id="{C4579AB6-91E4-B622-F206-20D2FA09B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158" y="89760"/>
              <a:ext cx="2243522" cy="1560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377545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12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229752" y="2035278"/>
              <a:ext cx="2677823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67" b="1" dirty="0" err="1" smtClean="0">
                  <a:latin typeface="UTM Avo" panose="02040603050506020204" pitchFamily="18" charset="0"/>
                </a:rPr>
                <a:t>Cái</a:t>
              </a:r>
              <a:r>
                <a:rPr lang="en-US" sz="5867" b="1" dirty="0" smtClean="0">
                  <a:latin typeface="UTM Avo" panose="02040603050506020204" pitchFamily="18" charset="0"/>
                </a:rPr>
                <a:t> </a:t>
              </a:r>
              <a:r>
                <a:rPr lang="en-US" sz="5867" b="1" dirty="0" err="1" smtClean="0">
                  <a:latin typeface="UTM Avo" panose="02040603050506020204" pitchFamily="18" charset="0"/>
                </a:rPr>
                <a:t>cân</a:t>
              </a:r>
              <a:endParaRPr lang="en-US" sz="5867" b="1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628694" y="1994124"/>
                <a:ext cx="2804331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err="1" smtClean="0">
                    <a:latin typeface="UTM Avo" panose="02040603050506020204" pitchFamily="18" charset="0"/>
                  </a:rPr>
                  <a:t>Đồng</a:t>
                </a:r>
                <a:r>
                  <a:rPr lang="en-US" sz="5867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hồ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590423" y="2033559"/>
                <a:ext cx="2753762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err="1" smtClean="0">
                    <a:latin typeface="UTM Avo" panose="02040603050506020204" pitchFamily="18" charset="0"/>
                  </a:rPr>
                  <a:t>Nhiệt</a:t>
                </a:r>
                <a:r>
                  <a:rPr lang="en-US" sz="5867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kế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867" b="1" dirty="0" err="1" smtClean="0">
                    <a:latin typeface="UTM Avo" panose="02040603050506020204" pitchFamily="18" charset="0"/>
                  </a:rPr>
                  <a:t>Cái</a:t>
                </a:r>
                <a:r>
                  <a:rPr lang="en-US" sz="5867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5867" b="1" dirty="0" err="1" smtClean="0">
                    <a:latin typeface="UTM Avo" panose="02040603050506020204" pitchFamily="18" charset="0"/>
                  </a:rPr>
                  <a:t>ly</a:t>
                </a:r>
                <a:endParaRPr lang="en-US" sz="5867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6761" y="2483950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826991" y="4562856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148475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402186 w 7820286"/>
                    <a:gd name="connsiteY1" fmla="*/ 0 h 1220855"/>
                    <a:gd name="connsiteX2" fmla="*/ 1038981 w 7820286"/>
                    <a:gd name="connsiteY2" fmla="*/ 0 h 1220855"/>
                    <a:gd name="connsiteX3" fmla="*/ 1753978 w 7820286"/>
                    <a:gd name="connsiteY3" fmla="*/ 0 h 1220855"/>
                    <a:gd name="connsiteX4" fmla="*/ 2468976 w 7820286"/>
                    <a:gd name="connsiteY4" fmla="*/ 0 h 1220855"/>
                    <a:gd name="connsiteX5" fmla="*/ 3105771 w 7820286"/>
                    <a:gd name="connsiteY5" fmla="*/ 0 h 1220855"/>
                    <a:gd name="connsiteX6" fmla="*/ 3664363 w 7820286"/>
                    <a:gd name="connsiteY6" fmla="*/ 0 h 1220855"/>
                    <a:gd name="connsiteX7" fmla="*/ 4379360 w 7820286"/>
                    <a:gd name="connsiteY7" fmla="*/ 0 h 1220855"/>
                    <a:gd name="connsiteX8" fmla="*/ 4781546 w 7820286"/>
                    <a:gd name="connsiteY8" fmla="*/ 0 h 1220855"/>
                    <a:gd name="connsiteX9" fmla="*/ 5261935 w 7820286"/>
                    <a:gd name="connsiteY9" fmla="*/ 0 h 1220855"/>
                    <a:gd name="connsiteX10" fmla="*/ 5742324 w 7820286"/>
                    <a:gd name="connsiteY10" fmla="*/ 0 h 1220855"/>
                    <a:gd name="connsiteX11" fmla="*/ 6144510 w 7820286"/>
                    <a:gd name="connsiteY11" fmla="*/ 0 h 1220855"/>
                    <a:gd name="connsiteX12" fmla="*/ 6703102 w 7820286"/>
                    <a:gd name="connsiteY12" fmla="*/ 0 h 1220855"/>
                    <a:gd name="connsiteX13" fmla="*/ 7105288 w 7820286"/>
                    <a:gd name="connsiteY13" fmla="*/ 0 h 1220855"/>
                    <a:gd name="connsiteX14" fmla="*/ 7820286 w 7820286"/>
                    <a:gd name="connsiteY14" fmla="*/ 0 h 1220855"/>
                    <a:gd name="connsiteX15" fmla="*/ 7820286 w 7820286"/>
                    <a:gd name="connsiteY15" fmla="*/ 419160 h 1220855"/>
                    <a:gd name="connsiteX16" fmla="*/ 7820286 w 7820286"/>
                    <a:gd name="connsiteY16" fmla="*/ 826112 h 1220855"/>
                    <a:gd name="connsiteX17" fmla="*/ 7820286 w 7820286"/>
                    <a:gd name="connsiteY17" fmla="*/ 1220855 h 1220855"/>
                    <a:gd name="connsiteX18" fmla="*/ 7496303 w 7820286"/>
                    <a:gd name="connsiteY18" fmla="*/ 1220855 h 1220855"/>
                    <a:gd name="connsiteX19" fmla="*/ 6859508 w 7820286"/>
                    <a:gd name="connsiteY19" fmla="*/ 1220855 h 1220855"/>
                    <a:gd name="connsiteX20" fmla="*/ 6300916 w 7820286"/>
                    <a:gd name="connsiteY20" fmla="*/ 1220855 h 1220855"/>
                    <a:gd name="connsiteX21" fmla="*/ 5976933 w 7820286"/>
                    <a:gd name="connsiteY21" fmla="*/ 1220855 h 1220855"/>
                    <a:gd name="connsiteX22" fmla="*/ 5340138 w 7820286"/>
                    <a:gd name="connsiteY22" fmla="*/ 1220855 h 1220855"/>
                    <a:gd name="connsiteX23" fmla="*/ 4859749 w 7820286"/>
                    <a:gd name="connsiteY23" fmla="*/ 1220855 h 1220855"/>
                    <a:gd name="connsiteX24" fmla="*/ 4301157 w 7820286"/>
                    <a:gd name="connsiteY24" fmla="*/ 1220855 h 1220855"/>
                    <a:gd name="connsiteX25" fmla="*/ 3664363 w 7820286"/>
                    <a:gd name="connsiteY25" fmla="*/ 1220855 h 1220855"/>
                    <a:gd name="connsiteX26" fmla="*/ 3340379 w 7820286"/>
                    <a:gd name="connsiteY26" fmla="*/ 1220855 h 1220855"/>
                    <a:gd name="connsiteX27" fmla="*/ 2781787 w 7820286"/>
                    <a:gd name="connsiteY27" fmla="*/ 1220855 h 1220855"/>
                    <a:gd name="connsiteX28" fmla="*/ 2144993 w 7820286"/>
                    <a:gd name="connsiteY28" fmla="*/ 1220855 h 1220855"/>
                    <a:gd name="connsiteX29" fmla="*/ 1508198 w 7820286"/>
                    <a:gd name="connsiteY29" fmla="*/ 1220855 h 1220855"/>
                    <a:gd name="connsiteX30" fmla="*/ 1106012 w 7820286"/>
                    <a:gd name="connsiteY30" fmla="*/ 1220855 h 1220855"/>
                    <a:gd name="connsiteX31" fmla="*/ 625623 w 7820286"/>
                    <a:gd name="connsiteY31" fmla="*/ 1220855 h 1220855"/>
                    <a:gd name="connsiteX32" fmla="*/ 0 w 7820286"/>
                    <a:gd name="connsiteY32" fmla="*/ 1220855 h 1220855"/>
                    <a:gd name="connsiteX33" fmla="*/ 0 w 7820286"/>
                    <a:gd name="connsiteY33" fmla="*/ 838320 h 1220855"/>
                    <a:gd name="connsiteX34" fmla="*/ 0 w 7820286"/>
                    <a:gd name="connsiteY34" fmla="*/ 443577 h 1220855"/>
                    <a:gd name="connsiteX35" fmla="*/ 0 w 7820286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95189" y="-37728"/>
                        <a:pt x="257781" y="10052"/>
                        <a:pt x="402186" y="0"/>
                      </a:cubicBezTo>
                      <a:cubicBezTo>
                        <a:pt x="546591" y="-10052"/>
                        <a:pt x="761480" y="73439"/>
                        <a:pt x="1038981" y="0"/>
                      </a:cubicBezTo>
                      <a:cubicBezTo>
                        <a:pt x="1316483" y="-73439"/>
                        <a:pt x="1454275" y="85170"/>
                        <a:pt x="1753978" y="0"/>
                      </a:cubicBezTo>
                      <a:cubicBezTo>
                        <a:pt x="2053681" y="-85170"/>
                        <a:pt x="2118023" y="55986"/>
                        <a:pt x="2468976" y="0"/>
                      </a:cubicBezTo>
                      <a:cubicBezTo>
                        <a:pt x="2819929" y="-55986"/>
                        <a:pt x="2803204" y="68099"/>
                        <a:pt x="3105771" y="0"/>
                      </a:cubicBezTo>
                      <a:cubicBezTo>
                        <a:pt x="3408338" y="-68099"/>
                        <a:pt x="3541553" y="24818"/>
                        <a:pt x="3664363" y="0"/>
                      </a:cubicBezTo>
                      <a:cubicBezTo>
                        <a:pt x="3787173" y="-24818"/>
                        <a:pt x="4154897" y="41261"/>
                        <a:pt x="4379360" y="0"/>
                      </a:cubicBezTo>
                      <a:cubicBezTo>
                        <a:pt x="4603823" y="-41261"/>
                        <a:pt x="4637397" y="6901"/>
                        <a:pt x="4781546" y="0"/>
                      </a:cubicBezTo>
                      <a:cubicBezTo>
                        <a:pt x="4925695" y="-6901"/>
                        <a:pt x="5125934" y="24321"/>
                        <a:pt x="5261935" y="0"/>
                      </a:cubicBezTo>
                      <a:cubicBezTo>
                        <a:pt x="5397936" y="-24321"/>
                        <a:pt x="5567626" y="29507"/>
                        <a:pt x="5742324" y="0"/>
                      </a:cubicBezTo>
                      <a:cubicBezTo>
                        <a:pt x="5917022" y="-29507"/>
                        <a:pt x="6024942" y="17886"/>
                        <a:pt x="6144510" y="0"/>
                      </a:cubicBezTo>
                      <a:cubicBezTo>
                        <a:pt x="6264078" y="-17886"/>
                        <a:pt x="6497444" y="14440"/>
                        <a:pt x="6703102" y="0"/>
                      </a:cubicBezTo>
                      <a:cubicBezTo>
                        <a:pt x="6908760" y="-14440"/>
                        <a:pt x="6937555" y="4382"/>
                        <a:pt x="7105288" y="0"/>
                      </a:cubicBezTo>
                      <a:cubicBezTo>
                        <a:pt x="7273021" y="-4382"/>
                        <a:pt x="7545312" y="16366"/>
                        <a:pt x="7820286" y="0"/>
                      </a:cubicBezTo>
                      <a:cubicBezTo>
                        <a:pt x="7860277" y="108811"/>
                        <a:pt x="7815435" y="288938"/>
                        <a:pt x="7820286" y="419160"/>
                      </a:cubicBezTo>
                      <a:cubicBezTo>
                        <a:pt x="7825137" y="549382"/>
                        <a:pt x="7790737" y="665384"/>
                        <a:pt x="7820286" y="826112"/>
                      </a:cubicBezTo>
                      <a:cubicBezTo>
                        <a:pt x="7849835" y="986840"/>
                        <a:pt x="7798534" y="1121083"/>
                        <a:pt x="7820286" y="1220855"/>
                      </a:cubicBezTo>
                      <a:cubicBezTo>
                        <a:pt x="7740461" y="1253812"/>
                        <a:pt x="7587273" y="1197609"/>
                        <a:pt x="7496303" y="1220855"/>
                      </a:cubicBezTo>
                      <a:cubicBezTo>
                        <a:pt x="7405333" y="1244101"/>
                        <a:pt x="7155009" y="1185026"/>
                        <a:pt x="6859508" y="1220855"/>
                      </a:cubicBezTo>
                      <a:cubicBezTo>
                        <a:pt x="6564007" y="1256684"/>
                        <a:pt x="6424084" y="1199206"/>
                        <a:pt x="6300916" y="1220855"/>
                      </a:cubicBezTo>
                      <a:cubicBezTo>
                        <a:pt x="6177748" y="1242504"/>
                        <a:pt x="6109554" y="1199198"/>
                        <a:pt x="5976933" y="1220855"/>
                      </a:cubicBezTo>
                      <a:cubicBezTo>
                        <a:pt x="5844312" y="1242512"/>
                        <a:pt x="5586636" y="1181987"/>
                        <a:pt x="5340138" y="1220855"/>
                      </a:cubicBezTo>
                      <a:cubicBezTo>
                        <a:pt x="5093640" y="1259723"/>
                        <a:pt x="4972767" y="1215337"/>
                        <a:pt x="4859749" y="1220855"/>
                      </a:cubicBezTo>
                      <a:cubicBezTo>
                        <a:pt x="4746731" y="1226373"/>
                        <a:pt x="4537937" y="1212860"/>
                        <a:pt x="4301157" y="1220855"/>
                      </a:cubicBezTo>
                      <a:cubicBezTo>
                        <a:pt x="4064377" y="1228850"/>
                        <a:pt x="3966069" y="1183022"/>
                        <a:pt x="3664363" y="1220855"/>
                      </a:cubicBezTo>
                      <a:cubicBezTo>
                        <a:pt x="3362657" y="1258688"/>
                        <a:pt x="3481641" y="1196146"/>
                        <a:pt x="3340379" y="1220855"/>
                      </a:cubicBezTo>
                      <a:cubicBezTo>
                        <a:pt x="3199117" y="1245564"/>
                        <a:pt x="2994095" y="1189774"/>
                        <a:pt x="2781787" y="1220855"/>
                      </a:cubicBezTo>
                      <a:cubicBezTo>
                        <a:pt x="2569479" y="1251936"/>
                        <a:pt x="2410850" y="1160875"/>
                        <a:pt x="2144993" y="1220855"/>
                      </a:cubicBezTo>
                      <a:cubicBezTo>
                        <a:pt x="1879136" y="1280835"/>
                        <a:pt x="1770222" y="1218544"/>
                        <a:pt x="1508198" y="1220855"/>
                      </a:cubicBezTo>
                      <a:cubicBezTo>
                        <a:pt x="1246175" y="1223166"/>
                        <a:pt x="1211092" y="1176539"/>
                        <a:pt x="1106012" y="1220855"/>
                      </a:cubicBezTo>
                      <a:cubicBezTo>
                        <a:pt x="1000932" y="1265171"/>
                        <a:pt x="856675" y="1185225"/>
                        <a:pt x="625623" y="1220855"/>
                      </a:cubicBezTo>
                      <a:cubicBezTo>
                        <a:pt x="394571" y="1256485"/>
                        <a:pt x="222375" y="1208581"/>
                        <a:pt x="0" y="1220855"/>
                      </a:cubicBezTo>
                      <a:cubicBezTo>
                        <a:pt x="-8994" y="1085904"/>
                        <a:pt x="45552" y="934075"/>
                        <a:pt x="0" y="838320"/>
                      </a:cubicBezTo>
                      <a:cubicBezTo>
                        <a:pt x="-45552" y="742565"/>
                        <a:pt x="26812" y="601619"/>
                        <a:pt x="0" y="443577"/>
                      </a:cubicBezTo>
                      <a:cubicBezTo>
                        <a:pt x="-26812" y="285535"/>
                        <a:pt x="17140" y="1563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=""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58801" y="257350"/>
                <a:ext cx="6198119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 smtClean="0">
                    <a:latin typeface="UTM Avo" panose="02040603050506020204" pitchFamily="18" charset="0"/>
                  </a:rPr>
                  <a:t>Để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đo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cân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nặng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của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một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vật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, ta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dùng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đồ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vật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800" b="1" dirty="0" err="1" smtClean="0">
                    <a:latin typeface="UTM Avo" panose="02040603050506020204" pitchFamily="18" charset="0"/>
                  </a:rPr>
                  <a:t>gì</a:t>
                </a:r>
                <a:r>
                  <a:rPr lang="en-US" sz="4800" b="1" dirty="0" smtClean="0">
                    <a:latin typeface="UTM Avo" panose="02040603050506020204" pitchFamily="18" charset="0"/>
                  </a:rPr>
                  <a:t>?</a:t>
                </a:r>
                <a:endParaRPr lang="en-US" sz="4800" b="1" dirty="0"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139493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55" y="-104509"/>
            <a:ext cx="974677" cy="9746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8" y="-1"/>
            <a:ext cx="11359385" cy="3837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71021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924235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903</Words>
  <Application>Microsoft Office PowerPoint</Application>
  <PresentationFormat>Widescreen</PresentationFormat>
  <Paragraphs>144</Paragraphs>
  <Slides>26</Slides>
  <Notes>13</Notes>
  <HiddenSlides>0</HiddenSlides>
  <MMClips>20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#9Slide03 Arima Madurai Black</vt:lpstr>
      <vt:lpstr>#9Slide04 SFU Belle</vt:lpstr>
      <vt:lpstr>#9Slide07 IcielPony</vt:lpstr>
      <vt:lpstr>UTM Aristote</vt:lpstr>
      <vt:lpstr>#9Slide07 IcielBC Cubano Normal</vt:lpstr>
      <vt:lpstr>Calibri Light</vt:lpstr>
      <vt:lpstr>SVN-Poky's</vt:lpstr>
      <vt:lpstr>Times New Roman</vt:lpstr>
      <vt:lpstr>SVN-Dancing Script</vt:lpstr>
      <vt:lpstr>Calibri</vt:lpstr>
      <vt:lpstr>等线</vt:lpstr>
      <vt:lpstr>#9Slide07 HoneyCream</vt:lpstr>
      <vt:lpstr>Arial</vt:lpstr>
      <vt:lpstr>Cambria</vt:lpstr>
      <vt:lpstr>UTM Avo</vt:lpstr>
      <vt:lpstr>#9Slide05 Bodega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Hồng Linh</cp:lastModifiedBy>
  <cp:revision>89</cp:revision>
  <dcterms:created xsi:type="dcterms:W3CDTF">2022-07-19T04:18:18Z</dcterms:created>
  <dcterms:modified xsi:type="dcterms:W3CDTF">2022-08-27T09:02:25Z</dcterms:modified>
</cp:coreProperties>
</file>