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89" r:id="rId3"/>
    <p:sldId id="288" r:id="rId4"/>
    <p:sldId id="277" r:id="rId5"/>
    <p:sldId id="280" r:id="rId6"/>
    <p:sldId id="285" r:id="rId7"/>
    <p:sldId id="282" r:id="rId8"/>
    <p:sldId id="281" r:id="rId9"/>
    <p:sldId id="284" r:id="rId10"/>
    <p:sldId id="286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9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84526EB5-47D3-4693-9E03-EA668C2ACAD6}"/>
    <pc:docChg chg="delSld delMainMaster">
      <pc:chgData name="le ngan" userId="7f4b0478f611c761" providerId="LiveId" clId="{84526EB5-47D3-4693-9E03-EA668C2ACAD6}" dt="2023-10-22T15:49:13.062" v="7" actId="47"/>
      <pc:docMkLst>
        <pc:docMk/>
      </pc:docMkLst>
      <pc:sldChg chg="del">
        <pc:chgData name="le ngan" userId="7f4b0478f611c761" providerId="LiveId" clId="{84526EB5-47D3-4693-9E03-EA668C2ACAD6}" dt="2023-10-22T15:49:13.062" v="7" actId="47"/>
        <pc:sldMkLst>
          <pc:docMk/>
          <pc:sldMk cId="3444177562" sldId="271"/>
        </pc:sldMkLst>
      </pc:sldChg>
      <pc:sldChg chg="del">
        <pc:chgData name="le ngan" userId="7f4b0478f611c761" providerId="LiveId" clId="{84526EB5-47D3-4693-9E03-EA668C2ACAD6}" dt="2023-10-22T15:47:27.744" v="0" actId="47"/>
        <pc:sldMkLst>
          <pc:docMk/>
          <pc:sldMk cId="2569958845" sldId="279"/>
        </pc:sldMkLst>
      </pc:sldChg>
      <pc:sldChg chg="del">
        <pc:chgData name="le ngan" userId="7f4b0478f611c761" providerId="LiveId" clId="{84526EB5-47D3-4693-9E03-EA668C2ACAD6}" dt="2023-10-22T15:48:33.622" v="6" actId="47"/>
        <pc:sldMkLst>
          <pc:docMk/>
          <pc:sldMk cId="3151033040" sldId="283"/>
        </pc:sldMkLst>
      </pc:sldChg>
      <pc:sldChg chg="del">
        <pc:chgData name="le ngan" userId="7f4b0478f611c761" providerId="LiveId" clId="{84526EB5-47D3-4693-9E03-EA668C2ACAD6}" dt="2023-10-22T15:47:58.655" v="4" actId="47"/>
        <pc:sldMkLst>
          <pc:docMk/>
          <pc:sldMk cId="913917765" sldId="290"/>
        </pc:sldMkLst>
      </pc:sldChg>
      <pc:sldChg chg="del">
        <pc:chgData name="le ngan" userId="7f4b0478f611c761" providerId="LiveId" clId="{84526EB5-47D3-4693-9E03-EA668C2ACAD6}" dt="2023-10-22T15:47:48.929" v="1" actId="47"/>
        <pc:sldMkLst>
          <pc:docMk/>
          <pc:sldMk cId="2951750657" sldId="292"/>
        </pc:sldMkLst>
      </pc:sldChg>
      <pc:sldChg chg="del">
        <pc:chgData name="le ngan" userId="7f4b0478f611c761" providerId="LiveId" clId="{84526EB5-47D3-4693-9E03-EA668C2ACAD6}" dt="2023-10-22T15:47:51.072" v="2" actId="47"/>
        <pc:sldMkLst>
          <pc:docMk/>
          <pc:sldMk cId="3926201379" sldId="293"/>
        </pc:sldMkLst>
      </pc:sldChg>
      <pc:sldChg chg="del">
        <pc:chgData name="le ngan" userId="7f4b0478f611c761" providerId="LiveId" clId="{84526EB5-47D3-4693-9E03-EA668C2ACAD6}" dt="2023-10-22T15:47:52.666" v="3" actId="47"/>
        <pc:sldMkLst>
          <pc:docMk/>
          <pc:sldMk cId="2789387855" sldId="294"/>
        </pc:sldMkLst>
      </pc:sldChg>
      <pc:sldChg chg="del">
        <pc:chgData name="le ngan" userId="7f4b0478f611c761" providerId="LiveId" clId="{84526EB5-47D3-4693-9E03-EA668C2ACAD6}" dt="2023-10-22T15:47:59" v="5" actId="47"/>
        <pc:sldMkLst>
          <pc:docMk/>
          <pc:sldMk cId="1669788224" sldId="295"/>
        </pc:sldMkLst>
      </pc:sldChg>
      <pc:sldMasterChg chg="del delSldLayout">
        <pc:chgData name="le ngan" userId="7f4b0478f611c761" providerId="LiveId" clId="{84526EB5-47D3-4693-9E03-EA668C2ACAD6}" dt="2023-10-22T15:47:59" v="5" actId="47"/>
        <pc:sldMasterMkLst>
          <pc:docMk/>
          <pc:sldMasterMk cId="3272291861" sldId="2147483710"/>
        </pc:sldMasterMkLst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3627919290" sldId="2147483711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3536476784" sldId="2147483712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3415182400" sldId="2147483713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3234054586" sldId="2147483714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3376451643" sldId="2147483715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126920157" sldId="2147483716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1463177623" sldId="2147483717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2517269202" sldId="2147483718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343985227" sldId="2147483719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487644535" sldId="2147483720"/>
          </pc:sldLayoutMkLst>
        </pc:sldLayoutChg>
        <pc:sldLayoutChg chg="del">
          <pc:chgData name="le ngan" userId="7f4b0478f611c761" providerId="LiveId" clId="{84526EB5-47D3-4693-9E03-EA668C2ACAD6}" dt="2023-10-22T15:47:59" v="5" actId="47"/>
          <pc:sldLayoutMkLst>
            <pc:docMk/>
            <pc:sldMasterMk cId="3272291861" sldId="2147483710"/>
            <pc:sldLayoutMk cId="2521813107" sldId="214748372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9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36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72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4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6217" y="29960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đầu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2" y="535186"/>
            <a:ext cx="451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tranh – đoán tên bài hát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3034" y="485336"/>
            <a:ext cx="5397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tranh có liên quan đến nội dung bài hát mới học.</a:t>
            </a:r>
            <a:b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1058406"/>
            <a:ext cx="4790069" cy="3054823"/>
          </a:xfrm>
          <a:prstGeom prst="rect">
            <a:avLst/>
          </a:prstGeom>
        </p:spPr>
      </p:pic>
      <p:pic>
        <p:nvPicPr>
          <p:cNvPr id="1026" name="Picture 2" descr="http://cmavn.org/wp-content/uploads/bitmatbat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0" y="1058406"/>
            <a:ext cx="5174709" cy="30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0" y="4113229"/>
            <a:ext cx="5286221" cy="2562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5" y="4472446"/>
            <a:ext cx="4790068" cy="2340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6095" y="105840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737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84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5638" y="1112572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259" y="1635792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bài hát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2116" y="1085199"/>
            <a:ext cx="61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Xem hình ảnh dàn trống dân tộc và giới thiệu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8148" y="414803"/>
            <a:ext cx="60301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Arial"/>
              </a:rPr>
              <a:t>HOẠT ĐỘNG HÌNH THÀNH KIẾN THỨC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pic>
        <p:nvPicPr>
          <p:cNvPr id="6" name="Gioi thieu dan trog dan t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7316" y="293905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6614" y="2125777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giới thiệu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6166" y="2193768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nền </a:t>
            </a:r>
          </a:p>
        </p:txBody>
      </p:sp>
      <p:pic>
        <p:nvPicPr>
          <p:cNvPr id="12" name="nhac nen gioi thieu dan trog dan t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6249" y="2849612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7180" y="-19250"/>
            <a:ext cx="7110995" cy="4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2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5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3252" y="-119132"/>
            <a:ext cx="2979904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2,3 Bạn giới thiệu lại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865179"/>
            <a:ext cx="7179323" cy="2086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97" y="3185965"/>
            <a:ext cx="7179323" cy="24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Nêu lại 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205</Words>
  <Application>Microsoft Office PowerPoint</Application>
  <PresentationFormat>Widescreen</PresentationFormat>
  <Paragraphs>34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ngan</cp:lastModifiedBy>
  <cp:revision>88</cp:revision>
  <dcterms:created xsi:type="dcterms:W3CDTF">2020-10-25T06:17:09Z</dcterms:created>
  <dcterms:modified xsi:type="dcterms:W3CDTF">2023-10-22T15:49:19Z</dcterms:modified>
</cp:coreProperties>
</file>