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2"/>
  </p:notesMasterIdLst>
  <p:sldIdLst>
    <p:sldId id="275" r:id="rId3"/>
    <p:sldId id="276" r:id="rId4"/>
    <p:sldId id="277" r:id="rId5"/>
    <p:sldId id="295" r:id="rId6"/>
    <p:sldId id="296" r:id="rId7"/>
    <p:sldId id="297" r:id="rId8"/>
    <p:sldId id="298" r:id="rId9"/>
    <p:sldId id="299" r:id="rId10"/>
    <p:sldId id="29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gan" userId="7f4b0478f611c761" providerId="LiveId" clId="{A0B09F51-FE98-4342-8467-8B2CFC0EA753}"/>
    <pc:docChg chg="delSld delMainMaster">
      <pc:chgData name="le ngan" userId="7f4b0478f611c761" providerId="LiveId" clId="{A0B09F51-FE98-4342-8467-8B2CFC0EA753}" dt="2023-10-22T15:46:59.987" v="13" actId="47"/>
      <pc:docMkLst>
        <pc:docMk/>
      </pc:docMkLst>
      <pc:sldChg chg="del">
        <pc:chgData name="le ngan" userId="7f4b0478f611c761" providerId="LiveId" clId="{A0B09F51-FE98-4342-8467-8B2CFC0EA753}" dt="2023-10-22T15:46:49.232" v="1" actId="47"/>
        <pc:sldMkLst>
          <pc:docMk/>
          <pc:sldMk cId="2839470326" sldId="261"/>
        </pc:sldMkLst>
      </pc:sldChg>
      <pc:sldChg chg="del">
        <pc:chgData name="le ngan" userId="7f4b0478f611c761" providerId="LiveId" clId="{A0B09F51-FE98-4342-8467-8B2CFC0EA753}" dt="2023-10-22T15:46:49.647" v="2" actId="47"/>
        <pc:sldMkLst>
          <pc:docMk/>
          <pc:sldMk cId="4048305581" sldId="281"/>
        </pc:sldMkLst>
      </pc:sldChg>
      <pc:sldChg chg="del">
        <pc:chgData name="le ngan" userId="7f4b0478f611c761" providerId="LiveId" clId="{A0B09F51-FE98-4342-8467-8B2CFC0EA753}" dt="2023-10-22T15:46:50.385" v="3" actId="47"/>
        <pc:sldMkLst>
          <pc:docMk/>
          <pc:sldMk cId="1715376923" sldId="282"/>
        </pc:sldMkLst>
      </pc:sldChg>
      <pc:sldChg chg="del">
        <pc:chgData name="le ngan" userId="7f4b0478f611c761" providerId="LiveId" clId="{A0B09F51-FE98-4342-8467-8B2CFC0EA753}" dt="2023-10-22T15:46:50.934" v="4" actId="47"/>
        <pc:sldMkLst>
          <pc:docMk/>
          <pc:sldMk cId="3385803501" sldId="283"/>
        </pc:sldMkLst>
      </pc:sldChg>
      <pc:sldChg chg="del">
        <pc:chgData name="le ngan" userId="7f4b0478f611c761" providerId="LiveId" clId="{A0B09F51-FE98-4342-8467-8B2CFC0EA753}" dt="2023-10-22T15:46:51.339" v="5" actId="47"/>
        <pc:sldMkLst>
          <pc:docMk/>
          <pc:sldMk cId="274272169" sldId="284"/>
        </pc:sldMkLst>
      </pc:sldChg>
      <pc:sldChg chg="del">
        <pc:chgData name="le ngan" userId="7f4b0478f611c761" providerId="LiveId" clId="{A0B09F51-FE98-4342-8467-8B2CFC0EA753}" dt="2023-10-22T15:46:52.049" v="6" actId="47"/>
        <pc:sldMkLst>
          <pc:docMk/>
          <pc:sldMk cId="1658270379" sldId="285"/>
        </pc:sldMkLst>
      </pc:sldChg>
      <pc:sldChg chg="del">
        <pc:chgData name="le ngan" userId="7f4b0478f611c761" providerId="LiveId" clId="{A0B09F51-FE98-4342-8467-8B2CFC0EA753}" dt="2023-10-22T15:46:52.438" v="7" actId="47"/>
        <pc:sldMkLst>
          <pc:docMk/>
          <pc:sldMk cId="4254554772" sldId="286"/>
        </pc:sldMkLst>
      </pc:sldChg>
      <pc:sldChg chg="del">
        <pc:chgData name="le ngan" userId="7f4b0478f611c761" providerId="LiveId" clId="{A0B09F51-FE98-4342-8467-8B2CFC0EA753}" dt="2023-10-22T15:46:56.414" v="10" actId="47"/>
        <pc:sldMkLst>
          <pc:docMk/>
          <pc:sldMk cId="3485458313" sldId="287"/>
        </pc:sldMkLst>
      </pc:sldChg>
      <pc:sldChg chg="del">
        <pc:chgData name="le ngan" userId="7f4b0478f611c761" providerId="LiveId" clId="{A0B09F51-FE98-4342-8467-8B2CFC0EA753}" dt="2023-10-22T15:46:57.340" v="11" actId="47"/>
        <pc:sldMkLst>
          <pc:docMk/>
          <pc:sldMk cId="2095868634" sldId="288"/>
        </pc:sldMkLst>
      </pc:sldChg>
      <pc:sldChg chg="del">
        <pc:chgData name="le ngan" userId="7f4b0478f611c761" providerId="LiveId" clId="{A0B09F51-FE98-4342-8467-8B2CFC0EA753}" dt="2023-10-22T15:46:58.129" v="12" actId="47"/>
        <pc:sldMkLst>
          <pc:docMk/>
          <pc:sldMk cId="1768709031" sldId="289"/>
        </pc:sldMkLst>
      </pc:sldChg>
      <pc:sldChg chg="del">
        <pc:chgData name="le ngan" userId="7f4b0478f611c761" providerId="LiveId" clId="{A0B09F51-FE98-4342-8467-8B2CFC0EA753}" dt="2023-10-22T15:46:54.696" v="9" actId="47"/>
        <pc:sldMkLst>
          <pc:docMk/>
          <pc:sldMk cId="1792399053" sldId="290"/>
        </pc:sldMkLst>
      </pc:sldChg>
      <pc:sldChg chg="del">
        <pc:chgData name="le ngan" userId="7f4b0478f611c761" providerId="LiveId" clId="{A0B09F51-FE98-4342-8467-8B2CFC0EA753}" dt="2023-10-22T15:46:59.987" v="13" actId="47"/>
        <pc:sldMkLst>
          <pc:docMk/>
          <pc:sldMk cId="3832434599" sldId="292"/>
        </pc:sldMkLst>
      </pc:sldChg>
      <pc:sldChg chg="del">
        <pc:chgData name="le ngan" userId="7f4b0478f611c761" providerId="LiveId" clId="{A0B09F51-FE98-4342-8467-8B2CFC0EA753}" dt="2023-10-22T15:46:38.098" v="0" actId="47"/>
        <pc:sldMkLst>
          <pc:docMk/>
          <pc:sldMk cId="1139313090" sldId="294"/>
        </pc:sldMkLst>
      </pc:sldChg>
      <pc:sldChg chg="del">
        <pc:chgData name="le ngan" userId="7f4b0478f611c761" providerId="LiveId" clId="{A0B09F51-FE98-4342-8467-8B2CFC0EA753}" dt="2023-10-22T15:46:53.375" v="8" actId="47"/>
        <pc:sldMkLst>
          <pc:docMk/>
          <pc:sldMk cId="2674665357" sldId="301"/>
        </pc:sldMkLst>
      </pc:sldChg>
      <pc:sldMasterChg chg="del delSldLayout">
        <pc:chgData name="le ngan" userId="7f4b0478f611c761" providerId="LiveId" clId="{A0B09F51-FE98-4342-8467-8B2CFC0EA753}" dt="2023-10-22T15:46:58.129" v="12" actId="47"/>
        <pc:sldMasterMkLst>
          <pc:docMk/>
          <pc:sldMasterMk cId="665553834" sldId="2147483660"/>
        </pc:sldMasterMkLst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253262413" sldId="2147483661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2703530662" sldId="2147483662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4288689373" sldId="2147483663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2699775706" sldId="2147483664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3955279398" sldId="2147483665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975656613" sldId="2147483666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4181201603" sldId="2147483667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1706187954" sldId="2147483668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4052221748" sldId="2147483669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2907457270" sldId="2147483670"/>
          </pc:sldLayoutMkLst>
        </pc:sldLayoutChg>
        <pc:sldLayoutChg chg="del">
          <pc:chgData name="le ngan" userId="7f4b0478f611c761" providerId="LiveId" clId="{A0B09F51-FE98-4342-8467-8B2CFC0EA753}" dt="2023-10-22T15:46:58.129" v="12" actId="47"/>
          <pc:sldLayoutMkLst>
            <pc:docMk/>
            <pc:sldMasterMk cId="665553834" sldId="2147483660"/>
            <pc:sldLayoutMk cId="1546510187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367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839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60725" y="642443"/>
            <a:ext cx="5828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lời ca kết hợp gõ đệm theo hình tiết tấu 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994808" y="-34468"/>
            <a:ext cx="519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07" y="1411491"/>
            <a:ext cx="120792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35" y="2509842"/>
            <a:ext cx="7564017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0606" y="0"/>
            <a:ext cx="403507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39" y="0"/>
            <a:ext cx="120803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6 câu hát kết hợp gõ đệm theo phách (quay lại 2 lần). Sau đó đọc lời ca kết hợp gõ đệm theo hình tiết tấu 2 để kết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1363979"/>
            <a:ext cx="11237189" cy="1162051"/>
          </a:xfrm>
          <a:prstGeom prst="rect">
            <a:avLst/>
          </a:prstGeom>
        </p:spPr>
      </p:pic>
      <p:pic>
        <p:nvPicPr>
          <p:cNvPr id="13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2940" y="3860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với các hình thức: Lớp, cá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516" y="231091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tay theo 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2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381" y="41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78" y="294444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8" y="4334390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68828" y="0"/>
            <a:ext cx="539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dụng- Trải 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918" y="523220"/>
            <a:ext cx="9022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HS hát lời ca; 4 HS gõ đệm theo phách và 3 HS vận động cơ thể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420" y="6296970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1019" y="4306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253</Words>
  <Application>Microsoft Office PowerPoint</Application>
  <PresentationFormat>Widescreen</PresentationFormat>
  <Paragraphs>23</Paragraphs>
  <Slides>9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Dancing Script</vt:lpstr>
      <vt:lpstr>Arial</vt:lpstr>
      <vt:lpstr>Calibri</vt:lpstr>
      <vt:lpstr>Times New Roman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ngan</cp:lastModifiedBy>
  <cp:revision>40</cp:revision>
  <dcterms:created xsi:type="dcterms:W3CDTF">2022-04-04T02:41:08Z</dcterms:created>
  <dcterms:modified xsi:type="dcterms:W3CDTF">2023-10-22T15:47:06Z</dcterms:modified>
</cp:coreProperties>
</file>