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57" r:id="rId3"/>
    <p:sldId id="259" r:id="rId4"/>
    <p:sldId id="260" r:id="rId5"/>
    <p:sldId id="261" r:id="rId6"/>
    <p:sldId id="263" r:id="rId7"/>
    <p:sldId id="265" r:id="rId8"/>
    <p:sldId id="266" r:id="rId9"/>
    <p:sldId id="276" r:id="rId10"/>
    <p:sldId id="278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gan" userId="7f4b0478f611c761" providerId="LiveId" clId="{83454373-8C9D-4665-A76A-A22EC2878749}"/>
    <pc:docChg chg="delSld">
      <pc:chgData name="le ngan" userId="7f4b0478f611c761" providerId="LiveId" clId="{83454373-8C9D-4665-A76A-A22EC2878749}" dt="2023-10-22T15:43:58.280" v="14" actId="47"/>
      <pc:docMkLst>
        <pc:docMk/>
      </pc:docMkLst>
      <pc:sldChg chg="del">
        <pc:chgData name="le ngan" userId="7f4b0478f611c761" providerId="LiveId" clId="{83454373-8C9D-4665-A76A-A22EC2878749}" dt="2023-10-22T15:43:01.728" v="0" actId="47"/>
        <pc:sldMkLst>
          <pc:docMk/>
          <pc:sldMk cId="4022554602" sldId="267"/>
        </pc:sldMkLst>
      </pc:sldChg>
      <pc:sldChg chg="del">
        <pc:chgData name="le ngan" userId="7f4b0478f611c761" providerId="LiveId" clId="{83454373-8C9D-4665-A76A-A22EC2878749}" dt="2023-10-22T15:43:02.388" v="1" actId="47"/>
        <pc:sldMkLst>
          <pc:docMk/>
          <pc:sldMk cId="563658685" sldId="268"/>
        </pc:sldMkLst>
      </pc:sldChg>
      <pc:sldChg chg="del">
        <pc:chgData name="le ngan" userId="7f4b0478f611c761" providerId="LiveId" clId="{83454373-8C9D-4665-A76A-A22EC2878749}" dt="2023-10-22T15:43:03.855" v="2" actId="47"/>
        <pc:sldMkLst>
          <pc:docMk/>
          <pc:sldMk cId="3326762774" sldId="270"/>
        </pc:sldMkLst>
      </pc:sldChg>
      <pc:sldChg chg="del">
        <pc:chgData name="le ngan" userId="7f4b0478f611c761" providerId="LiveId" clId="{83454373-8C9D-4665-A76A-A22EC2878749}" dt="2023-10-22T15:43:04.221" v="3" actId="47"/>
        <pc:sldMkLst>
          <pc:docMk/>
          <pc:sldMk cId="2029286864" sldId="271"/>
        </pc:sldMkLst>
      </pc:sldChg>
      <pc:sldChg chg="del">
        <pc:chgData name="le ngan" userId="7f4b0478f611c761" providerId="LiveId" clId="{83454373-8C9D-4665-A76A-A22EC2878749}" dt="2023-10-22T15:43:04.466" v="4" actId="47"/>
        <pc:sldMkLst>
          <pc:docMk/>
          <pc:sldMk cId="161755094" sldId="272"/>
        </pc:sldMkLst>
      </pc:sldChg>
      <pc:sldChg chg="del">
        <pc:chgData name="le ngan" userId="7f4b0478f611c761" providerId="LiveId" clId="{83454373-8C9D-4665-A76A-A22EC2878749}" dt="2023-10-22T15:43:04.688" v="5" actId="47"/>
        <pc:sldMkLst>
          <pc:docMk/>
          <pc:sldMk cId="1627300955" sldId="273"/>
        </pc:sldMkLst>
      </pc:sldChg>
      <pc:sldChg chg="del">
        <pc:chgData name="le ngan" userId="7f4b0478f611c761" providerId="LiveId" clId="{83454373-8C9D-4665-A76A-A22EC2878749}" dt="2023-10-22T15:43:04.946" v="6" actId="47"/>
        <pc:sldMkLst>
          <pc:docMk/>
          <pc:sldMk cId="62797309" sldId="274"/>
        </pc:sldMkLst>
      </pc:sldChg>
      <pc:sldChg chg="del">
        <pc:chgData name="le ngan" userId="7f4b0478f611c761" providerId="LiveId" clId="{83454373-8C9D-4665-A76A-A22EC2878749}" dt="2023-10-22T15:43:05.288" v="7" actId="47"/>
        <pc:sldMkLst>
          <pc:docMk/>
          <pc:sldMk cId="2161565582" sldId="275"/>
        </pc:sldMkLst>
      </pc:sldChg>
      <pc:sldChg chg="del">
        <pc:chgData name="le ngan" userId="7f4b0478f611c761" providerId="LiveId" clId="{83454373-8C9D-4665-A76A-A22EC2878749}" dt="2023-10-22T15:43:50.164" v="13" actId="47"/>
        <pc:sldMkLst>
          <pc:docMk/>
          <pc:sldMk cId="2938162776" sldId="277"/>
        </pc:sldMkLst>
      </pc:sldChg>
      <pc:sldChg chg="del">
        <pc:chgData name="le ngan" userId="7f4b0478f611c761" providerId="LiveId" clId="{83454373-8C9D-4665-A76A-A22EC2878749}" dt="2023-10-22T15:43:05.804" v="8" actId="47"/>
        <pc:sldMkLst>
          <pc:docMk/>
          <pc:sldMk cId="3589986270" sldId="279"/>
        </pc:sldMkLst>
      </pc:sldChg>
      <pc:sldChg chg="del">
        <pc:chgData name="le ngan" userId="7f4b0478f611c761" providerId="LiveId" clId="{83454373-8C9D-4665-A76A-A22EC2878749}" dt="2023-10-22T15:43:06.940" v="9" actId="47"/>
        <pc:sldMkLst>
          <pc:docMk/>
          <pc:sldMk cId="875651142" sldId="280"/>
        </pc:sldMkLst>
      </pc:sldChg>
      <pc:sldChg chg="del">
        <pc:chgData name="le ngan" userId="7f4b0478f611c761" providerId="LiveId" clId="{83454373-8C9D-4665-A76A-A22EC2878749}" dt="2023-10-22T15:43:07.903" v="10" actId="47"/>
        <pc:sldMkLst>
          <pc:docMk/>
          <pc:sldMk cId="712648446" sldId="281"/>
        </pc:sldMkLst>
      </pc:sldChg>
      <pc:sldChg chg="del">
        <pc:chgData name="le ngan" userId="7f4b0478f611c761" providerId="LiveId" clId="{83454373-8C9D-4665-A76A-A22EC2878749}" dt="2023-10-22T15:43:08.509" v="11" actId="47"/>
        <pc:sldMkLst>
          <pc:docMk/>
          <pc:sldMk cId="939365029" sldId="282"/>
        </pc:sldMkLst>
      </pc:sldChg>
      <pc:sldChg chg="del">
        <pc:chgData name="le ngan" userId="7f4b0478f611c761" providerId="LiveId" clId="{83454373-8C9D-4665-A76A-A22EC2878749}" dt="2023-10-22T15:43:58.280" v="14" actId="47"/>
        <pc:sldMkLst>
          <pc:docMk/>
          <pc:sldMk cId="3366780267" sldId="286"/>
        </pc:sldMkLst>
      </pc:sldChg>
      <pc:sldChg chg="del">
        <pc:chgData name="le ngan" userId="7f4b0478f611c761" providerId="LiveId" clId="{83454373-8C9D-4665-A76A-A22EC2878749}" dt="2023-10-22T15:43:27.855" v="12" actId="47"/>
        <pc:sldMkLst>
          <pc:docMk/>
          <pc:sldMk cId="666236226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211" y="624144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MAU T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146" y="1146640"/>
            <a:ext cx="609600" cy="609600"/>
          </a:xfrm>
          <a:prstGeom prst="rect">
            <a:avLst/>
          </a:prstGeom>
        </p:spPr>
      </p:pic>
      <p:pic>
        <p:nvPicPr>
          <p:cNvPr id="5" name="MAU 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5401" y="2094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87">
            <a:off x="-62445" y="3810090"/>
            <a:ext cx="12433526" cy="38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92" y="2874130"/>
            <a:ext cx="5503175" cy="37414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04" y="1012095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chemeClr val="bg1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MÚA LÂN</a:t>
            </a:r>
            <a:endParaRPr lang="en-US" sz="2800" dirty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4167" y="1655590"/>
            <a:ext cx="635619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Y Vân- Phùng Sửu</a:t>
            </a:r>
            <a:endParaRPr lang="en-US" sz="2400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1393" y="108785"/>
            <a:ext cx="14269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37" y="108785"/>
            <a:ext cx="1908840" cy="1044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62" y="495874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12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 Vân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175" y="650307"/>
            <a:ext cx="2229817" cy="28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765" y="1627569"/>
            <a:ext cx="89584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Vân tên thật là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Tấn 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sinh năm 1933 tại Hà Nội, các ca khúc của ông như 60 năm cuộc đời, thỏ và rùa...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4" y="2827898"/>
            <a:ext cx="8547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Bài hát Múa Lân có sắc thái Vui tươi, rộn ràng nói về cảnh Múa Lân của rộn ràng vào ngày rằm tháng tám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59886" y="14228"/>
            <a:ext cx="6449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36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44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2902" y="913231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48" y="1165472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" y="112180"/>
            <a:ext cx="2385390" cy="649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  <p:pic>
        <p:nvPicPr>
          <p:cNvPr id="6" name="hat m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2149979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8348" y="365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2089727" y="365582"/>
            <a:ext cx="94885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4: Em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89663" y="730367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13" y="107514"/>
            <a:ext cx="7294687" cy="5547770"/>
          </a:xfrm>
          <a:prstGeom prst="rect">
            <a:avLst/>
          </a:prstGeom>
        </p:spPr>
      </p:pic>
      <p:pic>
        <p:nvPicPr>
          <p:cNvPr id="2" name="piano ca bai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8063" y="1748360"/>
            <a:ext cx="609600" cy="609600"/>
          </a:xfrm>
          <a:prstGeom prst="rect">
            <a:avLst/>
          </a:prstGeom>
        </p:spPr>
      </p:pic>
      <p:pic>
        <p:nvPicPr>
          <p:cNvPr id="7" name="Múa Lân karaok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7570" y="3443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2052"/>
            <a:ext cx="12192000" cy="2703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842053"/>
          </a:xfrm>
          <a:prstGeom prst="rect">
            <a:avLst/>
          </a:prstGeom>
        </p:spPr>
      </p:pic>
      <p:pic>
        <p:nvPicPr>
          <p:cNvPr id="12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5638" y="5220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5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228</Words>
  <Application>Microsoft Office PowerPoint</Application>
  <PresentationFormat>Widescreen</PresentationFormat>
  <Paragraphs>22</Paragraphs>
  <Slides>10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 ngan</cp:lastModifiedBy>
  <cp:revision>54</cp:revision>
  <dcterms:created xsi:type="dcterms:W3CDTF">2022-04-03T11:00:56Z</dcterms:created>
  <dcterms:modified xsi:type="dcterms:W3CDTF">2023-10-22T15:44:03Z</dcterms:modified>
</cp:coreProperties>
</file>