
<file path=[Content_Types].xml><?xml version="1.0" encoding="utf-8"?>
<Types xmlns="http://schemas.openxmlformats.org/package/2006/content-types">
  <Default Extension="png" ContentType="image/png"/>
  <Default Extension="svg" ContentType="image/svg+xml"/>
  <Default Extension="wmf" ContentType="image/x-wmf"/>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 id="2147483660" r:id="rId2"/>
  </p:sldMasterIdLst>
  <p:notesMasterIdLst>
    <p:notesMasterId r:id="rId25"/>
  </p:notesMasterIdLst>
  <p:sldIdLst>
    <p:sldId id="7766" r:id="rId3"/>
    <p:sldId id="7767" r:id="rId4"/>
    <p:sldId id="273" r:id="rId5"/>
    <p:sldId id="257" r:id="rId6"/>
    <p:sldId id="7792" r:id="rId7"/>
    <p:sldId id="291" r:id="rId8"/>
    <p:sldId id="7746" r:id="rId9"/>
    <p:sldId id="7793" r:id="rId10"/>
    <p:sldId id="7747" r:id="rId11"/>
    <p:sldId id="262" r:id="rId12"/>
    <p:sldId id="7770" r:id="rId13"/>
    <p:sldId id="7810" r:id="rId14"/>
    <p:sldId id="7811" r:id="rId15"/>
    <p:sldId id="7812" r:id="rId16"/>
    <p:sldId id="7752" r:id="rId17"/>
    <p:sldId id="7754" r:id="rId18"/>
    <p:sldId id="7749" r:id="rId19"/>
    <p:sldId id="7813" r:id="rId20"/>
    <p:sldId id="7758" r:id="rId21"/>
    <p:sldId id="7814" r:id="rId22"/>
    <p:sldId id="7815" r:id="rId23"/>
    <p:sldId id="272"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4660"/>
  </p:normalViewPr>
  <p:slideViewPr>
    <p:cSldViewPr snapToGrid="0">
      <p:cViewPr varScale="1">
        <p:scale>
          <a:sx n="71" d="100"/>
          <a:sy n="71" d="100"/>
        </p:scale>
        <p:origin x="-702" y="-108"/>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presProps" Target="presProps.xml"/><Relationship Id="rId3" Type="http://schemas.openxmlformats.org/officeDocument/2006/relationships/slide" Target="slides/slide1.xml"/><Relationship Id="rId21" Type="http://schemas.openxmlformats.org/officeDocument/2006/relationships/slide" Target="slides/slide19.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A74471-F8DC-4DEA-8142-97BEDA0EC42B}" type="datetimeFigureOut">
              <a:rPr lang="en-US" smtClean="0"/>
              <a:t>10/18/2023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5102A02-3C49-441C-B802-CC8430399F55}" type="slidenum">
              <a:rPr lang="en-US" smtClean="0"/>
              <a:t>‹#›</a:t>
            </a:fld>
            <a:endParaRPr lang="en-US"/>
          </a:p>
        </p:txBody>
      </p:sp>
    </p:spTree>
    <p:extLst>
      <p:ext uri="{BB962C8B-B14F-4D97-AF65-F5344CB8AC3E}">
        <p14:creationId xmlns:p14="http://schemas.microsoft.com/office/powerpoint/2010/main" val="115073607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a:xfrm>
            <a:off x="838200" y="1825625"/>
            <a:ext cx="10515600" cy="43513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Tree>
  </p:cSld>
  <p:clrMapOvr>
    <a:masterClrMapping/>
  </p:clrMapOvr>
  <p:transition spd="slow" advClick="0" advTm="0">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Tree>
  </p:cSld>
  <p:clrMapOvr>
    <a:masterClrMapping/>
  </p:clrMapOvr>
  <p:transition spd="slow" advClick="0" advTm="0">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idx="1" hasCustomPrompt="1"/>
          </p:nvPr>
        </p:nvSpPr>
        <p:spPr>
          <a:xfrm>
            <a:off x="838200" y="1825625"/>
            <a:ext cx="10515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页脚占位符 4"/>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灯片编号占位符 5"/>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8" name="页脚占位符 7"/>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9" name="灯片编号占位符 8"/>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lstStyle/>
          <a:p>
            <a:r>
              <a:rPr lang="zh-CN" altLang="en-US"/>
              <a:t>单击此处编辑母版标题样式</a:t>
            </a:r>
          </a:p>
        </p:txBody>
      </p:sp>
      <p:sp>
        <p:nvSpPr>
          <p:cNvPr id="3" name="日期占位符 2"/>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页脚占位符 3"/>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5" name="灯片编号占位符 4"/>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3" name="页脚占位符 2"/>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4" name="灯片编号占位符 3"/>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a:xfrm>
            <a:off x="8382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28CDB048-F2B4-4DFA-807C-EA2795D2E412}" type="datetimeFigureOut">
              <a:rPr kumimoji="0" lang="zh-CN" altLang="en-US" sz="1800" b="0" i="0" u="none" strike="noStrike" kern="1200" cap="none" spc="0" normalizeH="0" baseline="0" noProof="0" smtClean="0">
                <a:ln>
                  <a:noFill/>
                </a:ln>
                <a:solidFill>
                  <a:prstClr val="black"/>
                </a:solidFill>
                <a:effectLst/>
                <a:uLnTx/>
                <a:uFillTx/>
                <a:latin typeface="等线"/>
                <a:cs typeface="+mn-cs"/>
              </a:rPr>
              <a:t>2023/10/18</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6" name="页脚占位符 5"/>
          <p:cNvSpPr>
            <a:spLocks noGrp="1"/>
          </p:cNvSpPr>
          <p:nvPr>
            <p:ph type="ftr" sz="quarter" idx="11"/>
          </p:nvPr>
        </p:nvSpPr>
        <p:spPr>
          <a:xfrm>
            <a:off x="4038600" y="6356350"/>
            <a:ext cx="41148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
        <p:nvSpPr>
          <p:cNvPr id="7" name="灯片编号占位符 6"/>
          <p:cNvSpPr>
            <a:spLocks noGrp="1"/>
          </p:cNvSpPr>
          <p:nvPr>
            <p:ph type="sldNum" sz="quarter" idx="12"/>
          </p:nvPr>
        </p:nvSpPr>
        <p:spPr>
          <a:xfrm>
            <a:off x="8610600" y="6356350"/>
            <a:ext cx="2743200" cy="365125"/>
          </a:xfrm>
        </p:spPr>
        <p:txBody>
          <a:bodyPr/>
          <a:lstStyle/>
          <a:p>
            <a:pPr marL="0" marR="0" lvl="0" indent="0" algn="l" defTabSz="914400" rtl="0" eaLnBrk="1" fontAlgn="auto" latinLnBrk="0" hangingPunct="1">
              <a:lnSpc>
                <a:spcPct val="100000"/>
              </a:lnSpc>
              <a:spcBef>
                <a:spcPts val="0"/>
              </a:spcBef>
              <a:spcAft>
                <a:spcPts val="0"/>
              </a:spcAft>
              <a:buClrTx/>
              <a:buSzTx/>
              <a:buFontTx/>
              <a:buNone/>
              <a:defRPr/>
            </a:pPr>
            <a:fld id="{D9A3744E-B88F-420A-94CE-F07990E79741}" type="slidenum">
              <a:rPr kumimoji="0" lang="zh-CN" altLang="en-US" sz="1800" b="0" i="0" u="none" strike="noStrike" kern="1200" cap="none" spc="0" normalizeH="0" baseline="0" noProof="0" smtClean="0">
                <a:ln>
                  <a:noFill/>
                </a:ln>
                <a:solidFill>
                  <a:prstClr val="black"/>
                </a:solidFill>
                <a:effectLst/>
                <a:uLnTx/>
                <a:uFillTx/>
                <a:latin typeface="等线"/>
                <a:cs typeface="+mn-cs"/>
              </a:rPr>
              <a:t>‹#›</a:t>
            </a:fld>
            <a:endParaRPr kumimoji="0" lang="zh-CN" altLang="en-US" sz="1800" b="0" i="0" u="none" strike="noStrike" kern="1200" cap="none" spc="0" normalizeH="0" baseline="0" noProof="0">
              <a:ln>
                <a:noFill/>
              </a:ln>
              <a:solidFill>
                <a:prstClr val="black"/>
              </a:solidFill>
              <a:effectLst/>
              <a:uLnTx/>
              <a:uFillTx/>
              <a:latin typeface="等线"/>
              <a:cs typeface="+mn-cs"/>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131" name="图片 130"/>
          <p:cNvPicPr>
            <a:picLocks noChangeAspect="1"/>
          </p:cNvPicPr>
          <p:nvPr userDrawn="1"/>
        </p:nvPicPr>
        <p:blipFill rotWithShape="1">
          <a:blip r:embed="rId13" cstate="screen"/>
          <a:srcRect l="5579" r="5579"/>
          <a:stretch>
            <a:fillRect/>
          </a:stretch>
        </p:blipFill>
        <p:spPr>
          <a:xfrm>
            <a:off x="1270" y="-932"/>
            <a:ext cx="12192000" cy="6858594"/>
          </a:xfrm>
          <a:prstGeom prst="rect">
            <a:avLst/>
          </a:prstGeom>
        </p:spPr>
      </p:pic>
      <p:sp>
        <p:nvSpPr>
          <p:cNvPr id="7" name="文本框 6"/>
          <p:cNvSpPr txBox="1"/>
          <p:nvPr userDrawn="1"/>
        </p:nvSpPr>
        <p:spPr>
          <a:xfrm>
            <a:off x="3878580" y="2419350"/>
            <a:ext cx="4730115" cy="1476375"/>
          </a:xfrm>
          <a:prstGeom prst="rect">
            <a:avLst/>
          </a:prstGeom>
          <a:noFill/>
        </p:spPr>
        <p:txBody>
          <a:bodyPr wrap="square" rtlCol="0" anchor="t">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感谢您下载包图网平台上提供的</a:t>
            </a:r>
            <a:r>
              <a:rPr kumimoji="0" lang="en-US" altLang="zh-CN"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PPT</a:t>
            </a: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作品，</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为了您和包图网以及原创作者的利益，请</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勿复制、传播、销售，否则将承担法律责</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任！包图网将对作品进行维权，按照传播</a:t>
            </a:r>
          </a:p>
          <a:p>
            <a:pPr marL="0" marR="0" lvl="0" indent="0" algn="l" defTabSz="914400" rtl="0" eaLnBrk="1" fontAlgn="auto" latinLnBrk="0" hangingPunct="1">
              <a:lnSpc>
                <a:spcPct val="100000"/>
              </a:lnSpc>
              <a:spcBef>
                <a:spcPts val="0"/>
              </a:spcBef>
              <a:spcAft>
                <a:spcPts val="0"/>
              </a:spcAft>
              <a:buClrTx/>
              <a:buSzTx/>
              <a:buFontTx/>
              <a:buNone/>
              <a:defRPr/>
            </a:pPr>
            <a:r>
              <a:rPr kumimoji="0" lang="zh-CN" altLang="en-US" sz="1800" b="0" i="0" u="none" strike="noStrike" kern="1200" cap="none" spc="0" normalizeH="0" baseline="0" noProof="0" dirty="0">
                <a:ln>
                  <a:noFill/>
                </a:ln>
                <a:solidFill>
                  <a:prstClr val="black">
                    <a:lumMod val="75000"/>
                    <a:lumOff val="25000"/>
                    <a:alpha val="0"/>
                  </a:prstClr>
                </a:solidFill>
                <a:effectLst/>
                <a:uLnTx/>
                <a:uFillTx/>
                <a:latin typeface="Microsoft YaHei" panose="020B0503020204020204" charset="-122"/>
                <a:ea typeface="Microsoft YaHei" panose="020B0503020204020204" charset="-122"/>
                <a:cs typeface="+mn-cs"/>
                <a:sym typeface="+mn-ea"/>
              </a:rPr>
              <a:t>下载次数进行十倍的索取赔偿！</a:t>
            </a:r>
          </a:p>
        </p:txBody>
      </p:sp>
      <p:pic>
        <p:nvPicPr>
          <p:cNvPr id="3" name="Picture 2" descr="Shape&#10;&#10;Description automatically generated with medium confidence"/>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19250" y="285452"/>
            <a:ext cx="1257300" cy="1257300"/>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147483661" r:id="rId1"/>
    <p:sldLayoutId id="2147483662" r:id="rId2"/>
  </p:sldLayoutIdLst>
  <p:transition spd="slow" advClick="0" advTm="0">
    <p:fad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8.wmf"/><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7.GIF"/><Relationship Id="rId5" Type="http://schemas.openxmlformats.org/officeDocument/2006/relationships/image" Target="../media/image6.GIF"/><Relationship Id="rId4" Type="http://schemas.openxmlformats.org/officeDocument/2006/relationships/image" Target="../media/image5.wmf"/></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7.xml"/><Relationship Id="rId4" Type="http://schemas.openxmlformats.org/officeDocument/2006/relationships/image" Target="../media/image35.svg"/></Relationships>
</file>

<file path=ppt/slides/_rels/slide1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2.wav"/><Relationship Id="rId1" Type="http://schemas.openxmlformats.org/officeDocument/2006/relationships/slideLayout" Target="../slideLayouts/slideLayout7.xml"/><Relationship Id="rId6" Type="http://schemas.openxmlformats.org/officeDocument/2006/relationships/image" Target="../media/image33.png"/><Relationship Id="rId5" Type="http://schemas.microsoft.com/office/2007/relationships/hdphoto" Target="../media/hdphoto4.wdp"/><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7.xml"/><Relationship Id="rId4" Type="http://schemas.openxmlformats.org/officeDocument/2006/relationships/image" Target="../media/image39.png"/></Relationships>
</file>

<file path=ppt/slides/_rels/slide15.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11.png"/><Relationship Id="rId7" Type="http://schemas.openxmlformats.org/officeDocument/2006/relationships/image" Target="../media/image27.png"/><Relationship Id="rId2" Type="http://schemas.openxmlformats.org/officeDocument/2006/relationships/audio" Target="../media/audio1.wav"/><Relationship Id="rId1" Type="http://schemas.openxmlformats.org/officeDocument/2006/relationships/slideLayout" Target="../slideLayouts/slideLayout2.xml"/><Relationship Id="rId6" Type="http://schemas.microsoft.com/office/2007/relationships/hdphoto" Target="../media/hdphoto3.wdp"/><Relationship Id="rId5" Type="http://schemas.openxmlformats.org/officeDocument/2006/relationships/image" Target="../media/image26.png"/><Relationship Id="rId4" Type="http://schemas.openxmlformats.org/officeDocument/2006/relationships/image" Target="../media/image40.png"/></Relationships>
</file>

<file path=ppt/slides/_rels/slide16.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5.GIF"/><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3.wav"/><Relationship Id="rId1" Type="http://schemas.openxmlformats.org/officeDocument/2006/relationships/slideLayout" Target="../slideLayouts/slideLayout7.xml"/><Relationship Id="rId4" Type="http://schemas.openxmlformats.org/officeDocument/2006/relationships/image" Target="../media/image41.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png"/><Relationship Id="rId2"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51.svg"/><Relationship Id="rId5" Type="http://schemas.openxmlformats.org/officeDocument/2006/relationships/image" Target="../media/image43.png"/><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42.png"/><Relationship Id="rId7" Type="http://schemas.openxmlformats.org/officeDocument/2006/relationships/image" Target="../media/image51.svg"/><Relationship Id="rId2" Type="http://schemas.openxmlformats.org/officeDocument/2006/relationships/image" Target="../media/image11.png"/><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44.png"/><Relationship Id="rId4" Type="http://schemas.openxmlformats.org/officeDocument/2006/relationships/image" Target="../media/image10.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14.png"/></Relationships>
</file>

<file path=ppt/slides/_rels/slide4.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16.png"/><Relationship Id="rId7" Type="http://schemas.openxmlformats.org/officeDocument/2006/relationships/image" Target="../media/image19.png"/><Relationship Id="rId2" Type="http://schemas.openxmlformats.org/officeDocument/2006/relationships/image" Target="../media/image15.png"/><Relationship Id="rId1" Type="http://schemas.openxmlformats.org/officeDocument/2006/relationships/slideLayout" Target="../slideLayouts/slideLayout12.xml"/><Relationship Id="rId6" Type="http://schemas.microsoft.com/office/2007/relationships/hdphoto" Target="../media/hdphoto1.wdp"/><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5" Type="http://schemas.openxmlformats.org/officeDocument/2006/relationships/image" Target="../media/image24.png"/><Relationship Id="rId4" Type="http://schemas.microsoft.com/office/2007/relationships/hdphoto" Target="../media/hdphoto2.wdp"/></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audio" Target="../media/audio1.wav"/><Relationship Id="rId3" Type="http://schemas.openxmlformats.org/officeDocument/2006/relationships/image" Target="../media/image25.GIF"/><Relationship Id="rId7" Type="http://schemas.openxmlformats.org/officeDocument/2006/relationships/image" Target="../media/image28.GIF"/><Relationship Id="rId2" Type="http://schemas.openxmlformats.org/officeDocument/2006/relationships/audio" Target="../media/audio1.wav"/><Relationship Id="rId1" Type="http://schemas.openxmlformats.org/officeDocument/2006/relationships/slideLayout" Target="../slideLayouts/slideLayout2.xml"/><Relationship Id="rId6" Type="http://schemas.openxmlformats.org/officeDocument/2006/relationships/image" Target="../media/image27.png"/><Relationship Id="rId5" Type="http://schemas.microsoft.com/office/2007/relationships/hdphoto" Target="../media/hdphoto3.wdp"/><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2279722" y="524607"/>
            <a:ext cx="7518400" cy="5067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vi-VN" altLang="en-US" sz="2600" b="1" dirty="0" smtClean="0">
                <a:solidFill>
                  <a:srgbClr val="FF0066"/>
                </a:solidFill>
                <a:latin typeface="Times New Roman" panose="02020603050405020304" pitchFamily="18" charset="0"/>
              </a:rPr>
              <a:t>TRƯỜNG TIỂU HỌC </a:t>
            </a:r>
            <a:r>
              <a:rPr lang="en-US" altLang="vi-VN" sz="2600" b="1" dirty="0" smtClean="0">
                <a:solidFill>
                  <a:srgbClr val="FF0066"/>
                </a:solidFill>
                <a:latin typeface="Times New Roman" panose="02020603050405020304" pitchFamily="18" charset="0"/>
              </a:rPr>
              <a:t>GIA QUẤT</a:t>
            </a:r>
          </a:p>
        </p:txBody>
      </p:sp>
      <p:pic>
        <p:nvPicPr>
          <p:cNvPr id="2051" name="Picture 1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229" y="4649712"/>
            <a:ext cx="1087800" cy="1414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788035" y="3257550"/>
            <a:ext cx="11135995" cy="721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Luyện</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tập</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Câu</a:t>
            </a:r>
            <a:r>
              <a:rPr lang="en-US" sz="4000" b="1" dirty="0" smtClean="0">
                <a:solidFill>
                  <a:srgbClr val="FF0000"/>
                </a:solidFill>
                <a:latin typeface="Times New Roman" panose="02020603050405020304" pitchFamily="18" charset="0"/>
                <a:cs typeface="Times New Roman" panose="02020603050405020304" pitchFamily="18" charset="0"/>
              </a:rPr>
              <a:t> </a:t>
            </a:r>
            <a:r>
              <a:rPr lang="en-US" sz="4000" b="1" dirty="0" err="1" smtClean="0">
                <a:solidFill>
                  <a:srgbClr val="FF0000"/>
                </a:solidFill>
                <a:latin typeface="Times New Roman" panose="02020603050405020304" pitchFamily="18" charset="0"/>
                <a:cs typeface="Times New Roman" panose="02020603050405020304" pitchFamily="18" charset="0"/>
              </a:rPr>
              <a:t>kể</a:t>
            </a:r>
            <a:r>
              <a:rPr lang="en-US" sz="4000" b="1" dirty="0" smtClean="0">
                <a:solidFill>
                  <a:srgbClr val="FF0000"/>
                </a:solidFill>
                <a:latin typeface="Times New Roman" panose="02020603050405020304" pitchFamily="18" charset="0"/>
                <a:cs typeface="Times New Roman" panose="02020603050405020304" pitchFamily="18" charset="0"/>
              </a:rPr>
              <a:t>. Các dấu kết thúc câu.</a:t>
            </a:r>
            <a:endParaRPr lang="en-US" sz="4000" b="1" dirty="0">
              <a:solidFill>
                <a:srgbClr val="FF0000"/>
              </a:solidFill>
              <a:latin typeface="Times New Roman" panose="02020603050405020304" pitchFamily="18" charset="0"/>
              <a:cs typeface="Times New Roman" panose="02020603050405020304" pitchFamily="18" charset="0"/>
            </a:endParaRPr>
          </a:p>
        </p:txBody>
      </p:sp>
      <p:sp>
        <p:nvSpPr>
          <p:cNvPr id="2059" name="Text Box 17"/>
          <p:cNvSpPr txBox="1">
            <a:spLocks noChangeArrowheads="1"/>
          </p:cNvSpPr>
          <p:nvPr/>
        </p:nvSpPr>
        <p:spPr bwMode="auto">
          <a:xfrm>
            <a:off x="1857829" y="1543050"/>
            <a:ext cx="8592457" cy="1493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07666" tIns="53833" rIns="107666" bIns="53833">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defRPr/>
            </a:pPr>
            <a:r>
              <a:rPr lang="en-US" sz="4500" b="1" dirty="0">
                <a:solidFill>
                  <a:srgbClr val="0000CC"/>
                </a:solidFill>
                <a:effectLst>
                  <a:outerShdw blurRad="38100" dist="38100" dir="2700000" algn="tl">
                    <a:srgbClr val="000000">
                      <a:alpha val="43137"/>
                    </a:srgbClr>
                  </a:outerShdw>
                </a:effectLst>
                <a:latin typeface="Times New Roman" panose="02020603050405020304" pitchFamily="18" charset="0"/>
              </a:rPr>
              <a:t>CHÀO MỪNG QUÝ THẦY CÔ</a:t>
            </a:r>
          </a:p>
          <a:p>
            <a:pPr algn="ctr" eaLnBrk="1" hangingPunct="1">
              <a:defRPr/>
            </a:pPr>
            <a:r>
              <a:rPr lang="en-US" sz="4500" b="1" dirty="0">
                <a:solidFill>
                  <a:srgbClr val="0000CC"/>
                </a:solidFill>
                <a:effectLst>
                  <a:outerShdw blurRad="38100" dist="38100" dir="2700000" algn="tl">
                    <a:srgbClr val="000000">
                      <a:alpha val="43137"/>
                    </a:srgbClr>
                  </a:outerShdw>
                </a:effectLst>
                <a:latin typeface="Times New Roman" panose="02020603050405020304" pitchFamily="18" charset="0"/>
              </a:rPr>
              <a:t>VỀ DỰ GIỜ THĂM LỚP</a:t>
            </a:r>
          </a:p>
        </p:txBody>
      </p:sp>
      <p:pic>
        <p:nvPicPr>
          <p:cNvPr id="2055" name="Picture 22" descr="bd21315_"/>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74886" y="4672490"/>
            <a:ext cx="4206724" cy="1535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flipV="1">
            <a:off x="832446" y="249891"/>
            <a:ext cx="1560910" cy="19993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9828326" y="311018"/>
            <a:ext cx="1566863" cy="18711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4050695" y="1085850"/>
            <a:ext cx="4483704"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5"/>
          <a:srcRect/>
          <a:stretch>
            <a:fillRect/>
          </a:stretch>
        </p:blipFill>
        <p:spPr bwMode="auto">
          <a:xfrm rot="9961410">
            <a:off x="9835848" y="738188"/>
            <a:ext cx="1104295" cy="14418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6"/>
          <a:srcRect/>
          <a:stretch>
            <a:fillRect/>
          </a:stretch>
        </p:blipFill>
        <p:spPr bwMode="auto">
          <a:xfrm rot="417220" flipH="1">
            <a:off x="1327453" y="4626184"/>
            <a:ext cx="1060752" cy="77271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235265" y="4439078"/>
            <a:ext cx="2427690" cy="17340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p:cNvSpPr/>
          <p:nvPr/>
        </p:nvSpPr>
        <p:spPr>
          <a:xfrm>
            <a:off x="1595406" y="5214950"/>
            <a:ext cx="6416469" cy="990600"/>
          </a:xfrm>
          <a:prstGeom prst="rect">
            <a:avLst/>
          </a:prstGeom>
        </p:spPr>
        <p:txBody>
          <a:bodyPr wrap="square" lIns="68516" tIns="34258" rIns="68516" bIns="34258">
            <a:spAutoFit/>
          </a:bodyPr>
          <a:lstStyle/>
          <a:p>
            <a:r>
              <a:rPr lang="en-US" altLang="en-US" sz="3000" b="1" i="1" dirty="0" err="1" smtClean="0">
                <a:solidFill>
                  <a:srgbClr val="0000FF"/>
                </a:solidFill>
                <a:latin typeface="Times New Roman" panose="02020603050405020304" pitchFamily="18" charset="0"/>
              </a:rPr>
              <a:t>Giáo</a:t>
            </a:r>
            <a:r>
              <a:rPr lang="en-US" altLang="en-US" sz="3000" b="1" i="1" dirty="0" smtClean="0">
                <a:solidFill>
                  <a:srgbClr val="0000FF"/>
                </a:solidFill>
                <a:latin typeface="Times New Roman" panose="02020603050405020304" pitchFamily="18" charset="0"/>
              </a:rPr>
              <a:t> </a:t>
            </a:r>
            <a:r>
              <a:rPr lang="en-US" altLang="en-US" sz="3000" b="1" i="1" dirty="0" err="1" smtClean="0">
                <a:solidFill>
                  <a:srgbClr val="0000FF"/>
                </a:solidFill>
                <a:latin typeface="Times New Roman" panose="02020603050405020304" pitchFamily="18" charset="0"/>
              </a:rPr>
              <a:t>viên</a:t>
            </a:r>
            <a:r>
              <a:rPr lang="en-US" altLang="en-US" sz="3000" b="1" i="1" dirty="0" smtClean="0">
                <a:solidFill>
                  <a:srgbClr val="0000FF"/>
                </a:solidFill>
                <a:latin typeface="Times New Roman" panose="02020603050405020304" pitchFamily="18" charset="0"/>
              </a:rPr>
              <a:t>: Phạm Thị Họa My</a:t>
            </a:r>
            <a:endParaRPr lang="vi-VN" sz="3200" b="1" i="1" dirty="0" smtClean="0">
              <a:latin typeface="Times New Roman" panose="02020603050405020304" pitchFamily="18" charset="0"/>
              <a:cs typeface="Times New Roman" panose="02020603050405020304" pitchFamily="18" charset="0"/>
            </a:endParaRPr>
          </a:p>
          <a:p>
            <a:pPr eaLnBrk="1" hangingPunct="1"/>
            <a:r>
              <a:rPr lang="en-US" altLang="en-US" sz="3000" b="1" i="1" dirty="0" err="1" smtClean="0">
                <a:solidFill>
                  <a:srgbClr val="0000FF"/>
                </a:solidFill>
                <a:latin typeface="Times New Roman" panose="02020603050405020304" pitchFamily="18" charset="0"/>
              </a:rPr>
              <a:t>Lớp</a:t>
            </a:r>
            <a:r>
              <a:rPr lang="en-US" altLang="en-US" sz="3000" b="1" i="1" dirty="0" smtClean="0">
                <a:solidFill>
                  <a:srgbClr val="0000FF"/>
                </a:solidFill>
                <a:latin typeface="Times New Roman" panose="02020603050405020304" pitchFamily="18" charset="0"/>
              </a:rPr>
              <a:t>:  3A2</a:t>
            </a:r>
            <a:endParaRPr lang="en-US" altLang="en-US" sz="3000" b="1" i="1" dirty="0">
              <a:solidFill>
                <a:srgbClr val="0000FF"/>
              </a:solidFill>
              <a:latin typeface="Times New Roman" panose="020206030504050203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bldLvl="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ounded Rectangle 21"/>
          <p:cNvSpPr/>
          <p:nvPr/>
        </p:nvSpPr>
        <p:spPr>
          <a:xfrm>
            <a:off x="0" y="578506"/>
            <a:ext cx="3496235"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giới</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thiệu</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3" name="TextBox 2"/>
          <p:cNvSpPr txBox="1"/>
          <p:nvPr/>
        </p:nvSpPr>
        <p:spPr>
          <a:xfrm>
            <a:off x="3320001" y="578506"/>
            <a:ext cx="8871999" cy="646331"/>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là bút nâu. Đây là bút đỏ, bạn của tớ.</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1" name="Rounded Rectangle 21"/>
          <p:cNvSpPr/>
          <p:nvPr/>
        </p:nvSpPr>
        <p:spPr>
          <a:xfrm>
            <a:off x="1" y="2294265"/>
            <a:ext cx="373380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nêu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đặc</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điểm</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12" name="TextBox 11"/>
          <p:cNvSpPr txBox="1"/>
          <p:nvPr/>
        </p:nvSpPr>
        <p:spPr>
          <a:xfrm>
            <a:off x="3733801" y="2414497"/>
            <a:ext cx="8458200" cy="1754326"/>
          </a:xfrm>
          <a:prstGeom prst="rect">
            <a:avLst/>
          </a:prstGeom>
          <a:noFill/>
        </p:spPr>
        <p:txBody>
          <a:bodyPr wrap="square" rtlCol="0">
            <a:spAutoFit/>
          </a:bodyPr>
          <a:lstStyle/>
          <a:p>
            <a:pPr algn="just"/>
            <a:r>
              <a:rPr lang="vi-VN" sz="360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cao nhất hộp bút vì hiếm khi được gọt. Bút đỏ thì thấp một mẩu vì được gọt quá nhiều.</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13" name="Rounded Rectangle 21"/>
          <p:cNvSpPr/>
          <p:nvPr/>
        </p:nvSpPr>
        <p:spPr>
          <a:xfrm>
            <a:off x="2" y="4438650"/>
            <a:ext cx="4034116"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smtClean="0">
                <a:ln>
                  <a:noFill/>
                </a:ln>
                <a:solidFill>
                  <a:srgbClr val="002060"/>
                </a:solidFill>
                <a:effectLst/>
                <a:uLnTx/>
                <a:uFillTx/>
                <a:latin typeface="Arial-Rounded" panose="020B0500000000000000"/>
                <a:ea typeface="Arial-Rounded" panose="020B0500000000000000"/>
                <a:cs typeface="+mn-cs"/>
              </a:rPr>
              <a:t>nêu</a:t>
            </a:r>
            <a:r>
              <a:rPr lang="en-US" sz="4000" b="1" kern="0" dirty="0">
                <a:solidFill>
                  <a:srgbClr val="002060"/>
                </a:solidFill>
                <a:latin typeface="Arial-Rounded" panose="020B0500000000000000"/>
                <a:ea typeface="Arial-Rounded" panose="020B0500000000000000"/>
              </a:rPr>
              <a:t> </a:t>
            </a:r>
            <a:r>
              <a:rPr kumimoji="0" lang="en-US" sz="4000" b="1" i="0" u="none" strike="noStrike" kern="0" cap="none" spc="0" normalizeH="0" noProof="0" dirty="0" err="1" smtClean="0">
                <a:ln>
                  <a:noFill/>
                </a:ln>
                <a:solidFill>
                  <a:srgbClr val="002060"/>
                </a:solidFill>
                <a:effectLst/>
                <a:uLnTx/>
                <a:uFillTx/>
                <a:latin typeface="Arial-Rounded" panose="020B0500000000000000"/>
                <a:ea typeface="Arial-Rounded" panose="020B0500000000000000"/>
                <a:cs typeface="+mn-cs"/>
              </a:rPr>
              <a:t>hoạt</a:t>
            </a:r>
            <a:r>
              <a:rPr lang="en-US" sz="4000" b="1" kern="0" dirty="0">
                <a:solidFill>
                  <a:srgbClr val="002060"/>
                </a:solidFill>
                <a:latin typeface="Arial-Rounded" panose="020B0500000000000000"/>
                <a:ea typeface="Arial-Rounded" panose="020B0500000000000000"/>
              </a:rPr>
              <a:t> </a:t>
            </a:r>
            <a:r>
              <a:rPr kumimoji="0" lang="en-US" sz="4000" b="1" i="0" u="none" strike="noStrike" kern="0" cap="none" spc="0" normalizeH="0" noProof="0" dirty="0" err="1" smtClean="0">
                <a:ln>
                  <a:noFill/>
                </a:ln>
                <a:solidFill>
                  <a:srgbClr val="002060"/>
                </a:solidFill>
                <a:effectLst/>
                <a:uLnTx/>
                <a:uFillTx/>
                <a:latin typeface="Arial-Rounded" panose="020B0500000000000000"/>
                <a:ea typeface="Arial-Rounded" panose="020B0500000000000000"/>
                <a:cs typeface="+mn-cs"/>
              </a:rPr>
              <a:t>động</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14" name="TextBox 13"/>
          <p:cNvSpPr txBox="1"/>
          <p:nvPr/>
        </p:nvSpPr>
        <p:spPr>
          <a:xfrm>
            <a:off x="3810001" y="4758318"/>
            <a:ext cx="8458200" cy="1200329"/>
          </a:xfrm>
          <a:prstGeom prst="rect">
            <a:avLst/>
          </a:prstGeom>
          <a:noFill/>
        </p:spPr>
        <p:txBody>
          <a:bodyPr wrap="square" rtlCol="0">
            <a:spAutoFit/>
          </a:bodyPr>
          <a:lstStyle/>
          <a:p>
            <a:pPr algn="just"/>
            <a:r>
              <a:rPr lang="vi-VN"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Tớ dùng keo gắn bút đỏ vào bên cạnh tớ để bạn nhìn được ra ngoài hộp bút.</a:t>
            </a:r>
            <a:endParaRPr lang="en-US" sz="360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iterate type="lt">
                                    <p:tmPct val="0"/>
                                  </p:iterate>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0" presetClass="entr" presetSubtype="0" fill="hold" grpId="0" nodeType="withEffect">
                                  <p:stCondLst>
                                    <p:cond delay="0"/>
                                  </p:stCondLst>
                                  <p:iterate type="lt">
                                    <p:tmPct val="0"/>
                                  </p:iterate>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animEffect transition="in" filter="barn(inVertical)">
                                      <p:cBhvr>
                                        <p:cTn id="20" dur="500"/>
                                        <p:tgtEl>
                                          <p:spTgt spid="12"/>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animEffect transition="in" filter="fade">
                                      <p:cBhvr>
                                        <p:cTn id="23" dur="500"/>
                                        <p:tgtEl>
                                          <p:spTgt spid="13"/>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4"/>
                                        </p:tgtEl>
                                        <p:attrNameLst>
                                          <p:attrName>style.visibility</p:attrName>
                                        </p:attrNameLst>
                                      </p:cBhvr>
                                      <p:to>
                                        <p:strVal val="visible"/>
                                      </p:to>
                                    </p:set>
                                    <p:animEffect transition="in" filter="barn(inVertical)">
                                      <p:cBhvr>
                                        <p:cTn id="2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11" grpId="0" animBg="1"/>
      <p:bldP spid="12" grpId="0"/>
      <p:bldP spid="13" grpId="0" animBg="1"/>
      <p:bldP spid="14"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28" name="Rectangle 27"/>
          <p:cNvSpPr>
            <a:spLocks noGrp="1" noRot="1" noChangeAspect="1" noMove="1" noResize="1" noEditPoints="1" noAdjustHandles="1" noChangeArrowheads="1" noChangeShapeType="1" noTextEdit="1"/>
          </p:cNvSpPr>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8"/>
          <p:cNvPicPr>
            <a:picLocks noChangeAspect="1"/>
          </p:cNvPicPr>
          <p:nvPr/>
        </p:nvPicPr>
        <p:blipFill rotWithShape="1">
          <a:blip r:embed="rId2"/>
          <a:srcRect t="9091" r="20138"/>
          <a:stretch>
            <a:fillRect/>
          </a:stretch>
        </p:blipFill>
        <p:spPr>
          <a:xfrm>
            <a:off x="3523488" y="7"/>
            <a:ext cx="8668512" cy="6857993"/>
          </a:xfrm>
          <a:prstGeom prst="rect">
            <a:avLst/>
          </a:prstGeom>
        </p:spPr>
      </p:pic>
      <p:sp>
        <p:nvSpPr>
          <p:cNvPr id="30" name="Rectangle 29"/>
          <p:cNvSpPr>
            <a:spLocks noGrp="1" noRot="1" noChangeAspect="1" noMove="1" noResize="1" noEditPoints="1" noAdjustHandles="1" noChangeArrowheads="1" noChangeShapeType="1" noTextEdit="1"/>
          </p:cNvSpPr>
          <p:nvPr/>
        </p:nvSpPr>
        <p:spPr>
          <a:xfrm>
            <a:off x="0" y="0"/>
            <a:ext cx="9756601" cy="6858000"/>
          </a:xfrm>
          <a:prstGeom prst="rect">
            <a:avLst/>
          </a:prstGeom>
          <a:gradFill>
            <a:gsLst>
              <a:gs pos="58000">
                <a:schemeClr val="bg1"/>
              </a:gs>
              <a:gs pos="35000">
                <a:schemeClr val="bg1">
                  <a:alpha val="79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 name="TextBox 5"/>
          <p:cNvSpPr txBox="1"/>
          <p:nvPr/>
        </p:nvSpPr>
        <p:spPr>
          <a:xfrm>
            <a:off x="1161233" y="-76200"/>
            <a:ext cx="7366000" cy="3204134"/>
          </a:xfrm>
          <a:prstGeom prst="rect">
            <a:avLst/>
          </a:prstGeom>
        </p:spPr>
        <p:txBody>
          <a:bodyPr vert="horz" lIns="60960" tIns="30480" rIns="60960" bIns="30480" rtlCol="0" anchor="b">
            <a:normAutofit fontScale="97500" lnSpcReduction="10000"/>
          </a:bodyPr>
          <a:lstStyle/>
          <a:p>
            <a:pPr marL="0" marR="0" lvl="0" indent="-152400" algn="l" defTabSz="609600" rtl="0" eaLnBrk="1" fontAlgn="auto" latinLnBrk="0" hangingPunct="1">
              <a:lnSpc>
                <a:spcPct val="90000"/>
              </a:lnSpc>
              <a:spcBef>
                <a:spcPct val="0"/>
              </a:spcBef>
              <a:spcAft>
                <a:spcPts val="400"/>
              </a:spcAft>
              <a:buClrTx/>
              <a:buSzTx/>
              <a:buFontTx/>
              <a:buNone/>
              <a:defRPr/>
            </a:pPr>
            <a:r>
              <a:rPr kumimoji="0" lang="en-US" sz="6400" b="0" i="0" u="none" strike="noStrike" kern="1200" cap="none" spc="0" normalizeH="0" baseline="0" noProof="0">
                <a:solidFill>
                  <a:schemeClr val="tx1"/>
                </a:solidFill>
                <a:effectLst>
                  <a:outerShdw blurRad="38100" dist="19050" dir="2700000" algn="tl" rotWithShape="0">
                    <a:schemeClr val="dk1">
                      <a:alpha val="40000"/>
                    </a:schemeClr>
                  </a:outerShdw>
                </a:effectLst>
                <a:uLnTx/>
                <a:uFillTx/>
                <a:latin typeface="Times New Roman" panose="02020603050405020304" pitchFamily="18" charset="0"/>
                <a:ea typeface="+mn-ea"/>
                <a:cs typeface="Times New Roman" panose="02020603050405020304" pitchFamily="18" charset="0"/>
              </a:rPr>
              <a:t>Câu kể gồm có câu giới thiệu, câu nêu hoạt động, câu nêu đặc điểm.</a:t>
            </a:r>
          </a:p>
        </p:txBody>
      </p:sp>
      <p:sp>
        <p:nvSpPr>
          <p:cNvPr id="32" name="Rectangle 31"/>
          <p:cNvSpPr>
            <a:spLocks noGrp="1" noRot="1" noChangeAspect="1" noMove="1" noResize="1" noEditPoints="1" noAdjustHandles="1" noChangeArrowheads="1" noChangeShapeType="1" noTextEdit="1"/>
          </p:cNvSpPr>
          <p:nvPr/>
        </p:nvSpPr>
        <p:spPr>
          <a:xfrm rot="5400000">
            <a:off x="759921" y="346791"/>
            <a:ext cx="146304" cy="704088"/>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4" name="Rectangle 33"/>
          <p:cNvSpPr>
            <a:spLocks noGrp="1" noRot="1" noChangeAspect="1" noMove="1" noResize="1" noEditPoints="1" noAdjustHandles="1" noChangeArrowheads="1" noChangeShapeType="1" noTextEdit="1"/>
          </p:cNvSpPr>
          <p:nvPr/>
        </p:nvSpPr>
        <p:spPr>
          <a:xfrm>
            <a:off x="481029" y="4546920"/>
            <a:ext cx="3977640" cy="18288"/>
          </a:xfrm>
          <a:prstGeom prst="rect">
            <a:avLst/>
          </a:prstGeom>
          <a:solidFill>
            <a:srgbClr val="D5D5D5"/>
          </a:solidFill>
          <a:ln w="3175">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609600" rtl="0" eaLnBrk="1" fontAlgn="auto" latinLnBrk="0" hangingPunct="1">
              <a:lnSpc>
                <a:spcPct val="100000"/>
              </a:lnSpc>
              <a:spcBef>
                <a:spcPts val="0"/>
              </a:spcBef>
              <a:spcAft>
                <a:spcPts val="0"/>
              </a:spcAft>
              <a:buClrTx/>
              <a:buSzTx/>
              <a:buFontTx/>
              <a:buNone/>
              <a:defRPr/>
            </a:pPr>
            <a:endParaRPr kumimoji="0" lang="en-US" sz="12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481029" y="3284375"/>
            <a:ext cx="2029968" cy="1922625"/>
          </a:xfrm>
          <a:prstGeom prst="rect">
            <a:avLst/>
          </a:prstGeom>
        </p:spPr>
      </p:pic>
    </p:spTree>
  </p:cSld>
  <p:clrMapOvr>
    <a:masterClrMapping/>
  </p:clrMapOvr>
  <p:transition spd="slow">
    <p:randomBar dir="vert"/>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0"/>
            <a:ext cx="12192000" cy="6857999"/>
          </a:xfrm>
          <a:prstGeom prst="rect">
            <a:avLst/>
          </a:prstGeom>
        </p:spPr>
      </p:pic>
      <p:sp>
        <p:nvSpPr>
          <p:cNvPr id="2" name="矩形 1"/>
          <p:cNvSpPr/>
          <p:nvPr/>
        </p:nvSpPr>
        <p:spPr>
          <a:xfrm>
            <a:off x="666750" y="79470"/>
            <a:ext cx="10858500" cy="658368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sp>
        <p:nvSpPr>
          <p:cNvPr id="14" name="矩形 24"/>
          <p:cNvSpPr/>
          <p:nvPr/>
        </p:nvSpPr>
        <p:spPr>
          <a:xfrm>
            <a:off x="2598403" y="1553850"/>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normalizeH="0" baseline="0" noProof="0" dirty="0" err="1" smtClean="0">
                <a:solidFill>
                  <a:schemeClr val="accent2">
                    <a:lumMod val="75000"/>
                  </a:schemeClr>
                </a:solidFill>
                <a:uLnTx/>
                <a:uFillTx/>
                <a:latin typeface="Cambria" panose="02040503050406030204" pitchFamily="18" charset="0"/>
                <a:ea typeface="Cambria" panose="02040503050406030204" pitchFamily="18" charset="0"/>
              </a:rPr>
              <a:t>Dùng</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để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kể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tả</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giới</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thiệu</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5" name="矩形 26"/>
          <p:cNvSpPr/>
          <p:nvPr/>
        </p:nvSpPr>
        <p:spPr>
          <a:xfrm>
            <a:off x="2598403" y="2906718"/>
            <a:ext cx="7619759"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kumimoji="0" lang="en-US" altLang="zh-CN" sz="4400" b="1" i="0" u="none" strike="noStrike" kern="1200" normalizeH="0" baseline="0" noProof="0" dirty="0" err="1" smtClean="0">
                <a:solidFill>
                  <a:schemeClr val="accent2">
                    <a:lumMod val="75000"/>
                  </a:schemeClr>
                </a:solidFill>
                <a:uLnTx/>
                <a:uFillTx/>
                <a:latin typeface="Cambria" panose="02040503050406030204" pitchFamily="18" charset="0"/>
                <a:ea typeface="Cambria" panose="02040503050406030204" pitchFamily="18" charset="0"/>
              </a:rPr>
              <a:t>Dùng</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để</a:t>
            </a:r>
            <a:r>
              <a:rPr kumimoji="0" lang="en-US" altLang="zh-CN" sz="4400" b="1" i="0" u="none" strike="noStrike" kern="1200" normalizeH="0" noProof="0" dirty="0" smtClean="0">
                <a:solidFill>
                  <a:schemeClr val="accent2">
                    <a:lumMod val="75000"/>
                  </a:schemeClr>
                </a:solidFill>
                <a:uLnTx/>
                <a:uFillTx/>
                <a:latin typeface="Cambria" panose="02040503050406030204" pitchFamily="18" charset="0"/>
                <a:ea typeface="Cambria" panose="02040503050406030204" pitchFamily="18" charset="0"/>
              </a:rPr>
              <a:t> </a:t>
            </a:r>
            <a:r>
              <a:rPr kumimoji="0" lang="en-US" altLang="zh-CN" sz="4400" b="1" i="0" u="none" strike="noStrike" kern="1200" normalizeH="0" noProof="0" dirty="0" err="1" smtClean="0">
                <a:solidFill>
                  <a:schemeClr val="accent2">
                    <a:lumMod val="75000"/>
                  </a:schemeClr>
                </a:solidFill>
                <a:uLnTx/>
                <a:uFillTx/>
                <a:latin typeface="Cambria" panose="02040503050406030204" pitchFamily="18" charset="0"/>
                <a:ea typeface="Cambria" panose="02040503050406030204" pitchFamily="18" charset="0"/>
              </a:rPr>
              <a:t>hỏi</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6" name="TextBox 15"/>
          <p:cNvSpPr txBox="1"/>
          <p:nvPr/>
        </p:nvSpPr>
        <p:spPr>
          <a:xfrm>
            <a:off x="1157354" y="475773"/>
            <a:ext cx="10544175" cy="769441"/>
          </a:xfrm>
          <a:prstGeom prst="rect">
            <a:avLst/>
          </a:prstGeom>
          <a:noFill/>
        </p:spPr>
        <p:txBody>
          <a:bodyPr wrap="square" rtlCol="0">
            <a:spAutoFit/>
          </a:bodyPr>
          <a:lstStyle/>
          <a:p>
            <a:pPr lvl="0" algn="ctr">
              <a:defRPr/>
            </a:pP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Chọn</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thông</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tin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đúng</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với</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câu</a:t>
            </a:r>
            <a:r>
              <a:rPr lang="en-US" sz="44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4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kể</a:t>
            </a:r>
            <a:endParaRPr lang="vi-VN" sz="44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17" name="矩形 26"/>
          <p:cNvSpPr/>
          <p:nvPr/>
        </p:nvSpPr>
        <p:spPr>
          <a:xfrm>
            <a:off x="2543000" y="4247771"/>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Kết</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thúc</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bằng</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dấu</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chấm</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sp>
        <p:nvSpPr>
          <p:cNvPr id="18" name="矩形 26"/>
          <p:cNvSpPr/>
          <p:nvPr/>
        </p:nvSpPr>
        <p:spPr>
          <a:xfrm>
            <a:off x="2543000" y="5588660"/>
            <a:ext cx="7675162" cy="914400"/>
          </a:xfrm>
          <a:prstGeom prst="rect">
            <a:avLst/>
          </a:prstGeom>
          <a:solidFill>
            <a:schemeClr val="accent4">
              <a:lumMod val="20000"/>
              <a:lumOff val="80000"/>
            </a:schemeClr>
          </a:solidFill>
          <a:ln w="28575">
            <a:solidFill>
              <a:schemeClr val="tx1"/>
            </a:solidFill>
            <a:prstDash val="dash"/>
          </a:ln>
          <a:effectLst>
            <a:outerShdw blurRad="635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defTabSz="914400" rtl="0" eaLnBrk="1" fontAlgn="auto" latinLnBrk="0" hangingPunct="1">
              <a:lnSpc>
                <a:spcPct val="100000"/>
              </a:lnSpc>
              <a:spcBef>
                <a:spcPts val="0"/>
              </a:spcBef>
              <a:spcAft>
                <a:spcPts val="0"/>
              </a:spcAft>
              <a:buClrTx/>
              <a:buSzTx/>
              <a:buFontTx/>
              <a:buNone/>
              <a:defRPr/>
            </a:pP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Kết</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thúc</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bằng</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dấu</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a:t>
            </a:r>
            <a:r>
              <a:rPr lang="en-US" altLang="zh-CN" sz="4400" b="1" dirty="0" err="1" smtClean="0">
                <a:solidFill>
                  <a:schemeClr val="accent2">
                    <a:lumMod val="75000"/>
                  </a:schemeClr>
                </a:solidFill>
                <a:latin typeface="Cambria" panose="02040503050406030204" pitchFamily="18" charset="0"/>
                <a:ea typeface="Cambria" panose="02040503050406030204" pitchFamily="18" charset="0"/>
              </a:rPr>
              <a:t>chấm</a:t>
            </a:r>
            <a:r>
              <a:rPr lang="en-US" altLang="zh-CN" sz="4400" b="1" dirty="0" smtClean="0">
                <a:solidFill>
                  <a:schemeClr val="accent2">
                    <a:lumMod val="75000"/>
                  </a:schemeClr>
                </a:solidFill>
                <a:latin typeface="Cambria" panose="02040503050406030204" pitchFamily="18" charset="0"/>
                <a:ea typeface="Cambria" panose="02040503050406030204" pitchFamily="18" charset="0"/>
              </a:rPr>
              <a:t> than</a:t>
            </a:r>
            <a:endParaRPr kumimoji="0" lang="zh-CN" altLang="en-US" sz="4400" b="1" i="0" u="none" strike="noStrike" kern="1200" normalizeH="0" baseline="0" noProof="0" dirty="0">
              <a:solidFill>
                <a:schemeClr val="accent2">
                  <a:lumMod val="75000"/>
                </a:schemeClr>
              </a:solidFill>
              <a:uLnTx/>
              <a:uFillTx/>
              <a:latin typeface="Cambria" panose="02040503050406030204" pitchFamily="18" charset="0"/>
              <a:ea typeface="思源黑体 CN Medium" panose="020B0600000000000000" pitchFamily="34" charset="-122"/>
            </a:endParaRPr>
          </a:p>
        </p:txBody>
      </p:sp>
      <p:pic>
        <p:nvPicPr>
          <p:cNvPr id="19" name="Picture 2" descr="Premium Vector | Check mark icon in flat style ok accept vector  illustration on white isolated background tick business concep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860493"/>
            <a:ext cx="2255106" cy="225510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descr="Premium Vector | Check mark icon in flat style ok accept vector  illustration on white isolated background tick business concept"/>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9936894" y="3577418"/>
            <a:ext cx="2255106" cy="2255106"/>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284248" y="-241373"/>
            <a:ext cx="2517213" cy="2517213"/>
            <a:chOff x="-284248" y="-241373"/>
            <a:chExt cx="2517213" cy="2517213"/>
          </a:xfrm>
        </p:grpSpPr>
        <p:pic>
          <p:nvPicPr>
            <p:cNvPr id="21" name="图片 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84248" y="-241373"/>
              <a:ext cx="2517213" cy="2517213"/>
            </a:xfrm>
            <a:prstGeom prst="rect">
              <a:avLst/>
            </a:prstGeom>
          </p:spPr>
        </p:pic>
        <p:sp>
          <p:nvSpPr>
            <p:cNvPr id="3" name="TextBox 2"/>
            <p:cNvSpPr txBox="1"/>
            <p:nvPr/>
          </p:nvSpPr>
          <p:spPr>
            <a:xfrm>
              <a:off x="667745" y="538187"/>
              <a:ext cx="549526" cy="1015663"/>
            </a:xfrm>
            <a:prstGeom prst="rect">
              <a:avLst/>
            </a:prstGeom>
            <a:noFill/>
          </p:spPr>
          <p:txBody>
            <a:bodyPr wrap="square" rtlCol="0">
              <a:spAutoFit/>
            </a:bodyPr>
            <a:lstStyle/>
            <a:p>
              <a:r>
                <a:rPr lang="en-US" sz="6000" dirty="0">
                  <a:latin typeface="#9Slide07 SVNDessert Menu Scrip" panose="00000500000000000000" pitchFamily="2" charset="0"/>
                </a:rPr>
                <a:t>2</a:t>
              </a:r>
            </a:p>
          </p:txBody>
        </p:sp>
      </p:gr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fade">
                                      <p:cBhvr>
                                        <p:cTn id="7" dur="1000"/>
                                        <p:tgtEl>
                                          <p:spTgt spid="14"/>
                                        </p:tgtEl>
                                      </p:cBhvr>
                                    </p:animEffect>
                                    <p:anim calcmode="lin" valueType="num">
                                      <p:cBhvr>
                                        <p:cTn id="8" dur="1000" fill="hold"/>
                                        <p:tgtEl>
                                          <p:spTgt spid="14"/>
                                        </p:tgtEl>
                                        <p:attrNameLst>
                                          <p:attrName>ppt_x</p:attrName>
                                        </p:attrNameLst>
                                      </p:cBhvr>
                                      <p:tavLst>
                                        <p:tav tm="0">
                                          <p:val>
                                            <p:strVal val="#ppt_x"/>
                                          </p:val>
                                        </p:tav>
                                        <p:tav tm="100000">
                                          <p:val>
                                            <p:strVal val="#ppt_x"/>
                                          </p:val>
                                        </p:tav>
                                      </p:tavLst>
                                    </p:anim>
                                    <p:anim calcmode="lin" valueType="num">
                                      <p:cBhvr>
                                        <p:cTn id="9" dur="1000" fill="hold"/>
                                        <p:tgtEl>
                                          <p:spTgt spid="1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1000"/>
                                        <p:tgtEl>
                                          <p:spTgt spid="15"/>
                                        </p:tgtEl>
                                      </p:cBhvr>
                                    </p:animEffect>
                                    <p:anim calcmode="lin" valueType="num">
                                      <p:cBhvr>
                                        <p:cTn id="13" dur="1000" fill="hold"/>
                                        <p:tgtEl>
                                          <p:spTgt spid="15"/>
                                        </p:tgtEl>
                                        <p:attrNameLst>
                                          <p:attrName>ppt_x</p:attrName>
                                        </p:attrNameLst>
                                      </p:cBhvr>
                                      <p:tavLst>
                                        <p:tav tm="0">
                                          <p:val>
                                            <p:strVal val="#ppt_x"/>
                                          </p:val>
                                        </p:tav>
                                        <p:tav tm="100000">
                                          <p:val>
                                            <p:strVal val="#ppt_x"/>
                                          </p:val>
                                        </p:tav>
                                      </p:tavLst>
                                    </p:anim>
                                    <p:anim calcmode="lin" valueType="num">
                                      <p:cBhvr>
                                        <p:cTn id="14" dur="10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fade">
                                      <p:cBhvr>
                                        <p:cTn id="17" dur="1000"/>
                                        <p:tgtEl>
                                          <p:spTgt spid="16"/>
                                        </p:tgtEl>
                                      </p:cBhvr>
                                    </p:animEffect>
                                    <p:anim calcmode="lin" valueType="num">
                                      <p:cBhvr>
                                        <p:cTn id="18" dur="1000" fill="hold"/>
                                        <p:tgtEl>
                                          <p:spTgt spid="16"/>
                                        </p:tgtEl>
                                        <p:attrNameLst>
                                          <p:attrName>ppt_x</p:attrName>
                                        </p:attrNameLst>
                                      </p:cBhvr>
                                      <p:tavLst>
                                        <p:tav tm="0">
                                          <p:val>
                                            <p:strVal val="#ppt_x"/>
                                          </p:val>
                                        </p:tav>
                                        <p:tav tm="100000">
                                          <p:val>
                                            <p:strVal val="#ppt_x"/>
                                          </p:val>
                                        </p:tav>
                                      </p:tavLst>
                                    </p:anim>
                                    <p:anim calcmode="lin" valueType="num">
                                      <p:cBhvr>
                                        <p:cTn id="19" dur="1000" fill="hold"/>
                                        <p:tgtEl>
                                          <p:spTgt spid="16"/>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fade">
                                      <p:cBhvr>
                                        <p:cTn id="22" dur="1000"/>
                                        <p:tgtEl>
                                          <p:spTgt spid="17"/>
                                        </p:tgtEl>
                                      </p:cBhvr>
                                    </p:animEffect>
                                    <p:anim calcmode="lin" valueType="num">
                                      <p:cBhvr>
                                        <p:cTn id="23" dur="1000" fill="hold"/>
                                        <p:tgtEl>
                                          <p:spTgt spid="17"/>
                                        </p:tgtEl>
                                        <p:attrNameLst>
                                          <p:attrName>ppt_x</p:attrName>
                                        </p:attrNameLst>
                                      </p:cBhvr>
                                      <p:tavLst>
                                        <p:tav tm="0">
                                          <p:val>
                                            <p:strVal val="#ppt_x"/>
                                          </p:val>
                                        </p:tav>
                                        <p:tav tm="100000">
                                          <p:val>
                                            <p:strVal val="#ppt_x"/>
                                          </p:val>
                                        </p:tav>
                                      </p:tavLst>
                                    </p:anim>
                                    <p:anim calcmode="lin" valueType="num">
                                      <p:cBhvr>
                                        <p:cTn id="24" dur="1000" fill="hold"/>
                                        <p:tgtEl>
                                          <p:spTgt spid="17"/>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1000"/>
                                        <p:tgtEl>
                                          <p:spTgt spid="18"/>
                                        </p:tgtEl>
                                      </p:cBhvr>
                                    </p:animEffect>
                                    <p:anim calcmode="lin" valueType="num">
                                      <p:cBhvr>
                                        <p:cTn id="28" dur="1000" fill="hold"/>
                                        <p:tgtEl>
                                          <p:spTgt spid="18"/>
                                        </p:tgtEl>
                                        <p:attrNameLst>
                                          <p:attrName>ppt_x</p:attrName>
                                        </p:attrNameLst>
                                      </p:cBhvr>
                                      <p:tavLst>
                                        <p:tav tm="0">
                                          <p:val>
                                            <p:strVal val="#ppt_x"/>
                                          </p:val>
                                        </p:tav>
                                        <p:tav tm="100000">
                                          <p:val>
                                            <p:strVal val="#ppt_x"/>
                                          </p:val>
                                        </p:tav>
                                      </p:tavLst>
                                    </p:anim>
                                    <p:anim calcmode="lin" valueType="num">
                                      <p:cBhvr>
                                        <p:cTn id="29" dur="1000" fill="hold"/>
                                        <p:tgtEl>
                                          <p:spTgt spid="1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0" restart="whenNotActive" fill="hold" evtFilter="cancelBubble" nodeType="interactiveSeq">
                <p:stCondLst>
                  <p:cond evt="onClick" delay="0">
                    <p:tgtEl>
                      <p:spTgt spid="14"/>
                    </p:tgtEl>
                  </p:cond>
                </p:stCondLst>
                <p:endSync evt="end" delay="0">
                  <p:rtn val="all"/>
                </p:endSync>
                <p:childTnLst>
                  <p:par>
                    <p:cTn id="31" fill="hold">
                      <p:stCondLst>
                        <p:cond delay="0"/>
                      </p:stCondLst>
                      <p:childTnLst>
                        <p:par>
                          <p:cTn id="32" fill="hold">
                            <p:stCondLst>
                              <p:cond delay="0"/>
                            </p:stCondLst>
                            <p:childTnLst>
                              <p:par>
                                <p:cTn id="33" presetID="26" presetClass="entr" presetSubtype="0" fill="hold" nodeType="clickEffect">
                                  <p:stCondLst>
                                    <p:cond delay="0"/>
                                  </p:stCondLst>
                                  <p:childTnLst>
                                    <p:set>
                                      <p:cBhvr>
                                        <p:cTn id="34" dur="1" fill="hold">
                                          <p:stCondLst>
                                            <p:cond delay="0"/>
                                          </p:stCondLst>
                                        </p:cTn>
                                        <p:tgtEl>
                                          <p:spTgt spid="19"/>
                                        </p:tgtEl>
                                        <p:attrNameLst>
                                          <p:attrName>style.visibility</p:attrName>
                                        </p:attrNameLst>
                                      </p:cBhvr>
                                      <p:to>
                                        <p:strVal val="visible"/>
                                      </p:to>
                                    </p:set>
                                    <p:animEffect transition="in" filter="wipe(down)">
                                      <p:cBhvr>
                                        <p:cTn id="35" dur="580">
                                          <p:stCondLst>
                                            <p:cond delay="0"/>
                                          </p:stCondLst>
                                        </p:cTn>
                                        <p:tgtEl>
                                          <p:spTgt spid="19"/>
                                        </p:tgtEl>
                                      </p:cBhvr>
                                    </p:animEffect>
                                    <p:anim calcmode="lin" valueType="num">
                                      <p:cBhvr>
                                        <p:cTn id="36" dur="1822" tmFilter="0,0; 0.14,0.36; 0.43,0.73; 0.71,0.91; 1.0,1.0">
                                          <p:stCondLst>
                                            <p:cond delay="0"/>
                                          </p:stCondLst>
                                        </p:cTn>
                                        <p:tgtEl>
                                          <p:spTgt spid="19"/>
                                        </p:tgtEl>
                                        <p:attrNameLst>
                                          <p:attrName>ppt_x</p:attrName>
                                        </p:attrNameLst>
                                      </p:cBhvr>
                                      <p:tavLst>
                                        <p:tav tm="0">
                                          <p:val>
                                            <p:strVal val="#ppt_x-0.25"/>
                                          </p:val>
                                        </p:tav>
                                        <p:tav tm="100000">
                                          <p:val>
                                            <p:strVal val="#ppt_x"/>
                                          </p:val>
                                        </p:tav>
                                      </p:tavLst>
                                    </p:anim>
                                    <p:anim calcmode="lin" valueType="num">
                                      <p:cBhvr>
                                        <p:cTn id="37" dur="664" tmFilter="0.0,0.0; 0.25,0.07; 0.50,0.2; 0.75,0.467; 1.0,1.0">
                                          <p:stCondLst>
                                            <p:cond delay="0"/>
                                          </p:stCondLst>
                                        </p:cTn>
                                        <p:tgtEl>
                                          <p:spTgt spid="19"/>
                                        </p:tgtEl>
                                        <p:attrNameLst>
                                          <p:attrName>ppt_y</p:attrName>
                                        </p:attrNameLst>
                                      </p:cBhvr>
                                      <p:tavLst>
                                        <p:tav tm="0" fmla="#ppt_y-sin(pi*$)/3">
                                          <p:val>
                                            <p:fltVal val="0.5"/>
                                          </p:val>
                                        </p:tav>
                                        <p:tav tm="100000">
                                          <p:val>
                                            <p:fltVal val="1"/>
                                          </p:val>
                                        </p:tav>
                                      </p:tavLst>
                                    </p:anim>
                                    <p:anim calcmode="lin" valueType="num">
                                      <p:cBhvr>
                                        <p:cTn id="38" dur="664" tmFilter="0, 0; 0.125,0.2665; 0.25,0.4; 0.375,0.465; 0.5,0.5;  0.625,0.535; 0.75,0.6; 0.875,0.7335; 1,1">
                                          <p:stCondLst>
                                            <p:cond delay="664"/>
                                          </p:stCondLst>
                                        </p:cTn>
                                        <p:tgtEl>
                                          <p:spTgt spid="19"/>
                                        </p:tgtEl>
                                        <p:attrNameLst>
                                          <p:attrName>ppt_y</p:attrName>
                                        </p:attrNameLst>
                                      </p:cBhvr>
                                      <p:tavLst>
                                        <p:tav tm="0" fmla="#ppt_y-sin(pi*$)/9">
                                          <p:val>
                                            <p:fltVal val="0"/>
                                          </p:val>
                                        </p:tav>
                                        <p:tav tm="100000">
                                          <p:val>
                                            <p:fltVal val="1"/>
                                          </p:val>
                                        </p:tav>
                                      </p:tavLst>
                                    </p:anim>
                                    <p:anim calcmode="lin" valueType="num">
                                      <p:cBhvr>
                                        <p:cTn id="39" dur="332" tmFilter="0, 0; 0.125,0.2665; 0.25,0.4; 0.375,0.465; 0.5,0.5;  0.625,0.535; 0.75,0.6; 0.875,0.7335; 1,1">
                                          <p:stCondLst>
                                            <p:cond delay="1324"/>
                                          </p:stCondLst>
                                        </p:cTn>
                                        <p:tgtEl>
                                          <p:spTgt spid="19"/>
                                        </p:tgtEl>
                                        <p:attrNameLst>
                                          <p:attrName>ppt_y</p:attrName>
                                        </p:attrNameLst>
                                      </p:cBhvr>
                                      <p:tavLst>
                                        <p:tav tm="0" fmla="#ppt_y-sin(pi*$)/27">
                                          <p:val>
                                            <p:fltVal val="0"/>
                                          </p:val>
                                        </p:tav>
                                        <p:tav tm="100000">
                                          <p:val>
                                            <p:fltVal val="1"/>
                                          </p:val>
                                        </p:tav>
                                      </p:tavLst>
                                    </p:anim>
                                    <p:anim calcmode="lin" valueType="num">
                                      <p:cBhvr>
                                        <p:cTn id="40" dur="164" tmFilter="0, 0; 0.125,0.2665; 0.25,0.4; 0.375,0.465; 0.5,0.5;  0.625,0.535; 0.75,0.6; 0.875,0.7335; 1,1">
                                          <p:stCondLst>
                                            <p:cond delay="1656"/>
                                          </p:stCondLst>
                                        </p:cTn>
                                        <p:tgtEl>
                                          <p:spTgt spid="19"/>
                                        </p:tgtEl>
                                        <p:attrNameLst>
                                          <p:attrName>ppt_y</p:attrName>
                                        </p:attrNameLst>
                                      </p:cBhvr>
                                      <p:tavLst>
                                        <p:tav tm="0" fmla="#ppt_y-sin(pi*$)/81">
                                          <p:val>
                                            <p:fltVal val="0"/>
                                          </p:val>
                                        </p:tav>
                                        <p:tav tm="100000">
                                          <p:val>
                                            <p:fltVal val="1"/>
                                          </p:val>
                                        </p:tav>
                                      </p:tavLst>
                                    </p:anim>
                                    <p:animScale>
                                      <p:cBhvr>
                                        <p:cTn id="41" dur="26">
                                          <p:stCondLst>
                                            <p:cond delay="650"/>
                                          </p:stCondLst>
                                        </p:cTn>
                                        <p:tgtEl>
                                          <p:spTgt spid="19"/>
                                        </p:tgtEl>
                                      </p:cBhvr>
                                      <p:to x="100000" y="60000"/>
                                    </p:animScale>
                                    <p:animScale>
                                      <p:cBhvr>
                                        <p:cTn id="42" dur="166" decel="50000">
                                          <p:stCondLst>
                                            <p:cond delay="676"/>
                                          </p:stCondLst>
                                        </p:cTn>
                                        <p:tgtEl>
                                          <p:spTgt spid="19"/>
                                        </p:tgtEl>
                                      </p:cBhvr>
                                      <p:to x="100000" y="100000"/>
                                    </p:animScale>
                                    <p:animScale>
                                      <p:cBhvr>
                                        <p:cTn id="43" dur="26">
                                          <p:stCondLst>
                                            <p:cond delay="1312"/>
                                          </p:stCondLst>
                                        </p:cTn>
                                        <p:tgtEl>
                                          <p:spTgt spid="19"/>
                                        </p:tgtEl>
                                      </p:cBhvr>
                                      <p:to x="100000" y="80000"/>
                                    </p:animScale>
                                    <p:animScale>
                                      <p:cBhvr>
                                        <p:cTn id="44" dur="166" decel="50000">
                                          <p:stCondLst>
                                            <p:cond delay="1338"/>
                                          </p:stCondLst>
                                        </p:cTn>
                                        <p:tgtEl>
                                          <p:spTgt spid="19"/>
                                        </p:tgtEl>
                                      </p:cBhvr>
                                      <p:to x="100000" y="100000"/>
                                    </p:animScale>
                                    <p:animScale>
                                      <p:cBhvr>
                                        <p:cTn id="45" dur="26">
                                          <p:stCondLst>
                                            <p:cond delay="1642"/>
                                          </p:stCondLst>
                                        </p:cTn>
                                        <p:tgtEl>
                                          <p:spTgt spid="19"/>
                                        </p:tgtEl>
                                      </p:cBhvr>
                                      <p:to x="100000" y="90000"/>
                                    </p:animScale>
                                    <p:animScale>
                                      <p:cBhvr>
                                        <p:cTn id="46" dur="166" decel="50000">
                                          <p:stCondLst>
                                            <p:cond delay="1668"/>
                                          </p:stCondLst>
                                        </p:cTn>
                                        <p:tgtEl>
                                          <p:spTgt spid="19"/>
                                        </p:tgtEl>
                                      </p:cBhvr>
                                      <p:to x="100000" y="100000"/>
                                    </p:animScale>
                                    <p:animScale>
                                      <p:cBhvr>
                                        <p:cTn id="47" dur="26">
                                          <p:stCondLst>
                                            <p:cond delay="1808"/>
                                          </p:stCondLst>
                                        </p:cTn>
                                        <p:tgtEl>
                                          <p:spTgt spid="19"/>
                                        </p:tgtEl>
                                      </p:cBhvr>
                                      <p:to x="100000" y="95000"/>
                                    </p:animScale>
                                    <p:animScale>
                                      <p:cBhvr>
                                        <p:cTn id="48" dur="166" decel="50000">
                                          <p:stCondLst>
                                            <p:cond delay="1834"/>
                                          </p:stCondLst>
                                        </p:cTn>
                                        <p:tgtEl>
                                          <p:spTgt spid="19"/>
                                        </p:tgtEl>
                                      </p:cBhvr>
                                      <p:to x="100000" y="100000"/>
                                    </p:animScale>
                                  </p:childTnLst>
                                  <p:subTnLst>
                                    <p:audio>
                                      <p:cMediaNode>
                                        <p:cTn display="0" masterRel="sameClick">
                                          <p:stCondLst>
                                            <p:cond evt="begin" delay="0">
                                              <p:tn val="33"/>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4"/>
                  </p:tgtEl>
                </p:cond>
              </p:nextCondLst>
            </p:seq>
            <p:seq concurrent="1" nextAc="seek">
              <p:cTn id="49" restart="whenNotActive" fill="hold" evtFilter="cancelBubble" nodeType="interactiveSeq">
                <p:stCondLst>
                  <p:cond evt="onClick" delay="0">
                    <p:tgtEl>
                      <p:spTgt spid="17"/>
                    </p:tgtEl>
                  </p:cond>
                </p:stCondLst>
                <p:endSync evt="end" delay="0">
                  <p:rtn val="all"/>
                </p:endSync>
                <p:childTnLst>
                  <p:par>
                    <p:cTn id="50" fill="hold">
                      <p:stCondLst>
                        <p:cond delay="0"/>
                      </p:stCondLst>
                      <p:childTnLst>
                        <p:par>
                          <p:cTn id="51" fill="hold">
                            <p:stCondLst>
                              <p:cond delay="0"/>
                            </p:stCondLst>
                            <p:childTnLst>
                              <p:par>
                                <p:cTn id="52" presetID="26" presetClass="entr" presetSubtype="0" fill="hold" nodeType="clickEffect">
                                  <p:stCondLst>
                                    <p:cond delay="0"/>
                                  </p:stCondLst>
                                  <p:childTnLst>
                                    <p:set>
                                      <p:cBhvr>
                                        <p:cTn id="53" dur="1" fill="hold">
                                          <p:stCondLst>
                                            <p:cond delay="0"/>
                                          </p:stCondLst>
                                        </p:cTn>
                                        <p:tgtEl>
                                          <p:spTgt spid="20"/>
                                        </p:tgtEl>
                                        <p:attrNameLst>
                                          <p:attrName>style.visibility</p:attrName>
                                        </p:attrNameLst>
                                      </p:cBhvr>
                                      <p:to>
                                        <p:strVal val="visible"/>
                                      </p:to>
                                    </p:set>
                                    <p:animEffect transition="in" filter="wipe(down)">
                                      <p:cBhvr>
                                        <p:cTn id="54" dur="580">
                                          <p:stCondLst>
                                            <p:cond delay="0"/>
                                          </p:stCondLst>
                                        </p:cTn>
                                        <p:tgtEl>
                                          <p:spTgt spid="20"/>
                                        </p:tgtEl>
                                      </p:cBhvr>
                                    </p:animEffect>
                                    <p:anim calcmode="lin" valueType="num">
                                      <p:cBhvr>
                                        <p:cTn id="55" dur="1822" tmFilter="0,0; 0.14,0.36; 0.43,0.73; 0.71,0.91; 1.0,1.0">
                                          <p:stCondLst>
                                            <p:cond delay="0"/>
                                          </p:stCondLst>
                                        </p:cTn>
                                        <p:tgtEl>
                                          <p:spTgt spid="20"/>
                                        </p:tgtEl>
                                        <p:attrNameLst>
                                          <p:attrName>ppt_x</p:attrName>
                                        </p:attrNameLst>
                                      </p:cBhvr>
                                      <p:tavLst>
                                        <p:tav tm="0">
                                          <p:val>
                                            <p:strVal val="#ppt_x-0.25"/>
                                          </p:val>
                                        </p:tav>
                                        <p:tav tm="100000">
                                          <p:val>
                                            <p:strVal val="#ppt_x"/>
                                          </p:val>
                                        </p:tav>
                                      </p:tavLst>
                                    </p:anim>
                                    <p:anim calcmode="lin" valueType="num">
                                      <p:cBhvr>
                                        <p:cTn id="56" dur="664" tmFilter="0.0,0.0; 0.25,0.07; 0.50,0.2; 0.75,0.467; 1.0,1.0">
                                          <p:stCondLst>
                                            <p:cond delay="0"/>
                                          </p:stCondLst>
                                        </p:cTn>
                                        <p:tgtEl>
                                          <p:spTgt spid="20"/>
                                        </p:tgtEl>
                                        <p:attrNameLst>
                                          <p:attrName>ppt_y</p:attrName>
                                        </p:attrNameLst>
                                      </p:cBhvr>
                                      <p:tavLst>
                                        <p:tav tm="0" fmla="#ppt_y-sin(pi*$)/3">
                                          <p:val>
                                            <p:fltVal val="0.5"/>
                                          </p:val>
                                        </p:tav>
                                        <p:tav tm="100000">
                                          <p:val>
                                            <p:fltVal val="1"/>
                                          </p:val>
                                        </p:tav>
                                      </p:tavLst>
                                    </p:anim>
                                    <p:anim calcmode="lin" valueType="num">
                                      <p:cBhvr>
                                        <p:cTn id="57" dur="664" tmFilter="0, 0; 0.125,0.2665; 0.25,0.4; 0.375,0.465; 0.5,0.5;  0.625,0.535; 0.75,0.6; 0.875,0.7335; 1,1">
                                          <p:stCondLst>
                                            <p:cond delay="664"/>
                                          </p:stCondLst>
                                        </p:cTn>
                                        <p:tgtEl>
                                          <p:spTgt spid="20"/>
                                        </p:tgtEl>
                                        <p:attrNameLst>
                                          <p:attrName>ppt_y</p:attrName>
                                        </p:attrNameLst>
                                      </p:cBhvr>
                                      <p:tavLst>
                                        <p:tav tm="0" fmla="#ppt_y-sin(pi*$)/9">
                                          <p:val>
                                            <p:fltVal val="0"/>
                                          </p:val>
                                        </p:tav>
                                        <p:tav tm="100000">
                                          <p:val>
                                            <p:fltVal val="1"/>
                                          </p:val>
                                        </p:tav>
                                      </p:tavLst>
                                    </p:anim>
                                    <p:anim calcmode="lin" valueType="num">
                                      <p:cBhvr>
                                        <p:cTn id="58" dur="332" tmFilter="0, 0; 0.125,0.2665; 0.25,0.4; 0.375,0.465; 0.5,0.5;  0.625,0.535; 0.75,0.6; 0.875,0.7335; 1,1">
                                          <p:stCondLst>
                                            <p:cond delay="1324"/>
                                          </p:stCondLst>
                                        </p:cTn>
                                        <p:tgtEl>
                                          <p:spTgt spid="20"/>
                                        </p:tgtEl>
                                        <p:attrNameLst>
                                          <p:attrName>ppt_y</p:attrName>
                                        </p:attrNameLst>
                                      </p:cBhvr>
                                      <p:tavLst>
                                        <p:tav tm="0" fmla="#ppt_y-sin(pi*$)/27">
                                          <p:val>
                                            <p:fltVal val="0"/>
                                          </p:val>
                                        </p:tav>
                                        <p:tav tm="100000">
                                          <p:val>
                                            <p:fltVal val="1"/>
                                          </p:val>
                                        </p:tav>
                                      </p:tavLst>
                                    </p:anim>
                                    <p:anim calcmode="lin" valueType="num">
                                      <p:cBhvr>
                                        <p:cTn id="59" dur="164" tmFilter="0, 0; 0.125,0.2665; 0.25,0.4; 0.375,0.465; 0.5,0.5;  0.625,0.535; 0.75,0.6; 0.875,0.7335; 1,1">
                                          <p:stCondLst>
                                            <p:cond delay="1656"/>
                                          </p:stCondLst>
                                        </p:cTn>
                                        <p:tgtEl>
                                          <p:spTgt spid="20"/>
                                        </p:tgtEl>
                                        <p:attrNameLst>
                                          <p:attrName>ppt_y</p:attrName>
                                        </p:attrNameLst>
                                      </p:cBhvr>
                                      <p:tavLst>
                                        <p:tav tm="0" fmla="#ppt_y-sin(pi*$)/81">
                                          <p:val>
                                            <p:fltVal val="0"/>
                                          </p:val>
                                        </p:tav>
                                        <p:tav tm="100000">
                                          <p:val>
                                            <p:fltVal val="1"/>
                                          </p:val>
                                        </p:tav>
                                      </p:tavLst>
                                    </p:anim>
                                    <p:animScale>
                                      <p:cBhvr>
                                        <p:cTn id="60" dur="26">
                                          <p:stCondLst>
                                            <p:cond delay="650"/>
                                          </p:stCondLst>
                                        </p:cTn>
                                        <p:tgtEl>
                                          <p:spTgt spid="20"/>
                                        </p:tgtEl>
                                      </p:cBhvr>
                                      <p:to x="100000" y="60000"/>
                                    </p:animScale>
                                    <p:animScale>
                                      <p:cBhvr>
                                        <p:cTn id="61" dur="166" decel="50000">
                                          <p:stCondLst>
                                            <p:cond delay="676"/>
                                          </p:stCondLst>
                                        </p:cTn>
                                        <p:tgtEl>
                                          <p:spTgt spid="20"/>
                                        </p:tgtEl>
                                      </p:cBhvr>
                                      <p:to x="100000" y="100000"/>
                                    </p:animScale>
                                    <p:animScale>
                                      <p:cBhvr>
                                        <p:cTn id="62" dur="26">
                                          <p:stCondLst>
                                            <p:cond delay="1312"/>
                                          </p:stCondLst>
                                        </p:cTn>
                                        <p:tgtEl>
                                          <p:spTgt spid="20"/>
                                        </p:tgtEl>
                                      </p:cBhvr>
                                      <p:to x="100000" y="80000"/>
                                    </p:animScale>
                                    <p:animScale>
                                      <p:cBhvr>
                                        <p:cTn id="63" dur="166" decel="50000">
                                          <p:stCondLst>
                                            <p:cond delay="1338"/>
                                          </p:stCondLst>
                                        </p:cTn>
                                        <p:tgtEl>
                                          <p:spTgt spid="20"/>
                                        </p:tgtEl>
                                      </p:cBhvr>
                                      <p:to x="100000" y="100000"/>
                                    </p:animScale>
                                    <p:animScale>
                                      <p:cBhvr>
                                        <p:cTn id="64" dur="26">
                                          <p:stCondLst>
                                            <p:cond delay="1642"/>
                                          </p:stCondLst>
                                        </p:cTn>
                                        <p:tgtEl>
                                          <p:spTgt spid="20"/>
                                        </p:tgtEl>
                                      </p:cBhvr>
                                      <p:to x="100000" y="90000"/>
                                    </p:animScale>
                                    <p:animScale>
                                      <p:cBhvr>
                                        <p:cTn id="65" dur="166" decel="50000">
                                          <p:stCondLst>
                                            <p:cond delay="1668"/>
                                          </p:stCondLst>
                                        </p:cTn>
                                        <p:tgtEl>
                                          <p:spTgt spid="20"/>
                                        </p:tgtEl>
                                      </p:cBhvr>
                                      <p:to x="100000" y="100000"/>
                                    </p:animScale>
                                    <p:animScale>
                                      <p:cBhvr>
                                        <p:cTn id="66" dur="26">
                                          <p:stCondLst>
                                            <p:cond delay="1808"/>
                                          </p:stCondLst>
                                        </p:cTn>
                                        <p:tgtEl>
                                          <p:spTgt spid="20"/>
                                        </p:tgtEl>
                                      </p:cBhvr>
                                      <p:to x="100000" y="95000"/>
                                    </p:animScale>
                                    <p:animScale>
                                      <p:cBhvr>
                                        <p:cTn id="67" dur="166" decel="50000">
                                          <p:stCondLst>
                                            <p:cond delay="1834"/>
                                          </p:stCondLst>
                                        </p:cTn>
                                        <p:tgtEl>
                                          <p:spTgt spid="20"/>
                                        </p:tgtEl>
                                      </p:cBhvr>
                                      <p:to x="100000" y="100000"/>
                                    </p:animScale>
                                  </p:childTnLst>
                                  <p:subTnLst>
                                    <p:audio>
                                      <p:cMediaNode>
                                        <p:cTn display="0" masterRel="sameClick">
                                          <p:stCondLst>
                                            <p:cond evt="begin" delay="0">
                                              <p:tn val="52"/>
                                            </p:cond>
                                          </p:stCondLst>
                                          <p:endCondLst>
                                            <p:cond evt="onStopAudio" delay="0">
                                              <p:tgtEl>
                                                <p:sldTgt/>
                                              </p:tgtEl>
                                            </p:cond>
                                          </p:endCondLst>
                                        </p:cTn>
                                        <p:tgtEl>
                                          <p:sndTgt r:embed="rId2" name="cashreg.wav"/>
                                        </p:tgtEl>
                                      </p:cMediaNode>
                                    </p:audio>
                                  </p:subTnLst>
                                </p:cTn>
                              </p:par>
                            </p:childTnLst>
                          </p:cTn>
                        </p:par>
                      </p:childTnLst>
                    </p:cTn>
                  </p:par>
                </p:childTnLst>
              </p:cTn>
              <p:nextCondLst>
                <p:cond evt="onClick" delay="0">
                  <p:tgtEl>
                    <p:spTgt spid="17"/>
                  </p:tgtEl>
                </p:cond>
              </p:nextCondLst>
            </p:seq>
          </p:childTnLst>
        </p:cTn>
      </p:par>
    </p:tnLst>
    <p:bldLst>
      <p:bldP spid="14" grpId="0" bldLvl="0" animBg="1"/>
      <p:bldP spid="15" grpId="0" bldLvl="0" animBg="1"/>
      <p:bldP spid="16" grpId="0"/>
      <p:bldP spid="17" grpId="0" bldLvl="0" animBg="1"/>
      <p:bldP spid="18" grpId="0" bldLvl="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a:blip r:embed="rId2"/>
          <a:stretch>
            <a:fillRect/>
          </a:stretch>
        </p:blipFill>
        <p:spPr>
          <a:xfrm>
            <a:off x="0" y="1"/>
            <a:ext cx="12192000" cy="6857999"/>
          </a:xfrm>
          <a:prstGeom prst="rect">
            <a:avLst/>
          </a:prstGeom>
        </p:spPr>
      </p:pic>
      <p:pic>
        <p:nvPicPr>
          <p:cNvPr id="6" name="图片 8"/>
          <p:cNvPicPr>
            <a:picLocks noChangeAspect="1"/>
          </p:cNvPicPr>
          <p:nvPr/>
        </p:nvPicPr>
        <p:blipFill>
          <a:blip r:embed="rId3"/>
          <a:stretch>
            <a:fillRect/>
          </a:stretch>
        </p:blipFill>
        <p:spPr>
          <a:xfrm>
            <a:off x="1615331" y="-228600"/>
            <a:ext cx="9067909" cy="6672789"/>
          </a:xfrm>
          <a:prstGeom prst="rect">
            <a:avLst/>
          </a:prstGeom>
          <a:effectLst>
            <a:outerShdw blurRad="63500" algn="ctr" rotWithShape="0">
              <a:prstClr val="black">
                <a:alpha val="40000"/>
              </a:prstClr>
            </a:outerShdw>
          </a:effectLst>
        </p:spPr>
      </p:pic>
      <p:sp>
        <p:nvSpPr>
          <p:cNvPr id="9" name="文本框 8"/>
          <p:cNvSpPr txBox="1"/>
          <p:nvPr/>
        </p:nvSpPr>
        <p:spPr>
          <a:xfrm>
            <a:off x="3002068" y="2723629"/>
            <a:ext cx="5709053" cy="34163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0" u="none" strike="noStrike" kern="1200" cap="none" spc="0" normalizeH="0" baseline="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là</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dùng</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để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tả</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giới</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thiệu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Cuối</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câu</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kể</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0" u="none" strike="noStrike" kern="1200" cap="none" spc="0" normalizeH="0" noProof="0" dirty="0" err="1"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có</a:t>
            </a:r>
            <a:r>
              <a:rPr kumimoji="0" lang="en-US" altLang="zh-CN" sz="5400" b="0" i="0" u="none" strike="noStrike" kern="1200" cap="none" spc="0" normalizeH="0" noProof="0" dirty="0" smtClean="0">
                <a:ln>
                  <a:noFill/>
                </a:ln>
                <a:solidFill>
                  <a:schemeClr val="tx1">
                    <a:lumMod val="75000"/>
                    <a:lumOff val="25000"/>
                  </a:schemeClr>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p>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5400" b="0" i="1" u="none" strike="noStrike" kern="1200" cap="none" spc="0" normalizeH="0" noProof="0" dirty="0" err="1"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dấu</a:t>
            </a:r>
            <a:r>
              <a:rPr kumimoji="0" lang="en-US" altLang="zh-CN" sz="5400" b="0" i="1"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r>
              <a:rPr kumimoji="0" lang="en-US" altLang="zh-CN" sz="5400" b="0" i="1" u="none" strike="noStrike" kern="1200" cap="none" spc="0" normalizeH="0" noProof="0" dirty="0" err="1"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chấm</a:t>
            </a:r>
            <a:r>
              <a:rPr kumimoji="0" lang="en-US" altLang="zh-CN" sz="5400" b="0" i="1"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a:t>
            </a:r>
            <a:r>
              <a:rPr kumimoji="0" lang="en-US" altLang="zh-CN" sz="5400" b="0" i="0" u="none" strike="noStrike" kern="1200" cap="none" spc="0" normalizeH="0" noProof="0" dirty="0" smtClean="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Cambria" panose="02040503050406030204" pitchFamily="18" charset="0"/>
              </a:rPr>
              <a:t> </a:t>
            </a:r>
            <a:endParaRPr kumimoji="0" lang="zh-CN" altLang="en-US" sz="5400" b="0" i="0" u="none" strike="noStrike" kern="1200" cap="none" spc="0" normalizeH="0" baseline="0" noProof="0" dirty="0">
              <a:ln>
                <a:noFill/>
              </a:ln>
              <a:solidFill>
                <a:srgbClr val="C00000"/>
              </a:solidFill>
              <a:effectLst>
                <a:outerShdw blurRad="12700" dist="12700" dir="2700000" algn="tl" rotWithShape="0">
                  <a:prstClr val="black">
                    <a:alpha val="40000"/>
                  </a:prstClr>
                </a:outerShdw>
              </a:effectLst>
              <a:uLnTx/>
              <a:uFillTx/>
              <a:latin typeface="Cambria" panose="02040503050406030204" pitchFamily="18" charset="0"/>
              <a:ea typeface="字魂115号-刀刀体" panose="00000500000000000000" pitchFamily="2" charset="-122"/>
            </a:endParaRPr>
          </a:p>
        </p:txBody>
      </p:sp>
      <p:pic>
        <p:nvPicPr>
          <p:cNvPr id="3" name="Picture 2"/>
          <p:cNvPicPr>
            <a:picLocks noChangeAspect="1"/>
          </p:cNvPicPr>
          <p:nvPr/>
        </p:nvPicPr>
        <p:blipFill>
          <a:blip r:embed="rId4"/>
          <a:stretch>
            <a:fillRect/>
          </a:stretch>
        </p:blipFill>
        <p:spPr>
          <a:xfrm>
            <a:off x="3417982" y="1266559"/>
            <a:ext cx="4877223" cy="1457070"/>
          </a:xfrm>
          <a:prstGeom prst="rect">
            <a:avLst/>
          </a:prstGeom>
        </p:spPr>
      </p:pic>
      <p:pic>
        <p:nvPicPr>
          <p:cNvPr id="11"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2404" y="2541091"/>
            <a:ext cx="4545510" cy="4545510"/>
          </a:xfrm>
          <a:prstGeom prst="rect">
            <a:avLst/>
          </a:prstGeom>
          <a:effectLst>
            <a:outerShdw blurRad="63500" algn="ctr" rotWithShape="0">
              <a:prstClr val="black">
                <a:alpha val="4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1000"/>
                                        <p:tgtEl>
                                          <p:spTgt spid="9"/>
                                        </p:tgtEl>
                                      </p:cBhvr>
                                    </p:animEffect>
                                    <p:anim calcmode="lin" valueType="num">
                                      <p:cBhvr>
                                        <p:cTn id="18" dur="1000" fill="hold"/>
                                        <p:tgtEl>
                                          <p:spTgt spid="9"/>
                                        </p:tgtEl>
                                        <p:attrNameLst>
                                          <p:attrName>ppt_x</p:attrName>
                                        </p:attrNameLst>
                                      </p:cBhvr>
                                      <p:tavLst>
                                        <p:tav tm="0">
                                          <p:val>
                                            <p:strVal val="#ppt_x"/>
                                          </p:val>
                                        </p:tav>
                                        <p:tav tm="100000">
                                          <p:val>
                                            <p:strVal val="#ppt_x"/>
                                          </p:val>
                                        </p:tav>
                                      </p:tavLst>
                                    </p:anim>
                                    <p:anim calcmode="lin" valueType="num">
                                      <p:cBhvr>
                                        <p:cTn id="19" dur="1000" fill="hold"/>
                                        <p:tgtEl>
                                          <p:spTgt spid="9"/>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2"/>
          <a:stretch>
            <a:fillRect/>
          </a:stretch>
        </p:blipFill>
        <p:spPr>
          <a:xfrm>
            <a:off x="0" y="0"/>
            <a:ext cx="12192000" cy="6857999"/>
          </a:xfrm>
          <a:prstGeom prst="rect">
            <a:avLst/>
          </a:prstGeom>
        </p:spPr>
      </p:pic>
      <p:sp>
        <p:nvSpPr>
          <p:cNvPr id="2" name="矩形 1"/>
          <p:cNvSpPr/>
          <p:nvPr/>
        </p:nvSpPr>
        <p:spPr>
          <a:xfrm>
            <a:off x="441960" y="1437480"/>
            <a:ext cx="11414760" cy="5283359"/>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nvGrpSpPr>
          <p:cNvPr id="7" name="Group 6"/>
          <p:cNvGrpSpPr/>
          <p:nvPr/>
        </p:nvGrpSpPr>
        <p:grpSpPr>
          <a:xfrm>
            <a:off x="9275274" y="-187569"/>
            <a:ext cx="3905968" cy="3250101"/>
            <a:chOff x="9275274" y="-187569"/>
            <a:chExt cx="3905968" cy="3250101"/>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75274" y="-187569"/>
              <a:ext cx="3250101" cy="3250101"/>
            </a:xfrm>
            <a:prstGeom prst="rect">
              <a:avLst/>
            </a:prstGeom>
            <a:effectLst>
              <a:outerShdw blurRad="63500" algn="ctr" rotWithShape="0">
                <a:prstClr val="black">
                  <a:alpha val="40000"/>
                </a:prstClr>
              </a:outerShdw>
            </a:effectLst>
          </p:spPr>
        </p:pic>
        <p:sp>
          <p:nvSpPr>
            <p:cNvPr id="5" name="文本框 4"/>
            <p:cNvSpPr txBox="1"/>
            <p:nvPr/>
          </p:nvSpPr>
          <p:spPr>
            <a:xfrm rot="16200000">
              <a:off x="11089185" y="-72704"/>
              <a:ext cx="1538883" cy="2645230"/>
            </a:xfrm>
            <a:prstGeom prst="rect">
              <a:avLst/>
            </a:prstGeom>
            <a:noFill/>
          </p:spPr>
          <p:txBody>
            <a:bodyPr vert="eaVert"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8800" b="0" i="0" u="none" strike="noStrike" kern="1200" cap="none" spc="0" normalizeH="0" baseline="0" noProof="0" dirty="0" smtClean="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rPr>
                <a:t>3</a:t>
              </a:r>
              <a:endParaRPr kumimoji="0" lang="zh-CN" altLang="en-US" sz="8800" b="0" i="0" u="none" strike="noStrike" kern="1200" cap="none" spc="0" normalizeH="0" baseline="0" noProof="0" dirty="0">
                <a:ln>
                  <a:noFill/>
                </a:ln>
                <a:solidFill>
                  <a:prstClr val="black"/>
                </a:solidFill>
                <a:effectLst/>
                <a:uLnTx/>
                <a:uFillTx/>
                <a:latin typeface="#9Slide07 FS North Land Sans" panose="00000500000000000000" pitchFamily="2" charset="0"/>
                <a:ea typeface="字魂115号-刀刀体" panose="00000500000000000000" pitchFamily="2" charset="-122"/>
                <a:cs typeface="+mn-ea"/>
                <a:sym typeface="+mn-lt"/>
              </a:endParaRPr>
            </a:p>
          </p:txBody>
        </p:sp>
      </p:grpSp>
      <p:sp>
        <p:nvSpPr>
          <p:cNvPr id="3" name="Rectangle 2"/>
          <p:cNvSpPr/>
          <p:nvPr/>
        </p:nvSpPr>
        <p:spPr>
          <a:xfrm>
            <a:off x="781929" y="297256"/>
            <a:ext cx="8637418" cy="1323439"/>
          </a:xfrm>
          <a:prstGeom prst="rect">
            <a:avLst/>
          </a:prstGeom>
          <a:solidFill>
            <a:srgbClr val="BEEEFF"/>
          </a:solidFill>
          <a:ln w="19050">
            <a:solidFill>
              <a:schemeClr val="tx1"/>
            </a:solidFill>
            <a:prstDash val="dashDot"/>
          </a:ln>
        </p:spPr>
        <p:txBody>
          <a:bodyPr wrap="square">
            <a:spAutoFit/>
          </a:bodyPr>
          <a:lstStyle/>
          <a:p>
            <a:pPr algn="ctr"/>
            <a:r>
              <a:rPr lang="nl-NL" sz="4000" b="1" dirty="0">
                <a:solidFill>
                  <a:schemeClr val="tx1">
                    <a:lumMod val="85000"/>
                    <a:lumOff val="15000"/>
                  </a:schemeClr>
                </a:solidFill>
                <a:latin typeface="Cambria" panose="02040503050406030204" pitchFamily="18" charset="0"/>
                <a:ea typeface="Cambria" panose="02040503050406030204" pitchFamily="18" charset="0"/>
              </a:rPr>
              <a:t>Xếp các câu dưới đây vào </a:t>
            </a:r>
            <a:r>
              <a:rPr lang="nl-NL" sz="4000" b="1">
                <a:solidFill>
                  <a:schemeClr val="tx1">
                    <a:lumMod val="85000"/>
                    <a:lumOff val="15000"/>
                  </a:schemeClr>
                </a:solidFill>
                <a:latin typeface="Cambria" panose="02040503050406030204" pitchFamily="18" charset="0"/>
                <a:ea typeface="Cambria" panose="02040503050406030204" pitchFamily="18" charset="0"/>
              </a:rPr>
              <a:t>nhóm </a:t>
            </a:r>
            <a:endParaRPr lang="nl-NL" sz="4000" b="1" smtClean="0">
              <a:solidFill>
                <a:schemeClr val="tx1">
                  <a:lumMod val="85000"/>
                  <a:lumOff val="15000"/>
                </a:schemeClr>
              </a:solidFill>
              <a:latin typeface="Cambria" panose="02040503050406030204" pitchFamily="18" charset="0"/>
              <a:ea typeface="Cambria" panose="02040503050406030204" pitchFamily="18" charset="0"/>
            </a:endParaRPr>
          </a:p>
          <a:p>
            <a:pPr algn="ct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thích hợp và </a:t>
            </a:r>
            <a:r>
              <a:rPr lang="nl-NL" sz="4000" b="1" dirty="0">
                <a:solidFill>
                  <a:schemeClr val="tx1">
                    <a:lumMod val="85000"/>
                    <a:lumOff val="15000"/>
                  </a:schemeClr>
                </a:solidFill>
                <a:latin typeface="Cambria" panose="02040503050406030204" pitchFamily="18" charset="0"/>
                <a:ea typeface="Cambria" panose="02040503050406030204" pitchFamily="18" charset="0"/>
              </a:rPr>
              <a:t>nêu lý </a:t>
            </a:r>
            <a:r>
              <a:rPr lang="nl-NL" sz="4000" b="1" dirty="0" smtClean="0">
                <a:solidFill>
                  <a:schemeClr val="tx1">
                    <a:lumMod val="85000"/>
                    <a:lumOff val="15000"/>
                  </a:schemeClr>
                </a:solidFill>
                <a:latin typeface="Cambria" panose="02040503050406030204" pitchFamily="18" charset="0"/>
                <a:ea typeface="Cambria" panose="02040503050406030204" pitchFamily="18" charset="0"/>
              </a:rPr>
              <a:t>do</a:t>
            </a:r>
            <a:endParaRPr lang="en-US" sz="4000" b="1" dirty="0">
              <a:solidFill>
                <a:schemeClr val="tx1">
                  <a:lumMod val="85000"/>
                  <a:lumOff val="15000"/>
                </a:schemeClr>
              </a:solidFill>
              <a:latin typeface="Cambria" panose="02040503050406030204" pitchFamily="18" charset="0"/>
              <a:ea typeface="Cambria" panose="02040503050406030204" pitchFamily="18" charset="0"/>
            </a:endParaRPr>
          </a:p>
        </p:txBody>
      </p:sp>
      <p:grpSp>
        <p:nvGrpSpPr>
          <p:cNvPr id="13" name="Group 12"/>
          <p:cNvGrpSpPr/>
          <p:nvPr/>
        </p:nvGrpSpPr>
        <p:grpSpPr>
          <a:xfrm>
            <a:off x="1521654" y="1917951"/>
            <a:ext cx="2862777" cy="1093177"/>
            <a:chOff x="1521654" y="1917951"/>
            <a:chExt cx="2862777" cy="1093177"/>
          </a:xfrm>
        </p:grpSpPr>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2" name="TextBox 11"/>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kể</a:t>
              </a:r>
              <a:endParaRPr lang="en-US" sz="4800" dirty="0">
                <a:solidFill>
                  <a:srgbClr val="0070C0"/>
                </a:solidFill>
                <a:latin typeface="#9Slide07 FS North Land Sans" panose="00000500000000000000" pitchFamily="2" charset="0"/>
                <a:ea typeface="Cambria" panose="02040503050406030204" pitchFamily="18" charset="0"/>
              </a:endParaRPr>
            </a:p>
          </p:txBody>
        </p:sp>
      </p:grpSp>
      <p:grpSp>
        <p:nvGrpSpPr>
          <p:cNvPr id="14" name="Group 13"/>
          <p:cNvGrpSpPr/>
          <p:nvPr/>
        </p:nvGrpSpPr>
        <p:grpSpPr>
          <a:xfrm>
            <a:off x="5239335" y="1917950"/>
            <a:ext cx="2862777" cy="1093177"/>
            <a:chOff x="1521654" y="1917951"/>
            <a:chExt cx="2862777" cy="1093177"/>
          </a:xfrm>
        </p:grpSpPr>
        <p:pic>
          <p:nvPicPr>
            <p:cNvPr id="15" name="Picture 1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1654" y="1917951"/>
              <a:ext cx="2862777" cy="1093177"/>
            </a:xfrm>
            <a:prstGeom prst="rect">
              <a:avLst/>
            </a:prstGeom>
          </p:spPr>
        </p:pic>
        <p:sp>
          <p:nvSpPr>
            <p:cNvPr id="16" name="TextBox 15"/>
            <p:cNvSpPr txBox="1"/>
            <p:nvPr/>
          </p:nvSpPr>
          <p:spPr>
            <a:xfrm>
              <a:off x="1828312" y="1929923"/>
              <a:ext cx="2556119" cy="830997"/>
            </a:xfrm>
            <a:prstGeom prst="rect">
              <a:avLst/>
            </a:prstGeom>
            <a:noFill/>
          </p:spPr>
          <p:txBody>
            <a:bodyPr wrap="square" rtlCol="0">
              <a:spAutoFit/>
            </a:bodyPr>
            <a:lstStyle/>
            <a:p>
              <a:r>
                <a:rPr lang="en-US" sz="4800" dirty="0" err="1" smtClean="0">
                  <a:solidFill>
                    <a:srgbClr val="0070C0"/>
                  </a:solidFill>
                  <a:latin typeface="#9Slide07 FS North Land Sans" panose="00000500000000000000" pitchFamily="2" charset="0"/>
                  <a:ea typeface="Cambria" panose="02040503050406030204" pitchFamily="18" charset="0"/>
                </a:rPr>
                <a:t>Câu</a:t>
              </a:r>
              <a:r>
                <a:rPr lang="en-US" sz="4800" dirty="0" smtClean="0">
                  <a:solidFill>
                    <a:srgbClr val="0070C0"/>
                  </a:solidFill>
                  <a:latin typeface="#9Slide07 FS North Land Sans" panose="00000500000000000000" pitchFamily="2" charset="0"/>
                  <a:ea typeface="Cambria" panose="02040503050406030204" pitchFamily="18" charset="0"/>
                </a:rPr>
                <a:t> </a:t>
              </a:r>
              <a:r>
                <a:rPr lang="en-US" sz="4800" dirty="0" err="1" smtClean="0">
                  <a:solidFill>
                    <a:srgbClr val="0070C0"/>
                  </a:solidFill>
                  <a:latin typeface="#9Slide07 FS North Land Sans" panose="00000500000000000000" pitchFamily="2" charset="0"/>
                  <a:ea typeface="Cambria" panose="02040503050406030204" pitchFamily="18" charset="0"/>
                </a:rPr>
                <a:t>hỏi</a:t>
              </a:r>
              <a:endParaRPr lang="en-US" sz="4800" dirty="0">
                <a:solidFill>
                  <a:srgbClr val="0070C0"/>
                </a:solidFill>
                <a:latin typeface="#9Slide07 FS North Land Sans" panose="00000500000000000000" pitchFamily="2" charset="0"/>
                <a:ea typeface="Cambria" panose="02040503050406030204" pitchFamily="18" charset="0"/>
              </a:endParaRPr>
            </a:p>
          </p:txBody>
        </p:sp>
      </p:grpSp>
      <p:sp>
        <p:nvSpPr>
          <p:cNvPr id="17" name="Rectangle 16"/>
          <p:cNvSpPr/>
          <p:nvPr/>
        </p:nvSpPr>
        <p:spPr>
          <a:xfrm>
            <a:off x="1024099" y="3162805"/>
            <a:ext cx="5071901"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a. Bút nâu trông thế nào?</a:t>
            </a:r>
          </a:p>
        </p:txBody>
      </p:sp>
      <p:sp>
        <p:nvSpPr>
          <p:cNvPr id="18" name="Rectangle 17"/>
          <p:cNvSpPr/>
          <p:nvPr/>
        </p:nvSpPr>
        <p:spPr>
          <a:xfrm>
            <a:off x="1024099" y="4086703"/>
            <a:ext cx="6372065"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b. Bút nâu là một người bạn tốt.</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
        <p:nvSpPr>
          <p:cNvPr id="19" name="Rectangle 18"/>
          <p:cNvSpPr/>
          <p:nvPr/>
        </p:nvSpPr>
        <p:spPr>
          <a:xfrm>
            <a:off x="1024099" y="4998046"/>
            <a:ext cx="10638938" cy="628890"/>
          </a:xfrm>
          <a:prstGeom prst="rect">
            <a:avLst/>
          </a:prstGeom>
          <a:ln>
            <a:solidFill>
              <a:schemeClr val="tx1"/>
            </a:solidFill>
            <a:prstDash val="dash"/>
          </a:ln>
        </p:spPr>
        <p:txBody>
          <a:bodyPr wrap="none">
            <a:spAutoFit/>
          </a:bodyPr>
          <a:lstStyle/>
          <a:p>
            <a:pPr algn="just">
              <a:lnSpc>
                <a:spcPct val="120000"/>
              </a:lnSpc>
            </a:pPr>
            <a:r>
              <a:rPr lang="nl-NL" sz="3200" dirty="0">
                <a:latin typeface="Cambria" panose="02040503050406030204" pitchFamily="18" charset="0"/>
                <a:ea typeface="Cambria" panose="02040503050406030204" pitchFamily="18" charset="0"/>
                <a:cs typeface="Arial-Rounded" panose="020B0500000000000000" pitchFamily="34" charset="0"/>
              </a:rPr>
              <a:t>c. Bút nâu nhảy với  bút vàng, lắng nghe ước mơ của bút tím.</a:t>
            </a:r>
            <a:endParaRPr lang="en-US" sz="3200" dirty="0">
              <a:latin typeface="Cambria" panose="02040503050406030204" pitchFamily="18" charset="0"/>
              <a:ea typeface="Cambria" panose="02040503050406030204" pitchFamily="18" charset="0"/>
              <a:cs typeface="Arial-Rounded" panose="020B0500000000000000" pitchFamily="34" charset="0"/>
            </a:endParaRPr>
          </a:p>
        </p:txBody>
      </p:sp>
      <p:sp>
        <p:nvSpPr>
          <p:cNvPr id="20" name="Rectangle 19"/>
          <p:cNvSpPr/>
          <p:nvPr/>
        </p:nvSpPr>
        <p:spPr>
          <a:xfrm>
            <a:off x="1024099" y="5759705"/>
            <a:ext cx="9423734" cy="757130"/>
          </a:xfrm>
          <a:prstGeom prst="rect">
            <a:avLst/>
          </a:prstGeom>
          <a:ln>
            <a:solidFill>
              <a:schemeClr val="tx1"/>
            </a:solidFill>
            <a:prstDash val="dash"/>
          </a:ln>
        </p:spPr>
        <p:txBody>
          <a:bodyPr wrap="none">
            <a:spAutoFit/>
          </a:bodyPr>
          <a:lstStyle/>
          <a:p>
            <a:pPr algn="just">
              <a:lnSpc>
                <a:spcPct val="120000"/>
              </a:lnSpc>
            </a:pPr>
            <a:r>
              <a:rPr lang="nl-NL" sz="3600" dirty="0">
                <a:latin typeface="Cambria" panose="02040503050406030204" pitchFamily="18" charset="0"/>
                <a:ea typeface="Cambria" panose="02040503050406030204" pitchFamily="18" charset="0"/>
                <a:cs typeface="Arial-Rounded" panose="020B0500000000000000" pitchFamily="34" charset="0"/>
              </a:rPr>
              <a:t>d. Bút nâu gắn bút đỏ bên cạnh mình để làm gì?</a:t>
            </a:r>
            <a:endParaRPr lang="en-US" sz="3600" dirty="0">
              <a:latin typeface="Cambria" panose="02040503050406030204" pitchFamily="18" charset="0"/>
              <a:ea typeface="Cambria" panose="02040503050406030204" pitchFamily="18"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fade">
                                      <p:cBhvr>
                                        <p:cTn id="22" dur="1000"/>
                                        <p:tgtEl>
                                          <p:spTgt spid="3"/>
                                        </p:tgtEl>
                                      </p:cBhvr>
                                    </p:animEffect>
                                    <p:anim calcmode="lin" valueType="num">
                                      <p:cBhvr>
                                        <p:cTn id="23" dur="1000" fill="hold"/>
                                        <p:tgtEl>
                                          <p:spTgt spid="3"/>
                                        </p:tgtEl>
                                        <p:attrNameLst>
                                          <p:attrName>ppt_x</p:attrName>
                                        </p:attrNameLst>
                                      </p:cBhvr>
                                      <p:tavLst>
                                        <p:tav tm="0">
                                          <p:val>
                                            <p:strVal val="#ppt_x"/>
                                          </p:val>
                                        </p:tav>
                                        <p:tav tm="100000">
                                          <p:val>
                                            <p:strVal val="#ppt_x"/>
                                          </p:val>
                                        </p:tav>
                                      </p:tavLst>
                                    </p:anim>
                                    <p:anim calcmode="lin" valueType="num">
                                      <p:cBhvr>
                                        <p:cTn id="24" dur="1000" fill="hold"/>
                                        <p:tgtEl>
                                          <p:spTgt spid="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1000"/>
                                        <p:tgtEl>
                                          <p:spTgt spid="14"/>
                                        </p:tgtEl>
                                      </p:cBhvr>
                                    </p:animEffect>
                                    <p:anim calcmode="lin" valueType="num">
                                      <p:cBhvr>
                                        <p:cTn id="33" dur="1000" fill="hold"/>
                                        <p:tgtEl>
                                          <p:spTgt spid="14"/>
                                        </p:tgtEl>
                                        <p:attrNameLst>
                                          <p:attrName>ppt_x</p:attrName>
                                        </p:attrNameLst>
                                      </p:cBhvr>
                                      <p:tavLst>
                                        <p:tav tm="0">
                                          <p:val>
                                            <p:strVal val="#ppt_x"/>
                                          </p:val>
                                        </p:tav>
                                        <p:tav tm="100000">
                                          <p:val>
                                            <p:strVal val="#ppt_x"/>
                                          </p:val>
                                        </p:tav>
                                      </p:tavLst>
                                    </p:anim>
                                    <p:anim calcmode="lin" valueType="num">
                                      <p:cBhvr>
                                        <p:cTn id="34" dur="1000" fill="hold"/>
                                        <p:tgtEl>
                                          <p:spTgt spid="14"/>
                                        </p:tgtEl>
                                        <p:attrNameLst>
                                          <p:attrName>ppt_y</p:attrName>
                                        </p:attrNameLst>
                                      </p:cBhvr>
                                      <p:tavLst>
                                        <p:tav tm="0">
                                          <p:val>
                                            <p:strVal val="#ppt_y+.1"/>
                                          </p:val>
                                        </p:tav>
                                        <p:tav tm="100000">
                                          <p:val>
                                            <p:strVal val="#ppt_y"/>
                                          </p:val>
                                        </p:tav>
                                      </p:tavLst>
                                    </p:anim>
                                  </p:childTnLst>
                                </p:cTn>
                              </p:par>
                              <p:par>
                                <p:cTn id="35" presetID="42" presetClass="entr" presetSubtype="0" fill="hold" grpId="0" nodeType="withEffect">
                                  <p:stCondLst>
                                    <p:cond delay="0"/>
                                  </p:stCondLst>
                                  <p:childTnLst>
                                    <p:set>
                                      <p:cBhvr>
                                        <p:cTn id="36" dur="1" fill="hold">
                                          <p:stCondLst>
                                            <p:cond delay="0"/>
                                          </p:stCondLst>
                                        </p:cTn>
                                        <p:tgtEl>
                                          <p:spTgt spid="17"/>
                                        </p:tgtEl>
                                        <p:attrNameLst>
                                          <p:attrName>style.visibility</p:attrName>
                                        </p:attrNameLst>
                                      </p:cBhvr>
                                      <p:to>
                                        <p:strVal val="visible"/>
                                      </p:to>
                                    </p:set>
                                    <p:animEffect transition="in" filter="fade">
                                      <p:cBhvr>
                                        <p:cTn id="37" dur="1000"/>
                                        <p:tgtEl>
                                          <p:spTgt spid="17"/>
                                        </p:tgtEl>
                                      </p:cBhvr>
                                    </p:animEffect>
                                    <p:anim calcmode="lin" valueType="num">
                                      <p:cBhvr>
                                        <p:cTn id="38" dur="1000" fill="hold"/>
                                        <p:tgtEl>
                                          <p:spTgt spid="17"/>
                                        </p:tgtEl>
                                        <p:attrNameLst>
                                          <p:attrName>ppt_x</p:attrName>
                                        </p:attrNameLst>
                                      </p:cBhvr>
                                      <p:tavLst>
                                        <p:tav tm="0">
                                          <p:val>
                                            <p:strVal val="#ppt_x"/>
                                          </p:val>
                                        </p:tav>
                                        <p:tav tm="100000">
                                          <p:val>
                                            <p:strVal val="#ppt_x"/>
                                          </p:val>
                                        </p:tav>
                                      </p:tavLst>
                                    </p:anim>
                                    <p:anim calcmode="lin" valueType="num">
                                      <p:cBhvr>
                                        <p:cTn id="39" dur="1000" fill="hold"/>
                                        <p:tgtEl>
                                          <p:spTgt spid="17"/>
                                        </p:tgtEl>
                                        <p:attrNameLst>
                                          <p:attrName>ppt_y</p:attrName>
                                        </p:attrNameLst>
                                      </p:cBhvr>
                                      <p:tavLst>
                                        <p:tav tm="0">
                                          <p:val>
                                            <p:strVal val="#ppt_y+.1"/>
                                          </p:val>
                                        </p:tav>
                                        <p:tav tm="100000">
                                          <p:val>
                                            <p:strVal val="#ppt_y"/>
                                          </p:val>
                                        </p:tav>
                                      </p:tavLst>
                                    </p:anim>
                                  </p:childTnLst>
                                </p:cTn>
                              </p:par>
                              <p:par>
                                <p:cTn id="40" presetID="42" presetClass="entr" presetSubtype="0"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fade">
                                      <p:cBhvr>
                                        <p:cTn id="42" dur="1000"/>
                                        <p:tgtEl>
                                          <p:spTgt spid="18"/>
                                        </p:tgtEl>
                                      </p:cBhvr>
                                    </p:animEffect>
                                    <p:anim calcmode="lin" valueType="num">
                                      <p:cBhvr>
                                        <p:cTn id="43" dur="1000" fill="hold"/>
                                        <p:tgtEl>
                                          <p:spTgt spid="18"/>
                                        </p:tgtEl>
                                        <p:attrNameLst>
                                          <p:attrName>ppt_x</p:attrName>
                                        </p:attrNameLst>
                                      </p:cBhvr>
                                      <p:tavLst>
                                        <p:tav tm="0">
                                          <p:val>
                                            <p:strVal val="#ppt_x"/>
                                          </p:val>
                                        </p:tav>
                                        <p:tav tm="100000">
                                          <p:val>
                                            <p:strVal val="#ppt_x"/>
                                          </p:val>
                                        </p:tav>
                                      </p:tavLst>
                                    </p:anim>
                                    <p:anim calcmode="lin" valueType="num">
                                      <p:cBhvr>
                                        <p:cTn id="44" dur="1000" fill="hold"/>
                                        <p:tgtEl>
                                          <p:spTgt spid="18"/>
                                        </p:tgtEl>
                                        <p:attrNameLst>
                                          <p:attrName>ppt_y</p:attrName>
                                        </p:attrNameLst>
                                      </p:cBhvr>
                                      <p:tavLst>
                                        <p:tav tm="0">
                                          <p:val>
                                            <p:strVal val="#ppt_y+.1"/>
                                          </p:val>
                                        </p:tav>
                                        <p:tav tm="100000">
                                          <p:val>
                                            <p:strVal val="#ppt_y"/>
                                          </p:val>
                                        </p:tav>
                                      </p:tavLst>
                                    </p:anim>
                                  </p:childTnLst>
                                </p:cTn>
                              </p:par>
                              <p:par>
                                <p:cTn id="45" presetID="42" presetClass="entr" presetSubtype="0" fill="hold" grpId="0" nodeType="withEffect">
                                  <p:stCondLst>
                                    <p:cond delay="0"/>
                                  </p:stCondLst>
                                  <p:childTnLst>
                                    <p:set>
                                      <p:cBhvr>
                                        <p:cTn id="46" dur="1" fill="hold">
                                          <p:stCondLst>
                                            <p:cond delay="0"/>
                                          </p:stCondLst>
                                        </p:cTn>
                                        <p:tgtEl>
                                          <p:spTgt spid="19"/>
                                        </p:tgtEl>
                                        <p:attrNameLst>
                                          <p:attrName>style.visibility</p:attrName>
                                        </p:attrNameLst>
                                      </p:cBhvr>
                                      <p:to>
                                        <p:strVal val="visible"/>
                                      </p:to>
                                    </p:set>
                                    <p:animEffect transition="in" filter="fade">
                                      <p:cBhvr>
                                        <p:cTn id="47" dur="1000"/>
                                        <p:tgtEl>
                                          <p:spTgt spid="19"/>
                                        </p:tgtEl>
                                      </p:cBhvr>
                                    </p:animEffect>
                                    <p:anim calcmode="lin" valueType="num">
                                      <p:cBhvr>
                                        <p:cTn id="48" dur="1000" fill="hold"/>
                                        <p:tgtEl>
                                          <p:spTgt spid="19"/>
                                        </p:tgtEl>
                                        <p:attrNameLst>
                                          <p:attrName>ppt_x</p:attrName>
                                        </p:attrNameLst>
                                      </p:cBhvr>
                                      <p:tavLst>
                                        <p:tav tm="0">
                                          <p:val>
                                            <p:strVal val="#ppt_x"/>
                                          </p:val>
                                        </p:tav>
                                        <p:tav tm="100000">
                                          <p:val>
                                            <p:strVal val="#ppt_x"/>
                                          </p:val>
                                        </p:tav>
                                      </p:tavLst>
                                    </p:anim>
                                    <p:anim calcmode="lin" valueType="num">
                                      <p:cBhvr>
                                        <p:cTn id="49" dur="1000" fill="hold"/>
                                        <p:tgtEl>
                                          <p:spTgt spid="19"/>
                                        </p:tgtEl>
                                        <p:attrNameLst>
                                          <p:attrName>ppt_y</p:attrName>
                                        </p:attrNameLst>
                                      </p:cBhvr>
                                      <p:tavLst>
                                        <p:tav tm="0">
                                          <p:val>
                                            <p:strVal val="#ppt_y+.1"/>
                                          </p:val>
                                        </p:tav>
                                        <p:tav tm="100000">
                                          <p:val>
                                            <p:strVal val="#ppt_y"/>
                                          </p:val>
                                        </p:tav>
                                      </p:tavLst>
                                    </p:anim>
                                  </p:childTnLst>
                                </p:cTn>
                              </p:par>
                              <p:par>
                                <p:cTn id="50" presetID="42" presetClass="entr" presetSubtype="0" fill="hold" grpId="0" nodeType="with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fade">
                                      <p:cBhvr>
                                        <p:cTn id="52" dur="1000"/>
                                        <p:tgtEl>
                                          <p:spTgt spid="20"/>
                                        </p:tgtEl>
                                      </p:cBhvr>
                                    </p:animEffect>
                                    <p:anim calcmode="lin" valueType="num">
                                      <p:cBhvr>
                                        <p:cTn id="53" dur="1000" fill="hold"/>
                                        <p:tgtEl>
                                          <p:spTgt spid="20"/>
                                        </p:tgtEl>
                                        <p:attrNameLst>
                                          <p:attrName>ppt_x</p:attrName>
                                        </p:attrNameLst>
                                      </p:cBhvr>
                                      <p:tavLst>
                                        <p:tav tm="0">
                                          <p:val>
                                            <p:strVal val="#ppt_x"/>
                                          </p:val>
                                        </p:tav>
                                        <p:tav tm="100000">
                                          <p:val>
                                            <p:strVal val="#ppt_x"/>
                                          </p:val>
                                        </p:tav>
                                      </p:tavLst>
                                    </p:anim>
                                    <p:anim calcmode="lin" valueType="num">
                                      <p:cBhvr>
                                        <p:cTn id="5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3" grpId="0" bldLvl="0" animBg="1"/>
      <p:bldP spid="17" grpId="0" bldLvl="0" animBg="1"/>
      <p:bldP spid="18" grpId="0" bldLvl="0" animBg="1"/>
      <p:bldP spid="19" grpId="0" bldLvl="0" animBg="1"/>
      <p:bldP spid="20"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3"/>
          <a:stretch>
            <a:fillRect/>
          </a:stretch>
        </p:blipFill>
        <p:spPr>
          <a:xfrm>
            <a:off x="10315854" y="61908"/>
            <a:ext cx="1263015" cy="1191260"/>
          </a:xfrm>
          <a:prstGeom prst="rect">
            <a:avLst/>
          </a:prstGeom>
        </p:spPr>
      </p:pic>
      <p:pic>
        <p:nvPicPr>
          <p:cNvPr id="40" name="图片 8" descr="4ef6b7c9486052b6069210c143670dcb"/>
          <p:cNvPicPr>
            <a:picLocks noChangeAspect="1"/>
          </p:cNvPicPr>
          <p:nvPr/>
        </p:nvPicPr>
        <p:blipFill rotWithShape="1">
          <a:blip r:embed="rId4" cstate="screen"/>
          <a:srcRect t="-4082"/>
          <a:stretch>
            <a:fillRect/>
          </a:stretch>
        </p:blipFill>
        <p:spPr>
          <a:xfrm>
            <a:off x="-2085317" y="41998"/>
            <a:ext cx="4796016" cy="1878330"/>
          </a:xfrm>
          <a:prstGeom prst="rect">
            <a:avLst/>
          </a:prstGeom>
        </p:spPr>
      </p:pic>
      <p:pic>
        <p:nvPicPr>
          <p:cNvPr id="11" name="Picture 10"/>
          <p:cNvPicPr>
            <a:picLocks noChangeAspect="1"/>
          </p:cNvPicPr>
          <p:nvPr/>
        </p:nvPicPr>
        <p:blipFill>
          <a:blip r:embed="rId5">
            <a:extLst>
              <a:ext uri="{BEBA8EAE-BF5A-486C-A8C5-ECC9F3942E4B}">
                <a14:imgProps xmlns:a14="http://schemas.microsoft.com/office/drawing/2010/main">
                  <a14:imgLayer r:embed="rId6">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610790" y="3637990"/>
            <a:ext cx="4639773" cy="3474720"/>
          </a:xfrm>
          <a:prstGeom prst="rect">
            <a:avLst/>
          </a:prstGeom>
          <a:effectLst>
            <a:outerShdw blurRad="50800" dist="38100" dir="5400000" algn="t" rotWithShape="0">
              <a:prstClr val="black">
                <a:alpha val="40000"/>
              </a:prstClr>
            </a:outerShdw>
          </a:effectLst>
        </p:spPr>
      </p:pic>
      <p:grpSp>
        <p:nvGrpSpPr>
          <p:cNvPr id="12" name="Group 11"/>
          <p:cNvGrpSpPr/>
          <p:nvPr/>
        </p:nvGrpSpPr>
        <p:grpSpPr>
          <a:xfrm>
            <a:off x="120501" y="1668879"/>
            <a:ext cx="4472646" cy="2854855"/>
            <a:chOff x="1830929" y="1437382"/>
            <a:chExt cx="2994142" cy="1991617"/>
          </a:xfrm>
        </p:grpSpPr>
        <p:pic>
          <p:nvPicPr>
            <p:cNvPr id="15" name="Picture 14" descr="Background pattern, 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a:fillRect/>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16" name="TextBox 15"/>
            <p:cNvSpPr txBox="1"/>
            <p:nvPr/>
          </p:nvSpPr>
          <p:spPr>
            <a:xfrm>
              <a:off x="2090540" y="2054508"/>
              <a:ext cx="2448342" cy="4938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kể</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vi-VN" sz="4000" b="1" i="0"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17" name="Group 16"/>
          <p:cNvGrpSpPr/>
          <p:nvPr/>
        </p:nvGrpSpPr>
        <p:grpSpPr>
          <a:xfrm>
            <a:off x="6397269" y="1668879"/>
            <a:ext cx="5181600" cy="2765488"/>
            <a:chOff x="7374300" y="1437381"/>
            <a:chExt cx="2979388" cy="1991617"/>
          </a:xfrm>
        </p:grpSpPr>
        <p:pic>
          <p:nvPicPr>
            <p:cNvPr id="18" name="Picture 17" descr="Background pattern, 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a:fillRect/>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9" name="TextBox 18"/>
            <p:cNvSpPr txBox="1"/>
            <p:nvPr/>
          </p:nvSpPr>
          <p:spPr>
            <a:xfrm>
              <a:off x="7829722" y="2007581"/>
              <a:ext cx="2068545" cy="5097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Câu</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hỏi</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là</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gì</a:t>
              </a:r>
              <a:r>
                <a:rPr kumimoji="0" lang="en-US" sz="40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a:t>
              </a:r>
              <a:endParaRPr kumimoji="0" lang="en-US" sz="4000" b="0" i="0" u="none" strike="noStrike" kern="1200" cap="none" spc="0" normalizeH="0" baseline="0" noProof="0" dirty="0">
                <a:ln>
                  <a:noFill/>
                </a:ln>
                <a:solidFill>
                  <a:srgbClr val="FF330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sp>
        <p:nvSpPr>
          <p:cNvPr id="20" name="Rectangle: Rounded Corners 19"/>
          <p:cNvSpPr/>
          <p:nvPr/>
        </p:nvSpPr>
        <p:spPr>
          <a:xfrm>
            <a:off x="4514850" y="303502"/>
            <a:ext cx="3400424" cy="646332"/>
          </a:xfrm>
          <a:prstGeom prst="roundRect">
            <a:avLst/>
          </a:prstGeom>
          <a:solidFill>
            <a:srgbClr val="FFCCCC"/>
          </a:solidFill>
          <a:ln>
            <a:solidFill>
              <a:srgbClr val="FF017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Cùng</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nhớ</a:t>
            </a:r>
            <a:r>
              <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rPr>
              <a:t> </a:t>
            </a:r>
            <a:r>
              <a:rPr kumimoji="0" lang="en-US" sz="3600" b="1" i="0" u="none" strike="noStrike" kern="1200" cap="none" spc="0" normalizeH="0" baseline="0" noProof="0" dirty="0" err="1">
                <a:ln>
                  <a:noFill/>
                </a:ln>
                <a:solidFill>
                  <a:srgbClr val="FF1822"/>
                </a:solidFill>
                <a:effectLst/>
                <a:uLnTx/>
                <a:uFillTx/>
                <a:latin typeface="Calibri" panose="020F0502020204030204" pitchFamily="34" charset="0"/>
                <a:ea typeface="+mn-ea"/>
                <a:cs typeface="Calibri" panose="020F0502020204030204" pitchFamily="34" charset="0"/>
              </a:rPr>
              <a:t>lại</a:t>
            </a:r>
            <a:endParaRPr kumimoji="0" lang="en-US" sz="3600" b="1" i="0" u="none" strike="noStrike" kern="1200" cap="none" spc="0" normalizeH="0" baseline="0" noProof="0" dirty="0">
              <a:ln>
                <a:noFill/>
              </a:ln>
              <a:solidFill>
                <a:srgbClr val="FF1822"/>
              </a:solidFill>
              <a:effectLst/>
              <a:uLnTx/>
              <a:uFillTx/>
              <a:latin typeface="Calibri" panose="020F0502020204030204" pitchFamily="34" charset="0"/>
              <a:ea typeface="+mn-ea"/>
              <a:cs typeface="Calibri" panose="020F0502020204030204" pitchFamily="34" charset="0"/>
            </a:endParaRPr>
          </a:p>
        </p:txBody>
      </p:sp>
      <p:grpSp>
        <p:nvGrpSpPr>
          <p:cNvPr id="23" name="Group 22"/>
          <p:cNvGrpSpPr/>
          <p:nvPr/>
        </p:nvGrpSpPr>
        <p:grpSpPr>
          <a:xfrm>
            <a:off x="0" y="1455883"/>
            <a:ext cx="4868676" cy="3152601"/>
            <a:chOff x="1830929" y="1437382"/>
            <a:chExt cx="2994142" cy="1991617"/>
          </a:xfrm>
        </p:grpSpPr>
        <p:pic>
          <p:nvPicPr>
            <p:cNvPr id="24" name="Picture 23" descr="Background pattern, 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5446" t="12465" r="50896" b="58493"/>
            <a:stretch>
              <a:fillRect/>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25" name="TextBox 24"/>
            <p:cNvSpPr txBox="1"/>
            <p:nvPr/>
          </p:nvSpPr>
          <p:spPr>
            <a:xfrm>
              <a:off x="2103829" y="1689557"/>
              <a:ext cx="2448342" cy="1329646"/>
            </a:xfrm>
            <a:prstGeom prst="rect">
              <a:avLst/>
            </a:prstGeom>
            <a:noFill/>
          </p:spPr>
          <p:txBody>
            <a:bodyPr wrap="square" rtlCol="0">
              <a:spAutoFit/>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 tả sự vật, sự việc.</a:t>
              </a:r>
              <a:r>
                <a:rPr lang="en-US" sz="2800" dirty="0">
                  <a:latin typeface="Arial-Rounded" panose="020B0500000000000000" pitchFamily="34" charset="0"/>
                  <a:ea typeface="Arial-Rounded" panose="020B0500000000000000" pitchFamily="34" charset="0"/>
                  <a:cs typeface="Arial-Rounded" panose="020B0500000000000000" pitchFamily="34" charset="0"/>
                </a:rPr>
                <a:t> </a:t>
              </a: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Cuối câu có dấu chấm</a:t>
              </a:r>
              <a:endParaRPr kumimoji="0" lang="vi-VN" sz="2800" b="1" u="none" strike="noStrike" kern="1200" cap="none" spc="0" normalizeH="0" baseline="0" noProof="0" dirty="0">
                <a:ln>
                  <a:noFill/>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6" name="Group 25"/>
          <p:cNvGrpSpPr/>
          <p:nvPr/>
        </p:nvGrpSpPr>
        <p:grpSpPr>
          <a:xfrm>
            <a:off x="6219441" y="1133764"/>
            <a:ext cx="5641911" cy="3474720"/>
            <a:chOff x="7320411" y="1469790"/>
            <a:chExt cx="2979388" cy="1991617"/>
          </a:xfrm>
        </p:grpSpPr>
        <p:pic>
          <p:nvPicPr>
            <p:cNvPr id="27" name="Picture 26" descr="Background pattern, icon&#10;&#10;Description automatically generated"/>
            <p:cNvPicPr>
              <a:picLocks noChangeAspect="1"/>
            </p:cNvPicPr>
            <p:nvPr/>
          </p:nvPicPr>
          <p:blipFill rotWithShape="1">
            <a:blip r:embed="rId7">
              <a:extLst>
                <a:ext uri="{28A0092B-C50C-407E-A947-70E740481C1C}">
                  <a14:useLocalDpi xmlns:a14="http://schemas.microsoft.com/office/drawing/2010/main" val="0"/>
                </a:ext>
              </a:extLst>
            </a:blip>
            <a:srcRect l="51034" t="12465" r="5523" b="58493"/>
            <a:stretch>
              <a:fillRect/>
            </a:stretch>
          </p:blipFill>
          <p:spPr>
            <a:xfrm>
              <a:off x="7320411" y="1469790"/>
              <a:ext cx="2979388" cy="1991617"/>
            </a:xfrm>
            <a:prstGeom prst="rect">
              <a:avLst/>
            </a:prstGeom>
            <a:effectLst>
              <a:outerShdw blurRad="50800" dist="38100" dir="5400000" algn="t" rotWithShape="0">
                <a:prstClr val="black">
                  <a:alpha val="40000"/>
                </a:prstClr>
              </a:outerShdw>
            </a:effectLst>
          </p:spPr>
        </p:pic>
        <p:sp>
          <p:nvSpPr>
            <p:cNvPr id="28" name="TextBox 27"/>
            <p:cNvSpPr txBox="1"/>
            <p:nvPr/>
          </p:nvSpPr>
          <p:spPr>
            <a:xfrm>
              <a:off x="7642029" y="1709885"/>
              <a:ext cx="2280885" cy="1295617"/>
            </a:xfrm>
            <a:prstGeom prst="rect">
              <a:avLst/>
            </a:prstGeom>
            <a:noFill/>
          </p:spPr>
          <p:txBody>
            <a:bodyPr wrap="square" rtlCol="0">
              <a:spAutoFit/>
            </a:bodyPr>
            <a:lstStyle/>
            <a:p>
              <a:pPr marL="0" marR="0" algn="ctr">
                <a:lnSpc>
                  <a:spcPct val="120000"/>
                </a:lnSpc>
                <a:spcBef>
                  <a:spcPts val="0"/>
                </a:spcBef>
                <a:spcAft>
                  <a:spcPts val="0"/>
                </a:spcAft>
              </a:pP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Câu</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hỏi</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dùng</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để</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thắc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mắc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về</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một điều chưa biết</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en-US" sz="2400" b="1" i="0" dirty="0" err="1">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hoặc</a:t>
              </a:r>
              <a:r>
                <a:rPr lang="en-US"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 </a:t>
              </a:r>
              <a:r>
                <a:rPr lang="vi-VN" sz="2400" b="1" i="0" dirty="0">
                  <a:solidFill>
                    <a:srgbClr val="212529"/>
                  </a:solidFill>
                  <a:effectLst/>
                  <a:latin typeface="Arial-Rounded" panose="020B0500000000000000" pitchFamily="34" charset="0"/>
                  <a:ea typeface="Arial-Rounded" panose="020B0500000000000000" pitchFamily="34" charset="0"/>
                  <a:cs typeface="Arial-Rounded" panose="020B0500000000000000" pitchFamily="34" charset="0"/>
                </a:rPr>
                <a:t>nêu lên quan điểm của mình về hiện tượng, sự vật nhưng chưa chắc chắn.</a:t>
              </a:r>
              <a:endParaRPr kumimoji="0" lang="en-US" sz="2400" b="0" u="none" strike="noStrike" kern="1200" cap="none" spc="0" normalizeH="0" baseline="0" noProof="0" dirty="0">
                <a:ln>
                  <a:noFill/>
                </a:ln>
                <a:solidFill>
                  <a:srgbClr val="FF33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p:transition spd="slow">
    <p:comb/>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14:presetBounceEnd="40000">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14:bounceEnd="40000">
                                          <p:cBhvr additive="base">
                                            <p:cTn id="7" dur="750" fill="hold"/>
                                            <p:tgtEl>
                                              <p:spTgt spid="11"/>
                                            </p:tgtEl>
                                            <p:attrNameLst>
                                              <p:attrName>ppt_x</p:attrName>
                                            </p:attrNameLst>
                                          </p:cBhvr>
                                          <p:tavLst>
                                            <p:tav tm="0">
                                              <p:val>
                                                <p:strVal val="#ppt_x"/>
                                              </p:val>
                                            </p:tav>
                                            <p:tav tm="100000">
                                              <p:val>
                                                <p:strVal val="#ppt_x"/>
                                              </p:val>
                                            </p:tav>
                                          </p:tavLst>
                                        </p:anim>
                                        <p:anim calcmode="lin" valueType="num" p14:bounceEnd="40000">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2"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750" fill="hold"/>
                                            <p:tgtEl>
                                              <p:spTgt spid="11"/>
                                            </p:tgtEl>
                                            <p:attrNameLst>
                                              <p:attrName>ppt_x</p:attrName>
                                            </p:attrNameLst>
                                          </p:cBhvr>
                                          <p:tavLst>
                                            <p:tav tm="0">
                                              <p:val>
                                                <p:strVal val="#ppt_x"/>
                                              </p:val>
                                            </p:tav>
                                            <p:tav tm="100000">
                                              <p:val>
                                                <p:strVal val="#ppt_x"/>
                                              </p:val>
                                            </p:tav>
                                          </p:tavLst>
                                        </p:anim>
                                        <p:anim calcmode="lin" valueType="num">
                                          <p:cBhvr additive="base">
                                            <p:cTn id="8" dur="750" fill="hold"/>
                                            <p:tgtEl>
                                              <p:spTgt spid="11"/>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5"/>
                                                </p:cond>
                                              </p:stCondLst>
                                              <p:endCondLst>
                                                <p:cond evt="onStopAudio" delay="0">
                                                  <p:tgtEl>
                                                    <p:sldTgt/>
                                                  </p:tgtEl>
                                                </p:cond>
                                              </p:endCondLst>
                                            </p:cTn>
                                            <p:tgtEl>
                                              <p:sndTgt r:embed="rId8" name="uỷn.wav"/>
                                            </p:tgtEl>
                                          </p:cMediaNode>
                                        </p:audio>
                                      </p:subTnLst>
                                    </p:cTn>
                                  </p:par>
                                </p:childTnLst>
                              </p:cTn>
                            </p:par>
                          </p:childTnLst>
                        </p:cTn>
                      </p:par>
                      <p:par>
                        <p:cTn id="9" fill="hold">
                          <p:stCondLst>
                            <p:cond delay="indefinite"/>
                          </p:stCondLst>
                          <p:childTnLst>
                            <p:par>
                              <p:cTn id="10" fill="hold">
                                <p:stCondLst>
                                  <p:cond delay="0"/>
                                </p:stCondLst>
                                <p:childTnLst>
                                  <p:par>
                                    <p:cTn id="11" presetID="22" presetClass="entr" presetSubtype="4" fill="hold"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wipe(down)">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7"/>
                                            </p:tgtEl>
                                            <p:attrNameLst>
                                              <p:attrName>style.visibility</p:attrName>
                                            </p:attrNameLst>
                                          </p:cBhvr>
                                          <p:to>
                                            <p:strVal val="visible"/>
                                          </p:to>
                                        </p:set>
                                        <p:animEffect transition="in" filter="wipe(down)">
                                          <p:cBhvr>
                                            <p:cTn id="18" dur="500"/>
                                            <p:tgtEl>
                                              <p:spTgt spid="1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down)">
                                          <p:cBhvr>
                                            <p:cTn id="23" dur="500"/>
                                            <p:tgtEl>
                                              <p:spTgt spid="23"/>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down)">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100143" y="797198"/>
            <a:ext cx="6715125"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Microsoft YaHei" panose="020B0503020204020204" charset="-122"/>
                <a:cs typeface="+mn-cs"/>
              </a:rPr>
              <a:t>CHIA SẺ TRƯỚC LỚP</a:t>
            </a:r>
          </a:p>
        </p:txBody>
      </p:sp>
      <p:pic>
        <p:nvPicPr>
          <p:cNvPr id="5" name="Picture 4" descr="Icon&#10;&#10;Description automatically generated"/>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p:cNvGrpSpPr/>
          <p:nvPr/>
        </p:nvGrpSpPr>
        <p:grpSpPr>
          <a:xfrm>
            <a:off x="1830929" y="1437382"/>
            <a:ext cx="2994142" cy="1991617"/>
            <a:chOff x="1830929" y="1437382"/>
            <a:chExt cx="2994142" cy="1991617"/>
          </a:xfrm>
        </p:grpSpPr>
        <p:pic>
          <p:nvPicPr>
            <p:cNvPr id="8" name="Picture 7" descr="Background pattern, ico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a:fillRect/>
            </a:stretch>
          </p:blipFill>
          <p:spPr>
            <a:xfrm>
              <a:off x="1830929" y="1437382"/>
              <a:ext cx="2994142" cy="1991617"/>
            </a:xfrm>
            <a:prstGeom prst="rect">
              <a:avLst/>
            </a:prstGeom>
            <a:effectLst>
              <a:outerShdw blurRad="50800" dist="38100" dir="5400000" algn="t" rotWithShape="0">
                <a:prstClr val="black">
                  <a:alpha val="40000"/>
                </a:prstClr>
              </a:outerShdw>
            </a:effectLst>
          </p:spPr>
        </p:pic>
        <p:sp>
          <p:nvSpPr>
            <p:cNvPr id="9" name="TextBox 8"/>
            <p:cNvSpPr txBox="1"/>
            <p:nvPr/>
          </p:nvSpPr>
          <p:spPr>
            <a:xfrm>
              <a:off x="2176704" y="2006685"/>
              <a:ext cx="2448342"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Microsoft YaHei" panose="020B0503020204020204" charset="-122"/>
                  <a:cs typeface="Calibri" panose="020F0502020204030204" pitchFamily="34" charset="0"/>
                </a:rPr>
                <a:t>Trình</a:t>
              </a:r>
              <a:r>
                <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3600" b="0" i="0" u="none" strike="noStrike" kern="1200" cap="none" spc="0" normalizeH="0" baseline="0" noProof="0" dirty="0" err="1">
                  <a:ln>
                    <a:noFill/>
                  </a:ln>
                  <a:solidFill>
                    <a:srgbClr val="FF0066"/>
                  </a:solidFill>
                  <a:effectLst/>
                  <a:uLnTx/>
                  <a:uFillTx/>
                  <a:latin typeface="Calibri" panose="020F0502020204030204" pitchFamily="34" charset="0"/>
                  <a:ea typeface="Microsoft YaHei" panose="020B0503020204020204" charset="-122"/>
                  <a:cs typeface="Calibri" panose="020F0502020204030204" pitchFamily="34" charset="0"/>
                </a:rPr>
                <a:t>bày</a:t>
              </a:r>
              <a:endParaRPr kumimoji="0" lang="en-US" sz="3600" b="0" i="0" u="none" strike="noStrike" kern="1200" cap="none" spc="0" normalizeH="0" baseline="0" noProof="0" dirty="0">
                <a:ln>
                  <a:noFill/>
                </a:ln>
                <a:solidFill>
                  <a:srgbClr val="FF0066"/>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grpSp>
        <p:nvGrpSpPr>
          <p:cNvPr id="10" name="Group 9"/>
          <p:cNvGrpSpPr/>
          <p:nvPr/>
        </p:nvGrpSpPr>
        <p:grpSpPr>
          <a:xfrm>
            <a:off x="7374300" y="1437381"/>
            <a:ext cx="2979388" cy="1991617"/>
            <a:chOff x="7374300" y="1437381"/>
            <a:chExt cx="2979388" cy="1991617"/>
          </a:xfrm>
        </p:grpSpPr>
        <p:pic>
          <p:nvPicPr>
            <p:cNvPr id="11" name="Picture 10" descr="Background pattern, ico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51034" t="12465" r="5523" b="58493"/>
            <a:stretch>
              <a:fillRect/>
            </a:stretch>
          </p:blipFill>
          <p:spPr>
            <a:xfrm>
              <a:off x="7374300" y="1437381"/>
              <a:ext cx="2979388" cy="1991617"/>
            </a:xfrm>
            <a:prstGeom prst="rect">
              <a:avLst/>
            </a:prstGeom>
            <a:effectLst>
              <a:outerShdw blurRad="50800" dist="38100" dir="5400000" algn="t" rotWithShape="0">
                <a:prstClr val="black">
                  <a:alpha val="40000"/>
                </a:prstClr>
              </a:outerShdw>
            </a:effectLst>
          </p:spPr>
        </p:pic>
        <p:sp>
          <p:nvSpPr>
            <p:cNvPr id="12" name="TextBox 11"/>
            <p:cNvSpPr txBox="1"/>
            <p:nvPr/>
          </p:nvSpPr>
          <p:spPr>
            <a:xfrm>
              <a:off x="7912720" y="2006685"/>
              <a:ext cx="1902548"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icrosoft YaHei" panose="020B0503020204020204" charset="-122"/>
                  <a:cs typeface="Calibri" panose="020F0502020204030204" pitchFamily="34" charset="0"/>
                </a:rPr>
                <a:t>Nhận</a:t>
              </a:r>
              <a:r>
                <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icrosoft YaHei" panose="020B0503020204020204" charset="-122"/>
                  <a:cs typeface="Calibri" panose="020F0502020204030204" pitchFamily="34" charset="0"/>
                </a:rPr>
                <a:t> </a:t>
              </a:r>
              <a:r>
                <a:rPr kumimoji="0" lang="en-US" sz="3600" b="0" i="0" u="none" strike="noStrike" kern="1200" cap="none" spc="0" normalizeH="0" baseline="0" noProof="0" dirty="0" err="1">
                  <a:ln>
                    <a:noFill/>
                  </a:ln>
                  <a:solidFill>
                    <a:srgbClr val="FF3300"/>
                  </a:solidFill>
                  <a:effectLst/>
                  <a:uLnTx/>
                  <a:uFillTx/>
                  <a:latin typeface="Calibri" panose="020F0502020204030204" pitchFamily="34" charset="0"/>
                  <a:ea typeface="Microsoft YaHei" panose="020B0503020204020204" charset="-122"/>
                  <a:cs typeface="Calibri" panose="020F0502020204030204" pitchFamily="34" charset="0"/>
                </a:rPr>
                <a:t>xét</a:t>
              </a:r>
              <a:endParaRPr kumimoji="0" lang="en-US" sz="3600" b="0" i="0" u="none" strike="noStrike" kern="1200" cap="none" spc="0" normalizeH="0" baseline="0" noProof="0" dirty="0">
                <a:ln>
                  <a:noFill/>
                </a:ln>
                <a:solidFill>
                  <a:srgbClr val="FF3300"/>
                </a:solidFill>
                <a:effectLst/>
                <a:uLnTx/>
                <a:uFillTx/>
                <a:latin typeface="Calibri" panose="020F0502020204030204" pitchFamily="34" charset="0"/>
                <a:ea typeface="Microsoft YaHei" panose="020B0503020204020204" charset="-122"/>
                <a:cs typeface="Calibri" panose="020F0502020204030204" pitchFamily="34" charset="0"/>
              </a:endParaRPr>
            </a:p>
          </p:txBody>
        </p:sp>
      </p:grpSp>
      <p:pic>
        <p:nvPicPr>
          <p:cNvPr id="13" name="Picture 2" descr="Plants Clipart - animated-gif-clipart-flowers-in-planter-pot-05c -  Classroom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4" fill="hold" nodeType="click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wipe(down)">
                                          <p:cBhvr>
                                            <p:cTn id="39"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nvGraphicFramePr>
        <p:xfrm>
          <a:off x="709613" y="612617"/>
          <a:ext cx="10772773" cy="4608576"/>
        </p:xfrm>
        <a:graphic>
          <a:graphicData uri="http://schemas.openxmlformats.org/drawingml/2006/table">
            <a:tbl>
              <a:tblPr firstRow="1" firstCol="1" bandRow="1">
                <a:tableStyleId>{5C22544A-7EE6-4342-B048-85BDC9FD1C3A}</a:tableStyleId>
              </a:tblPr>
              <a:tblGrid>
                <a:gridCol w="1952625"/>
                <a:gridCol w="4562475"/>
                <a:gridCol w="4257673"/>
              </a:tblGrid>
              <a:tr h="0">
                <a:tc rowSpan="2">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Kiểu câu</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ctr">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vMerge="1">
                  <a:txBody>
                    <a:bodyPr/>
                    <a:lstStyle/>
                    <a:p>
                      <a:endParaRPr lang="en-US"/>
                    </a:p>
                  </a:txBody>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b. Bút nâu là một người bạn tốt.</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 Bút nâu nhảy với  bút vàng, lắng nghe ước mơ của bút tím.</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a. Bút nâu trông thế nào?</a:t>
                      </a:r>
                    </a:p>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d. Bút nâu gắn bút đỏ bên cạnh mình để làm gì?</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r h="0">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Lí do</a:t>
                      </a:r>
                      <a:endParaRPr lang="en-US" sz="2800" dirty="0">
                        <a:effectLst/>
                        <a:latin typeface="Arial-Rounded" panose="020B0500000000000000" pitchFamily="34" charset="0"/>
                        <a:ea typeface="Arial-Rounded" panose="020B0500000000000000" pitchFamily="34" charset="0"/>
                        <a:cs typeface="Arial-Rounded" panose="020B0500000000000000"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kể dùng để giới thiệu, kể, tả sự vật, sự việc. Cuối câu có dấu chấm</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algn="just">
                        <a:lnSpc>
                          <a:spcPct val="120000"/>
                        </a:lnSpc>
                        <a:spcBef>
                          <a:spcPts val="0"/>
                        </a:spcBef>
                        <a:spcAft>
                          <a:spcPts val="0"/>
                        </a:spcAft>
                      </a:pPr>
                      <a:r>
                        <a:rPr lang="nl-NL" sz="2800" dirty="0">
                          <a:effectLst/>
                          <a:latin typeface="Arial-Rounded" panose="020B0500000000000000" pitchFamily="34" charset="0"/>
                          <a:ea typeface="Arial-Rounded" panose="020B0500000000000000" pitchFamily="34" charset="0"/>
                          <a:cs typeface="Arial-Rounded" panose="020B0500000000000000" pitchFamily="34" charset="0"/>
                        </a:rPr>
                        <a:t>Câu hỏi nêu lên thắc mắc về điều chưa biết. Cuối câu có dấu chấm hỏi.</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tr>
            </a:tbl>
          </a:graphicData>
        </a:graphic>
      </p:graphicFrame>
    </p:spTree>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stretch>
            <a:fillRect/>
          </a:stretch>
        </p:blipFill>
        <p:spPr>
          <a:xfrm>
            <a:off x="0" y="0"/>
            <a:ext cx="12192000" cy="6857999"/>
          </a:xfrm>
          <a:prstGeom prst="rect">
            <a:avLst/>
          </a:prstGeom>
        </p:spPr>
      </p:pic>
      <p:sp>
        <p:nvSpPr>
          <p:cNvPr id="2" name="矩形 1"/>
          <p:cNvSpPr/>
          <p:nvPr/>
        </p:nvSpPr>
        <p:spPr>
          <a:xfrm>
            <a:off x="666750" y="320040"/>
            <a:ext cx="11129010" cy="6233160"/>
          </a:xfrm>
          <a:prstGeom prst="rect">
            <a:avLst/>
          </a:prstGeom>
          <a:solidFill>
            <a:schemeClr val="bg1"/>
          </a:solidFill>
          <a:ln>
            <a:noFill/>
          </a:ln>
          <a:effectLst>
            <a:outerShdw blurRad="127000" sx="101000" sy="101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0">
              <a:ln>
                <a:noFill/>
              </a:ln>
              <a:solidFill>
                <a:prstClr val="white"/>
              </a:solidFill>
              <a:effectLst/>
              <a:uLnTx/>
              <a:uFillTx/>
              <a:latin typeface="等线"/>
              <a:cs typeface="+mn-cs"/>
            </a:endParaRPr>
          </a:p>
        </p:txBody>
      </p:sp>
      <p:grpSp>
        <p:nvGrpSpPr>
          <p:cNvPr id="3" name="Group 2"/>
          <p:cNvGrpSpPr/>
          <p:nvPr/>
        </p:nvGrpSpPr>
        <p:grpSpPr>
          <a:xfrm>
            <a:off x="0" y="0"/>
            <a:ext cx="2778033" cy="2021477"/>
            <a:chOff x="-112938" y="-136900"/>
            <a:chExt cx="2778033" cy="2021477"/>
          </a:xfrm>
        </p:grpSpPr>
        <p:pic>
          <p:nvPicPr>
            <p:cNvPr id="4" name="图片 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44779" y="-136900"/>
              <a:ext cx="2021477" cy="2021477"/>
            </a:xfrm>
            <a:prstGeom prst="rect">
              <a:avLst/>
            </a:prstGeom>
            <a:effectLst>
              <a:outerShdw blurRad="63500" algn="ctr" rotWithShape="0">
                <a:prstClr val="black">
                  <a:alpha val="40000"/>
                </a:prstClr>
              </a:outerShdw>
            </a:effectLst>
          </p:spPr>
        </p:pic>
        <p:sp>
          <p:nvSpPr>
            <p:cNvPr id="8" name="文本框 7"/>
            <p:cNvSpPr txBox="1"/>
            <p:nvPr/>
          </p:nvSpPr>
          <p:spPr>
            <a:xfrm>
              <a:off x="-112938" y="483585"/>
              <a:ext cx="2778033" cy="1015663"/>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6000" b="0" i="0" u="none" strike="noStrike" kern="1200" cap="none" spc="0" normalizeH="0" baseline="0" noProof="0" dirty="0" smtClean="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rPr>
                <a:t>4</a:t>
              </a:r>
              <a:endParaRPr kumimoji="0" lang="zh-CN" altLang="en-US" sz="60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7 FS North Land Sans" panose="00000500000000000000" pitchFamily="2" charset="0"/>
                <a:ea typeface="思源黑体 CN Medium" panose="020B0600000000000000" pitchFamily="34" charset="-122"/>
              </a:endParaRPr>
            </a:p>
          </p:txBody>
        </p:sp>
      </p:grpSp>
      <p:sp>
        <p:nvSpPr>
          <p:cNvPr id="5" name="Rectangle 4"/>
          <p:cNvSpPr/>
          <p:nvPr/>
        </p:nvSpPr>
        <p:spPr>
          <a:xfrm>
            <a:off x="2053319" y="483585"/>
            <a:ext cx="9471931" cy="1323439"/>
          </a:xfrm>
          <a:prstGeom prst="rect">
            <a:avLst/>
          </a:prstGeom>
        </p:spPr>
        <p:txBody>
          <a:bodyPr wrap="square">
            <a:spAutoFit/>
          </a:bodyPr>
          <a:lstStyle/>
          <a:p>
            <a:pPr lvl="0" algn="ctr">
              <a:defRPr/>
            </a:pPr>
            <a:r>
              <a:rPr lang="en-US" sz="40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Tìm</a:t>
            </a:r>
            <a:r>
              <a:rPr lang="en-US" sz="40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câu</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hỏi</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dấu</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i="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chấm</a:t>
            </a:r>
            <a:r>
              <a:rPr lang="en-US" sz="4000" b="1" i="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than)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thay</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err="1">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cho</a:t>
            </a:r>
            <a:r>
              <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 </a:t>
            </a:r>
            <a:r>
              <a:rPr lang="en-US" sz="4000" b="1" dirty="0"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ô </a:t>
            </a:r>
            <a:r>
              <a:rPr lang="en-US" sz="4000" b="1" dirty="0" err="1" smtClean="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rPr>
              <a:t>vuông</a:t>
            </a:r>
            <a:endParaRPr lang="en-US" sz="4000" b="1" dirty="0">
              <a:solidFill>
                <a:schemeClr val="tx1">
                  <a:lumMod val="65000"/>
                  <a:lumOff val="35000"/>
                </a:schemeClr>
              </a:solidFill>
              <a:latin typeface="Cambria" panose="02040503050406030204" pitchFamily="18" charset="0"/>
              <a:ea typeface="Cambria" panose="02040503050406030204" pitchFamily="18" charset="0"/>
              <a:cs typeface="Arial-Rounded" panose="020B0500000000000000" pitchFamily="34" charset="0"/>
            </a:endParaRPr>
          </a:p>
        </p:txBody>
      </p:sp>
      <p:sp>
        <p:nvSpPr>
          <p:cNvPr id="7" name="Rectangle 6"/>
          <p:cNvSpPr/>
          <p:nvPr/>
        </p:nvSpPr>
        <p:spPr>
          <a:xfrm>
            <a:off x="1188720" y="1841242"/>
            <a:ext cx="10149840" cy="4524315"/>
          </a:xfrm>
          <a:prstGeom prst="rect">
            <a:avLst/>
          </a:prstGeom>
        </p:spPr>
        <p:txBody>
          <a:bodyPr wrap="square">
            <a:spAutoFit/>
          </a:bodyPr>
          <a:lstStyle/>
          <a:p>
            <a:r>
              <a:rPr lang="vi-VN" sz="3200" dirty="0">
                <a:latin typeface="Cambria" panose="02040503050406030204" pitchFamily="18" charset="0"/>
                <a:ea typeface="Cambria" panose="02040503050406030204" pitchFamily="18" charset="0"/>
              </a:rPr>
              <a:t> Minh là thành viên mới của lớp 3A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Minh </a:t>
            </a:r>
            <a:r>
              <a:rPr lang="vi-VN" sz="3200" dirty="0">
                <a:latin typeface="Cambria" panose="02040503050406030204" pitchFamily="18" charset="0"/>
                <a:ea typeface="Cambria" panose="02040503050406030204" pitchFamily="18" charset="0"/>
              </a:rPr>
              <a:t>vừa chuyển từ trường khác đến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Bạn </a:t>
            </a:r>
            <a:r>
              <a:rPr lang="vi-VN" sz="3200" dirty="0">
                <a:latin typeface="Cambria" panose="02040503050406030204" pitchFamily="18" charset="0"/>
                <a:ea typeface="Cambria" panose="02040503050406030204" pitchFamily="18" charset="0"/>
              </a:rPr>
              <a:t>ấy vui vẻ giới thiệu:</a:t>
            </a:r>
          </a:p>
          <a:p>
            <a:r>
              <a:rPr lang="vi-VN" sz="3200" dirty="0">
                <a:latin typeface="Cambria" panose="02040503050406030204" pitchFamily="18" charset="0"/>
                <a:ea typeface="Cambria" panose="02040503050406030204" pitchFamily="18" charset="0"/>
              </a:rPr>
              <a:t>  - Tớ tên là Tuệ Minh    </a:t>
            </a:r>
            <a:r>
              <a:rPr lang="en-US" sz="3200" dirty="0" smtClean="0">
                <a:latin typeface="Cambria" panose="02040503050406030204" pitchFamily="18" charset="0"/>
                <a:ea typeface="Cambria" panose="02040503050406030204" pitchFamily="18" charset="0"/>
              </a:rPr>
              <a:t>  </a:t>
            </a:r>
            <a:r>
              <a:rPr lang="vi-VN" sz="3200" dirty="0" smtClean="0">
                <a:latin typeface="Cambria" panose="02040503050406030204" pitchFamily="18" charset="0"/>
                <a:ea typeface="Cambria" panose="02040503050406030204" pitchFamily="18" charset="0"/>
              </a:rPr>
              <a:t>Tớ </a:t>
            </a:r>
            <a:r>
              <a:rPr lang="vi-VN" sz="3200" dirty="0">
                <a:latin typeface="Cambria" panose="02040503050406030204" pitchFamily="18" charset="0"/>
                <a:ea typeface="Cambria" panose="02040503050406030204" pitchFamily="18" charset="0"/>
              </a:rPr>
              <a:t>thích chơi cờ vua và múa ba lê</a:t>
            </a:r>
          </a:p>
          <a:p>
            <a:r>
              <a:rPr lang="vi-VN" sz="3200" dirty="0">
                <a:latin typeface="Cambria" panose="02040503050406030204" pitchFamily="18" charset="0"/>
                <a:ea typeface="Cambria" panose="02040503050406030204" pitchFamily="18" charset="0"/>
              </a:rPr>
              <a:t>  Các bạn xôn xao đáp lại:</a:t>
            </a:r>
          </a:p>
          <a:p>
            <a:r>
              <a:rPr lang="vi-VN" sz="3200" dirty="0">
                <a:latin typeface="Cambria" panose="02040503050406030204" pitchFamily="18" charset="0"/>
                <a:ea typeface="Cambria" panose="02040503050406030204" pitchFamily="18" charset="0"/>
              </a:rPr>
              <a:t>- Tên của cậu đẹp quá</a:t>
            </a:r>
          </a:p>
          <a:p>
            <a:r>
              <a:rPr lang="vi-VN" sz="3200" dirty="0">
                <a:latin typeface="Cambria" panose="02040503050406030204" pitchFamily="18" charset="0"/>
                <a:ea typeface="Cambria" panose="02040503050406030204" pitchFamily="18" charset="0"/>
              </a:rPr>
              <a:t>- Tớ cũng thích chơi cờ vua lắm</a:t>
            </a:r>
          </a:p>
          <a:p>
            <a:r>
              <a:rPr lang="vi-VN" sz="3200" dirty="0">
                <a:latin typeface="Cambria" panose="02040503050406030204" pitchFamily="18" charset="0"/>
                <a:ea typeface="Cambria" panose="02040503050406030204" pitchFamily="18" charset="0"/>
              </a:rPr>
              <a:t>- Cậu có muốn tham gia câu lạc bộ cờ vua cùng chúng tớ không</a:t>
            </a:r>
          </a:p>
          <a:p>
            <a:pPr algn="r"/>
            <a:r>
              <a:rPr lang="vi-VN" sz="3200" dirty="0">
                <a:latin typeface="Cambria" panose="02040503050406030204" pitchFamily="18" charset="0"/>
                <a:ea typeface="Cambria" panose="02040503050406030204" pitchFamily="18" charset="0"/>
              </a:rPr>
              <a:t>(Theo Việt Phương)</a:t>
            </a:r>
            <a:endParaRPr lang="en-US" sz="3200" dirty="0">
              <a:latin typeface="Cambria" panose="02040503050406030204" pitchFamily="18" charset="0"/>
              <a:ea typeface="Cambria" panose="02040503050406030204" pitchFamily="18" charset="0"/>
            </a:endParaRPr>
          </a:p>
        </p:txBody>
      </p:sp>
      <p:sp>
        <p:nvSpPr>
          <p:cNvPr id="9" name="Rectangle 8"/>
          <p:cNvSpPr/>
          <p:nvPr/>
        </p:nvSpPr>
        <p:spPr>
          <a:xfrm>
            <a:off x="7330440" y="190611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2" name="Rectangle 11"/>
          <p:cNvSpPr/>
          <p:nvPr/>
        </p:nvSpPr>
        <p:spPr>
          <a:xfrm>
            <a:off x="4221480" y="2393793"/>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3" name="Rectangle 12"/>
          <p:cNvSpPr/>
          <p:nvPr/>
        </p:nvSpPr>
        <p:spPr>
          <a:xfrm>
            <a:off x="4983480"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4" name="Rectangle 13"/>
          <p:cNvSpPr/>
          <p:nvPr/>
        </p:nvSpPr>
        <p:spPr>
          <a:xfrm>
            <a:off x="11287125" y="2886915"/>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5" name="Rectangle 14"/>
          <p:cNvSpPr/>
          <p:nvPr/>
        </p:nvSpPr>
        <p:spPr>
          <a:xfrm>
            <a:off x="5048250" y="3886868"/>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15"/>
          <p:cNvSpPr/>
          <p:nvPr/>
        </p:nvSpPr>
        <p:spPr>
          <a:xfrm>
            <a:off x="6705464" y="433751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p:cNvSpPr/>
          <p:nvPr/>
        </p:nvSpPr>
        <p:spPr>
          <a:xfrm>
            <a:off x="2397033" y="5358592"/>
            <a:ext cx="381000" cy="404924"/>
          </a:xfrm>
          <a:prstGeom prst="rect">
            <a:avLst/>
          </a:prstGeom>
          <a:solidFill>
            <a:srgbClr val="73C8DC"/>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8" name="Rectangle 17"/>
          <p:cNvSpPr/>
          <p:nvPr/>
        </p:nvSpPr>
        <p:spPr>
          <a:xfrm>
            <a:off x="7330440" y="19061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19" name="Rectangle 18"/>
          <p:cNvSpPr/>
          <p:nvPr/>
        </p:nvSpPr>
        <p:spPr>
          <a:xfrm>
            <a:off x="4221480" y="239379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0" name="Rectangle 19"/>
          <p:cNvSpPr/>
          <p:nvPr/>
        </p:nvSpPr>
        <p:spPr>
          <a:xfrm>
            <a:off x="4983480" y="288317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1" name="Rectangle 20"/>
          <p:cNvSpPr/>
          <p:nvPr/>
        </p:nvSpPr>
        <p:spPr>
          <a:xfrm>
            <a:off x="11291888" y="2875413"/>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2" name="Rectangle 21"/>
          <p:cNvSpPr/>
          <p:nvPr/>
        </p:nvSpPr>
        <p:spPr>
          <a:xfrm>
            <a:off x="5048250" y="3881117"/>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3" name="Rectangle 22"/>
          <p:cNvSpPr/>
          <p:nvPr/>
        </p:nvSpPr>
        <p:spPr>
          <a:xfrm>
            <a:off x="6698211" y="4337512"/>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
        <p:nvSpPr>
          <p:cNvPr id="24" name="Rectangle 23"/>
          <p:cNvSpPr/>
          <p:nvPr/>
        </p:nvSpPr>
        <p:spPr>
          <a:xfrm>
            <a:off x="2397033" y="5345544"/>
            <a:ext cx="381000" cy="416426"/>
          </a:xfrm>
          <a:prstGeom prst="rect">
            <a:avLst/>
          </a:prstGeom>
          <a:solidFill>
            <a:schemeClr val="bg1"/>
          </a:solidFill>
          <a:ln>
            <a:solidFill>
              <a:schemeClr val="tx1"/>
            </a:solidFill>
          </a:ln>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en-US" sz="3200" dirty="0" smtClean="0">
                <a:solidFill>
                  <a:schemeClr val="tx1"/>
                </a:solidFill>
                <a:latin typeface="Cambria" panose="02040503050406030204" pitchFamily="18" charset="0"/>
                <a:ea typeface="Cambria" panose="02040503050406030204" pitchFamily="18" charset="0"/>
              </a:rPr>
              <a:t>?</a:t>
            </a:r>
            <a:endParaRPr lang="en-US" sz="3200" dirty="0">
              <a:solidFill>
                <a:schemeClr val="tx1"/>
              </a:solidFill>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randombar(horizontal)">
                                      <p:cBhvr>
                                        <p:cTn id="7" dur="500"/>
                                        <p:tgtEl>
                                          <p:spTgt spid="11"/>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randombar(horizontal)">
                                      <p:cBhvr>
                                        <p:cTn id="10" dur="500"/>
                                        <p:tgtEl>
                                          <p:spTgt spid="2"/>
                                        </p:tgtEl>
                                      </p:cBhvr>
                                    </p:animEffect>
                                  </p:childTnLst>
                                </p:cTn>
                              </p:par>
                              <p:par>
                                <p:cTn id="11" presetID="14" presetClass="entr" presetSubtype="1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randombar(horizontal)">
                                      <p:cBhvr>
                                        <p:cTn id="13" dur="500"/>
                                        <p:tgtEl>
                                          <p:spTgt spid="3"/>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randombar(horizontal)">
                                      <p:cBhvr>
                                        <p:cTn id="16" dur="500"/>
                                        <p:tgtEl>
                                          <p:spTgt spid="5"/>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randombar(horizontal)">
                                      <p:cBhvr>
                                        <p:cTn id="19" dur="500"/>
                                        <p:tgtEl>
                                          <p:spTgt spid="7"/>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randombar(horizontal)">
                                      <p:cBhvr>
                                        <p:cTn id="22" dur="500"/>
                                        <p:tgtEl>
                                          <p:spTgt spid="9"/>
                                        </p:tgtEl>
                                      </p:cBhvr>
                                    </p:animEffect>
                                  </p:childTnLst>
                                </p:cTn>
                              </p:par>
                              <p:par>
                                <p:cTn id="23" presetID="14" presetClass="entr" presetSubtype="10" fill="hold" grpId="0"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randombar(horizontal)">
                                      <p:cBhvr>
                                        <p:cTn id="25" dur="500"/>
                                        <p:tgtEl>
                                          <p:spTgt spid="12"/>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3"/>
                                        </p:tgtEl>
                                        <p:attrNameLst>
                                          <p:attrName>style.visibility</p:attrName>
                                        </p:attrNameLst>
                                      </p:cBhvr>
                                      <p:to>
                                        <p:strVal val="visible"/>
                                      </p:to>
                                    </p:set>
                                    <p:animEffect transition="in" filter="randombar(horizontal)">
                                      <p:cBhvr>
                                        <p:cTn id="28" dur="500"/>
                                        <p:tgtEl>
                                          <p:spTgt spid="13"/>
                                        </p:tgtEl>
                                      </p:cBhvr>
                                    </p:animEffect>
                                  </p:childTnLst>
                                </p:cTn>
                              </p:par>
                              <p:par>
                                <p:cTn id="29" presetID="14" presetClass="entr" presetSubtype="1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randombar(horizontal)">
                                      <p:cBhvr>
                                        <p:cTn id="31" dur="500"/>
                                        <p:tgtEl>
                                          <p:spTgt spid="14"/>
                                        </p:tgtEl>
                                      </p:cBhvr>
                                    </p:animEffect>
                                  </p:childTnLst>
                                </p:cTn>
                              </p:par>
                              <p:par>
                                <p:cTn id="32" presetID="14" presetClass="entr" presetSubtype="10" fill="hold" grpId="0" nodeType="withEffect">
                                  <p:stCondLst>
                                    <p:cond delay="0"/>
                                  </p:stCondLst>
                                  <p:childTnLst>
                                    <p:set>
                                      <p:cBhvr>
                                        <p:cTn id="33" dur="1" fill="hold">
                                          <p:stCondLst>
                                            <p:cond delay="0"/>
                                          </p:stCondLst>
                                        </p:cTn>
                                        <p:tgtEl>
                                          <p:spTgt spid="15"/>
                                        </p:tgtEl>
                                        <p:attrNameLst>
                                          <p:attrName>style.visibility</p:attrName>
                                        </p:attrNameLst>
                                      </p:cBhvr>
                                      <p:to>
                                        <p:strVal val="visible"/>
                                      </p:to>
                                    </p:set>
                                    <p:animEffect transition="in" filter="randombar(horizontal)">
                                      <p:cBhvr>
                                        <p:cTn id="34" dur="500"/>
                                        <p:tgtEl>
                                          <p:spTgt spid="15"/>
                                        </p:tgtEl>
                                      </p:cBhvr>
                                    </p:animEffect>
                                  </p:childTnLst>
                                </p:cTn>
                              </p:par>
                              <p:par>
                                <p:cTn id="35" presetID="14" presetClass="entr" presetSubtype="10" fill="hold" grpId="0" nodeType="withEffect">
                                  <p:stCondLst>
                                    <p:cond delay="0"/>
                                  </p:stCondLst>
                                  <p:childTnLst>
                                    <p:set>
                                      <p:cBhvr>
                                        <p:cTn id="36" dur="1" fill="hold">
                                          <p:stCondLst>
                                            <p:cond delay="0"/>
                                          </p:stCondLst>
                                        </p:cTn>
                                        <p:tgtEl>
                                          <p:spTgt spid="16"/>
                                        </p:tgtEl>
                                        <p:attrNameLst>
                                          <p:attrName>style.visibility</p:attrName>
                                        </p:attrNameLst>
                                      </p:cBhvr>
                                      <p:to>
                                        <p:strVal val="visible"/>
                                      </p:to>
                                    </p:set>
                                    <p:animEffect transition="in" filter="randombar(horizontal)">
                                      <p:cBhvr>
                                        <p:cTn id="37" dur="500"/>
                                        <p:tgtEl>
                                          <p:spTgt spid="16"/>
                                        </p:tgtEl>
                                      </p:cBhvr>
                                    </p:animEffect>
                                  </p:childTnLst>
                                </p:cTn>
                              </p:par>
                              <p:par>
                                <p:cTn id="38" presetID="14" presetClass="entr" presetSubtype="10" fill="hold" grpId="0" nodeType="withEffect">
                                  <p:stCondLst>
                                    <p:cond delay="0"/>
                                  </p:stCondLst>
                                  <p:childTnLst>
                                    <p:set>
                                      <p:cBhvr>
                                        <p:cTn id="39" dur="1" fill="hold">
                                          <p:stCondLst>
                                            <p:cond delay="0"/>
                                          </p:stCondLst>
                                        </p:cTn>
                                        <p:tgtEl>
                                          <p:spTgt spid="17"/>
                                        </p:tgtEl>
                                        <p:attrNameLst>
                                          <p:attrName>style.visibility</p:attrName>
                                        </p:attrNameLst>
                                      </p:cBhvr>
                                      <p:to>
                                        <p:strVal val="visible"/>
                                      </p:to>
                                    </p:set>
                                    <p:animEffect transition="in" filter="randombar(horizontal)">
                                      <p:cBhvr>
                                        <p:cTn id="40" dur="500"/>
                                        <p:tgtEl>
                                          <p:spTgt spid="17"/>
                                        </p:tgtEl>
                                      </p:cBhvr>
                                    </p:animEffect>
                                  </p:childTnLst>
                                </p:cTn>
                              </p:par>
                            </p:childTnLst>
                          </p:cTn>
                        </p:par>
                      </p:childTnLst>
                    </p:cTn>
                  </p:par>
                  <p:par>
                    <p:cTn id="41" fill="hold">
                      <p:stCondLst>
                        <p:cond delay="indefinite"/>
                      </p:stCondLst>
                      <p:childTnLst>
                        <p:par>
                          <p:cTn id="42" fill="hold">
                            <p:stCondLst>
                              <p:cond delay="0"/>
                            </p:stCondLst>
                            <p:childTnLst>
                              <p:par>
                                <p:cTn id="43" presetID="14" presetClass="entr" presetSubtype="10" fill="hold" grpId="0" nodeType="clickEffect">
                                  <p:stCondLst>
                                    <p:cond delay="0"/>
                                  </p:stCondLst>
                                  <p:childTnLst>
                                    <p:set>
                                      <p:cBhvr>
                                        <p:cTn id="44" dur="1" fill="hold">
                                          <p:stCondLst>
                                            <p:cond delay="0"/>
                                          </p:stCondLst>
                                        </p:cTn>
                                        <p:tgtEl>
                                          <p:spTgt spid="18"/>
                                        </p:tgtEl>
                                        <p:attrNameLst>
                                          <p:attrName>style.visibility</p:attrName>
                                        </p:attrNameLst>
                                      </p:cBhvr>
                                      <p:to>
                                        <p:strVal val="visible"/>
                                      </p:to>
                                    </p:set>
                                    <p:animEffect transition="in" filter="randombar(horizontal)">
                                      <p:cBhvr>
                                        <p:cTn id="45" dur="500"/>
                                        <p:tgtEl>
                                          <p:spTgt spid="18"/>
                                        </p:tgtEl>
                                      </p:cBhvr>
                                    </p:animEffect>
                                  </p:childTnLst>
                                  <p:subTnLst>
                                    <p:audio>
                                      <p:cMediaNode>
                                        <p:cTn display="0" masterRel="sameClick">
                                          <p:stCondLst>
                                            <p:cond evt="begin" delay="0">
                                              <p:tn val="43"/>
                                            </p:cond>
                                          </p:stCondLst>
                                          <p:endCondLst>
                                            <p:cond evt="onStopAudio" delay="0">
                                              <p:tgtEl>
                                                <p:sldTgt/>
                                              </p:tgtEl>
                                            </p:cond>
                                          </p:endCondLst>
                                        </p:cTn>
                                        <p:tgtEl>
                                          <p:sndTgt r:embed="rId2" name="whoosh.wav"/>
                                        </p:tgtEl>
                                      </p:cMediaNode>
                                    </p:audio>
                                  </p:subTnLst>
                                </p:cTn>
                              </p:par>
                            </p:childTnLst>
                          </p:cTn>
                        </p:par>
                      </p:childTnLst>
                    </p:cTn>
                  </p:par>
                  <p:par>
                    <p:cTn id="46" fill="hold">
                      <p:stCondLst>
                        <p:cond delay="indefinite"/>
                      </p:stCondLst>
                      <p:childTnLst>
                        <p:par>
                          <p:cTn id="47" fill="hold">
                            <p:stCondLst>
                              <p:cond delay="0"/>
                            </p:stCondLst>
                            <p:childTnLst>
                              <p:par>
                                <p:cTn id="48" presetID="14" presetClass="entr" presetSubtype="10" fill="hold" grpId="0" nodeType="clickEffect">
                                  <p:stCondLst>
                                    <p:cond delay="0"/>
                                  </p:stCondLst>
                                  <p:childTnLst>
                                    <p:set>
                                      <p:cBhvr>
                                        <p:cTn id="49" dur="1" fill="hold">
                                          <p:stCondLst>
                                            <p:cond delay="0"/>
                                          </p:stCondLst>
                                        </p:cTn>
                                        <p:tgtEl>
                                          <p:spTgt spid="19"/>
                                        </p:tgtEl>
                                        <p:attrNameLst>
                                          <p:attrName>style.visibility</p:attrName>
                                        </p:attrNameLst>
                                      </p:cBhvr>
                                      <p:to>
                                        <p:strVal val="visible"/>
                                      </p:to>
                                    </p:set>
                                    <p:animEffect transition="in" filter="randombar(horizontal)">
                                      <p:cBhvr>
                                        <p:cTn id="50" dur="500"/>
                                        <p:tgtEl>
                                          <p:spTgt spid="19"/>
                                        </p:tgtEl>
                                      </p:cBhvr>
                                    </p:animEffect>
                                  </p:childTnLst>
                                  <p:subTnLst>
                                    <p:audio>
                                      <p:cMediaNode>
                                        <p:cTn display="0" masterRel="sameClick">
                                          <p:stCondLst>
                                            <p:cond evt="begin" delay="0">
                                              <p:tn val="48"/>
                                            </p:cond>
                                          </p:stCondLst>
                                          <p:endCondLst>
                                            <p:cond evt="onStopAudio" delay="0">
                                              <p:tgtEl>
                                                <p:sldTgt/>
                                              </p:tgtEl>
                                            </p:cond>
                                          </p:endCondLst>
                                        </p:cTn>
                                        <p:tgtEl>
                                          <p:sndTgt r:embed="rId2" name="whoosh.wav"/>
                                        </p:tgtEl>
                                      </p:cMediaNode>
                                    </p:audio>
                                  </p:subTnLst>
                                </p:cTn>
                              </p:par>
                            </p:childTnLst>
                          </p:cTn>
                        </p:par>
                      </p:childTnLst>
                    </p:cTn>
                  </p:par>
                  <p:par>
                    <p:cTn id="51" fill="hold">
                      <p:stCondLst>
                        <p:cond delay="indefinite"/>
                      </p:stCondLst>
                      <p:childTnLst>
                        <p:par>
                          <p:cTn id="52" fill="hold">
                            <p:stCondLst>
                              <p:cond delay="0"/>
                            </p:stCondLst>
                            <p:childTnLst>
                              <p:par>
                                <p:cTn id="53" presetID="14" presetClass="entr" presetSubtype="10" fill="hold" grpId="0" nodeType="clickEffect">
                                  <p:stCondLst>
                                    <p:cond delay="0"/>
                                  </p:stCondLst>
                                  <p:childTnLst>
                                    <p:set>
                                      <p:cBhvr>
                                        <p:cTn id="54" dur="1" fill="hold">
                                          <p:stCondLst>
                                            <p:cond delay="0"/>
                                          </p:stCondLst>
                                        </p:cTn>
                                        <p:tgtEl>
                                          <p:spTgt spid="20"/>
                                        </p:tgtEl>
                                        <p:attrNameLst>
                                          <p:attrName>style.visibility</p:attrName>
                                        </p:attrNameLst>
                                      </p:cBhvr>
                                      <p:to>
                                        <p:strVal val="visible"/>
                                      </p:to>
                                    </p:set>
                                    <p:animEffect transition="in" filter="randombar(horizontal)">
                                      <p:cBhvr>
                                        <p:cTn id="55" dur="500"/>
                                        <p:tgtEl>
                                          <p:spTgt spid="20"/>
                                        </p:tgtEl>
                                      </p:cBhvr>
                                    </p:animEffect>
                                  </p:childTnLst>
                                  <p:subTnLst>
                                    <p:audio>
                                      <p:cMediaNode>
                                        <p:cTn display="0" masterRel="sameClick">
                                          <p:stCondLst>
                                            <p:cond evt="begin" delay="0">
                                              <p:tn val="53"/>
                                            </p:cond>
                                          </p:stCondLst>
                                          <p:endCondLst>
                                            <p:cond evt="onStopAudio" delay="0">
                                              <p:tgtEl>
                                                <p:sldTgt/>
                                              </p:tgtEl>
                                            </p:cond>
                                          </p:endCondLst>
                                        </p:cTn>
                                        <p:tgtEl>
                                          <p:sndTgt r:embed="rId2" name="whoosh.wav"/>
                                        </p:tgtEl>
                                      </p:cMediaNode>
                                    </p:audio>
                                  </p:subTnLst>
                                </p:cTn>
                              </p:par>
                            </p:childTnLst>
                          </p:cTn>
                        </p:par>
                      </p:childTnLst>
                    </p:cTn>
                  </p:par>
                  <p:par>
                    <p:cTn id="56" fill="hold">
                      <p:stCondLst>
                        <p:cond delay="indefinite"/>
                      </p:stCondLst>
                      <p:childTnLst>
                        <p:par>
                          <p:cTn id="57" fill="hold">
                            <p:stCondLst>
                              <p:cond delay="0"/>
                            </p:stCondLst>
                            <p:childTnLst>
                              <p:par>
                                <p:cTn id="58" presetID="14" presetClass="entr" presetSubtype="10" fill="hold" grpId="0" nodeType="clickEffect">
                                  <p:stCondLst>
                                    <p:cond delay="0"/>
                                  </p:stCondLst>
                                  <p:childTnLst>
                                    <p:set>
                                      <p:cBhvr>
                                        <p:cTn id="59" dur="1" fill="hold">
                                          <p:stCondLst>
                                            <p:cond delay="0"/>
                                          </p:stCondLst>
                                        </p:cTn>
                                        <p:tgtEl>
                                          <p:spTgt spid="21"/>
                                        </p:tgtEl>
                                        <p:attrNameLst>
                                          <p:attrName>style.visibility</p:attrName>
                                        </p:attrNameLst>
                                      </p:cBhvr>
                                      <p:to>
                                        <p:strVal val="visible"/>
                                      </p:to>
                                    </p:set>
                                    <p:animEffect transition="in" filter="randombar(horizontal)">
                                      <p:cBhvr>
                                        <p:cTn id="60" dur="500"/>
                                        <p:tgtEl>
                                          <p:spTgt spid="21"/>
                                        </p:tgtEl>
                                      </p:cBhvr>
                                    </p:animEffect>
                                  </p:childTnLst>
                                  <p:subTnLst>
                                    <p:audio>
                                      <p:cMediaNode>
                                        <p:cTn display="0" masterRel="sameClick">
                                          <p:stCondLst>
                                            <p:cond evt="begin" delay="0">
                                              <p:tn val="58"/>
                                            </p:cond>
                                          </p:stCondLst>
                                          <p:endCondLst>
                                            <p:cond evt="onStopAudio" delay="0">
                                              <p:tgtEl>
                                                <p:sldTgt/>
                                              </p:tgtEl>
                                            </p:cond>
                                          </p:endCondLst>
                                        </p:cTn>
                                        <p:tgtEl>
                                          <p:sndTgt r:embed="rId2" name="whoosh.wav"/>
                                        </p:tgtEl>
                                      </p:cMediaNode>
                                    </p:audio>
                                  </p:subTnLst>
                                </p:cTn>
                              </p:par>
                            </p:childTnLst>
                          </p:cTn>
                        </p:par>
                      </p:childTnLst>
                    </p:cTn>
                  </p:par>
                  <p:par>
                    <p:cTn id="61" fill="hold">
                      <p:stCondLst>
                        <p:cond delay="indefinite"/>
                      </p:stCondLst>
                      <p:childTnLst>
                        <p:par>
                          <p:cTn id="62" fill="hold">
                            <p:stCondLst>
                              <p:cond delay="0"/>
                            </p:stCondLst>
                            <p:childTnLst>
                              <p:par>
                                <p:cTn id="63" presetID="14" presetClass="entr" presetSubtype="10" fill="hold" grpId="0" nodeType="clickEffect">
                                  <p:stCondLst>
                                    <p:cond delay="0"/>
                                  </p:stCondLst>
                                  <p:childTnLst>
                                    <p:set>
                                      <p:cBhvr>
                                        <p:cTn id="64" dur="1" fill="hold">
                                          <p:stCondLst>
                                            <p:cond delay="0"/>
                                          </p:stCondLst>
                                        </p:cTn>
                                        <p:tgtEl>
                                          <p:spTgt spid="22"/>
                                        </p:tgtEl>
                                        <p:attrNameLst>
                                          <p:attrName>style.visibility</p:attrName>
                                        </p:attrNameLst>
                                      </p:cBhvr>
                                      <p:to>
                                        <p:strVal val="visible"/>
                                      </p:to>
                                    </p:set>
                                    <p:animEffect transition="in" filter="randombar(horizontal)">
                                      <p:cBhvr>
                                        <p:cTn id="65" dur="500"/>
                                        <p:tgtEl>
                                          <p:spTgt spid="22"/>
                                        </p:tgtEl>
                                      </p:cBhvr>
                                    </p:animEffect>
                                  </p:childTnLst>
                                  <p:subTnLst>
                                    <p:audio>
                                      <p:cMediaNode>
                                        <p:cTn display="0" masterRel="sameClick">
                                          <p:stCondLst>
                                            <p:cond evt="begin" delay="0">
                                              <p:tn val="63"/>
                                            </p:cond>
                                          </p:stCondLst>
                                          <p:endCondLst>
                                            <p:cond evt="onStopAudio" delay="0">
                                              <p:tgtEl>
                                                <p:sldTgt/>
                                              </p:tgtEl>
                                            </p:cond>
                                          </p:endCondLst>
                                        </p:cTn>
                                        <p:tgtEl>
                                          <p:sndTgt r:embed="rId2" name="whoosh.wav"/>
                                        </p:tgtEl>
                                      </p:cMediaNode>
                                    </p:audio>
                                  </p:subTnLst>
                                </p:cTn>
                              </p:par>
                            </p:childTnLst>
                          </p:cTn>
                        </p:par>
                      </p:childTnLst>
                    </p:cTn>
                  </p:par>
                  <p:par>
                    <p:cTn id="66" fill="hold">
                      <p:stCondLst>
                        <p:cond delay="indefinite"/>
                      </p:stCondLst>
                      <p:childTnLst>
                        <p:par>
                          <p:cTn id="67" fill="hold">
                            <p:stCondLst>
                              <p:cond delay="0"/>
                            </p:stCondLst>
                            <p:childTnLst>
                              <p:par>
                                <p:cTn id="68" presetID="14" presetClass="entr" presetSubtype="10" fill="hold" grpId="0" nodeType="clickEffect">
                                  <p:stCondLst>
                                    <p:cond delay="0"/>
                                  </p:stCondLst>
                                  <p:childTnLst>
                                    <p:set>
                                      <p:cBhvr>
                                        <p:cTn id="69" dur="1" fill="hold">
                                          <p:stCondLst>
                                            <p:cond delay="0"/>
                                          </p:stCondLst>
                                        </p:cTn>
                                        <p:tgtEl>
                                          <p:spTgt spid="23"/>
                                        </p:tgtEl>
                                        <p:attrNameLst>
                                          <p:attrName>style.visibility</p:attrName>
                                        </p:attrNameLst>
                                      </p:cBhvr>
                                      <p:to>
                                        <p:strVal val="visible"/>
                                      </p:to>
                                    </p:set>
                                    <p:animEffect transition="in" filter="randombar(horizontal)">
                                      <p:cBhvr>
                                        <p:cTn id="70" dur="500"/>
                                        <p:tgtEl>
                                          <p:spTgt spid="23"/>
                                        </p:tgtEl>
                                      </p:cBhvr>
                                    </p:animEffect>
                                  </p:childTnLst>
                                  <p:subTnLst>
                                    <p:audio>
                                      <p:cMediaNode>
                                        <p:cTn display="0" masterRel="sameClick">
                                          <p:stCondLst>
                                            <p:cond evt="begin" delay="0">
                                              <p:tn val="68"/>
                                            </p:cond>
                                          </p:stCondLst>
                                          <p:endCondLst>
                                            <p:cond evt="onStopAudio" delay="0">
                                              <p:tgtEl>
                                                <p:sldTgt/>
                                              </p:tgtEl>
                                            </p:cond>
                                          </p:endCondLst>
                                        </p:cTn>
                                        <p:tgtEl>
                                          <p:sndTgt r:embed="rId2" name="whoosh.wav"/>
                                        </p:tgtEl>
                                      </p:cMediaNode>
                                    </p:audio>
                                  </p:subTnLst>
                                </p:cTn>
                              </p:par>
                            </p:childTnLst>
                          </p:cTn>
                        </p:par>
                      </p:childTnLst>
                    </p:cTn>
                  </p:par>
                  <p:par>
                    <p:cTn id="71" fill="hold">
                      <p:stCondLst>
                        <p:cond delay="indefinite"/>
                      </p:stCondLst>
                      <p:childTnLst>
                        <p:par>
                          <p:cTn id="72" fill="hold">
                            <p:stCondLst>
                              <p:cond delay="0"/>
                            </p:stCondLst>
                            <p:childTnLst>
                              <p:par>
                                <p:cTn id="73" presetID="14" presetClass="entr" presetSubtype="10" fill="hold" grpId="0" nodeType="clickEffect">
                                  <p:stCondLst>
                                    <p:cond delay="0"/>
                                  </p:stCondLst>
                                  <p:childTnLst>
                                    <p:set>
                                      <p:cBhvr>
                                        <p:cTn id="74" dur="1" fill="hold">
                                          <p:stCondLst>
                                            <p:cond delay="0"/>
                                          </p:stCondLst>
                                        </p:cTn>
                                        <p:tgtEl>
                                          <p:spTgt spid="24"/>
                                        </p:tgtEl>
                                        <p:attrNameLst>
                                          <p:attrName>style.visibility</p:attrName>
                                        </p:attrNameLst>
                                      </p:cBhvr>
                                      <p:to>
                                        <p:strVal val="visible"/>
                                      </p:to>
                                    </p:set>
                                    <p:animEffect transition="in" filter="randombar(horizontal)">
                                      <p:cBhvr>
                                        <p:cTn id="75" dur="500"/>
                                        <p:tgtEl>
                                          <p:spTgt spid="24"/>
                                        </p:tgtEl>
                                      </p:cBhvr>
                                    </p:animEffect>
                                  </p:childTnLst>
                                  <p:subTnLst>
                                    <p:audio>
                                      <p:cMediaNode>
                                        <p:cTn display="0" masterRel="sameClick">
                                          <p:stCondLst>
                                            <p:cond evt="begin" delay="0">
                                              <p:tn val="73"/>
                                            </p:cond>
                                          </p:stCondLst>
                                          <p:endCondLst>
                                            <p:cond evt="onStopAudio" delay="0">
                                              <p:tgtEl>
                                                <p:sldTgt/>
                                              </p:tgtEl>
                                            </p:cond>
                                          </p:endCondLst>
                                        </p:cTn>
                                        <p:tgtEl>
                                          <p:sndTgt r:embed="rId2" name="whoosh.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ldLvl="0" animBg="1"/>
      <p:bldP spid="5" grpId="0"/>
      <p:bldP spid="7" grpId="0"/>
      <p:bldP spid="9" grpId="0" bldLvl="0" animBg="1"/>
      <p:bldP spid="12" grpId="0" bldLvl="0" animBg="1"/>
      <p:bldP spid="13" grpId="0" bldLvl="0" animBg="1"/>
      <p:bldP spid="14" grpId="0" bldLvl="0" animBg="1"/>
      <p:bldP spid="15" grpId="0" bldLvl="0" animBg="1"/>
      <p:bldP spid="16" grpId="0" bldLvl="0" animBg="1"/>
      <p:bldP spid="17" grpId="0" bldLvl="0" animBg="1"/>
      <p:bldP spid="18" grpId="0" bldLvl="0" animBg="1"/>
      <p:bldP spid="19" grpId="0" bldLvl="0" animBg="1"/>
      <p:bldP spid="20" grpId="0" bldLvl="0" animBg="1"/>
      <p:bldP spid="21" grpId="0" bldLvl="0" animBg="1"/>
      <p:bldP spid="22" grpId="0" bldLvl="0" animBg="1"/>
      <p:bldP spid="23" grpId="0" bldLvl="0" animBg="1"/>
      <p:bldP spid="24" grpId="0" bldLvl="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loud 3"/>
          <p:cNvSpPr/>
          <p:nvPr/>
        </p:nvSpPr>
        <p:spPr>
          <a:xfrm>
            <a:off x="371476" y="2433637"/>
            <a:ext cx="2981324" cy="1990725"/>
          </a:xfrm>
          <a:prstGeom prst="cloud">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Nội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dung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bài</a:t>
            </a:r>
            <a:r>
              <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 </a:t>
            </a:r>
            <a:r>
              <a:rPr lang="en-US" sz="3600" b="1" kern="0" dirty="0" err="1">
                <a:solidFill>
                  <a:srgbClr val="FF0000"/>
                </a:solidFill>
                <a:latin typeface="Arial-Rounded" panose="020B0500000000000000" pitchFamily="34" charset="0"/>
                <a:ea typeface="Arial-Rounded" panose="020B0500000000000000" pitchFamily="34" charset="0"/>
                <a:cs typeface="Arial-Rounded" panose="020B0500000000000000" pitchFamily="34" charset="0"/>
              </a:rPr>
              <a:t>học</a:t>
            </a:r>
            <a:endParaRPr lang="en-US" sz="3600" b="1" kern="0" dirty="0">
              <a:solidFill>
                <a:srgbClr val="FF0000"/>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5" name="Left Brace 4"/>
          <p:cNvSpPr/>
          <p:nvPr/>
        </p:nvSpPr>
        <p:spPr>
          <a:xfrm>
            <a:off x="3562350" y="2271712"/>
            <a:ext cx="438149" cy="2757488"/>
          </a:xfrm>
          <a:prstGeom prst="leftBrace">
            <a:avLst>
              <a:gd name="adj1" fmla="val 21586"/>
              <a:gd name="adj2" fmla="val 49549"/>
            </a:avLst>
          </a:prstGeom>
          <a:noFill/>
          <a:ln w="57150" cap="flat" cmpd="sng" algn="ctr">
            <a:solidFill>
              <a:srgbClr val="E05489"/>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defRPr/>
            </a:pPr>
            <a:endParaRPr kumimoji="0" lang="en-US" sz="1800" b="0" i="0" u="none" strike="noStrike" kern="0" cap="none" spc="0" normalizeH="0" baseline="0" noProof="0">
              <a:ln>
                <a:noFill/>
              </a:ln>
              <a:solidFill>
                <a:prstClr val="black"/>
              </a:solidFill>
              <a:effectLst/>
              <a:uLnTx/>
              <a:uFillTx/>
            </a:endParaRPr>
          </a:p>
        </p:txBody>
      </p:sp>
      <p:sp>
        <p:nvSpPr>
          <p:cNvPr id="6" name="Rectangle 5"/>
          <p:cNvSpPr/>
          <p:nvPr/>
        </p:nvSpPr>
        <p:spPr>
          <a:xfrm>
            <a:off x="4000497" y="1714500"/>
            <a:ext cx="2247903" cy="13144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
        <p:nvSpPr>
          <p:cNvPr id="7" name="Rectangle 6"/>
          <p:cNvSpPr/>
          <p:nvPr/>
        </p:nvSpPr>
        <p:spPr>
          <a:xfrm>
            <a:off x="4000497" y="4610100"/>
            <a:ext cx="2362203" cy="1031078"/>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8" name="Straight Connector 7"/>
          <p:cNvCxnSpPr>
            <a:stCxn id="6" idx="3"/>
          </p:cNvCxnSpPr>
          <p:nvPr/>
        </p:nvCxnSpPr>
        <p:spPr>
          <a:xfrm flipV="1">
            <a:off x="6248400" y="1600200"/>
            <a:ext cx="761998" cy="771525"/>
          </a:xfrm>
          <a:prstGeom prst="line">
            <a:avLst/>
          </a:prstGeom>
          <a:noFill/>
          <a:ln w="57150" cap="flat" cmpd="sng" algn="ctr">
            <a:solidFill>
              <a:srgbClr val="E05489"/>
            </a:solidFill>
            <a:prstDash val="solid"/>
            <a:miter lim="800000"/>
          </a:ln>
          <a:effectLst/>
        </p:spPr>
      </p:cxnSp>
      <p:sp>
        <p:nvSpPr>
          <p:cNvPr id="9" name="Rectangle 8"/>
          <p:cNvSpPr/>
          <p:nvPr/>
        </p:nvSpPr>
        <p:spPr>
          <a:xfrm>
            <a:off x="7010396" y="942975"/>
            <a:ext cx="3333754" cy="760811"/>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0" name="Straight Connector 9"/>
          <p:cNvCxnSpPr/>
          <p:nvPr/>
        </p:nvCxnSpPr>
        <p:spPr>
          <a:xfrm>
            <a:off x="6248400" y="2424113"/>
            <a:ext cx="838196" cy="9524"/>
          </a:xfrm>
          <a:prstGeom prst="line">
            <a:avLst/>
          </a:prstGeom>
          <a:noFill/>
          <a:ln w="57150" cap="flat" cmpd="sng" algn="ctr">
            <a:solidFill>
              <a:srgbClr val="E05489"/>
            </a:solidFill>
            <a:prstDash val="solid"/>
            <a:miter lim="800000"/>
          </a:ln>
          <a:effectLst/>
        </p:spPr>
      </p:cxnSp>
      <p:sp>
        <p:nvSpPr>
          <p:cNvPr id="11" name="Rectangle 10"/>
          <p:cNvSpPr/>
          <p:nvPr/>
        </p:nvSpPr>
        <p:spPr>
          <a:xfrm>
            <a:off x="7086596" y="1985962"/>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than</a:t>
            </a:r>
          </a:p>
        </p:txBody>
      </p:sp>
      <p:cxnSp>
        <p:nvCxnSpPr>
          <p:cNvPr id="12" name="Straight Connector 11"/>
          <p:cNvCxnSpPr>
            <a:endCxn id="13" idx="1"/>
          </p:cNvCxnSpPr>
          <p:nvPr/>
        </p:nvCxnSpPr>
        <p:spPr>
          <a:xfrm flipV="1">
            <a:off x="6372222" y="4736008"/>
            <a:ext cx="1143001" cy="418208"/>
          </a:xfrm>
          <a:prstGeom prst="line">
            <a:avLst/>
          </a:prstGeom>
          <a:noFill/>
          <a:ln w="57150" cap="flat" cmpd="sng" algn="ctr">
            <a:solidFill>
              <a:srgbClr val="E05489"/>
            </a:solidFill>
            <a:prstDash val="solid"/>
            <a:miter lim="800000"/>
          </a:ln>
          <a:effectLst/>
        </p:spPr>
      </p:cxnSp>
      <p:sp>
        <p:nvSpPr>
          <p:cNvPr id="13" name="Rectangle 12"/>
          <p:cNvSpPr/>
          <p:nvPr/>
        </p:nvSpPr>
        <p:spPr>
          <a:xfrm>
            <a:off x="7515223" y="4317800"/>
            <a:ext cx="3333754"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được</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kể</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4" name="Straight Connector 13"/>
          <p:cNvCxnSpPr/>
          <p:nvPr/>
        </p:nvCxnSpPr>
        <p:spPr>
          <a:xfrm>
            <a:off x="6248400" y="2501206"/>
            <a:ext cx="838196" cy="867668"/>
          </a:xfrm>
          <a:prstGeom prst="line">
            <a:avLst/>
          </a:prstGeom>
          <a:noFill/>
          <a:ln w="57150" cap="flat" cmpd="sng" algn="ctr">
            <a:solidFill>
              <a:srgbClr val="E05489"/>
            </a:solidFill>
            <a:prstDash val="solid"/>
            <a:miter lim="800000"/>
          </a:ln>
          <a:effectLst/>
        </p:spPr>
      </p:cxnSp>
      <p:sp>
        <p:nvSpPr>
          <p:cNvPr id="15" name="Rectangle 14"/>
          <p:cNvSpPr/>
          <p:nvPr/>
        </p:nvSpPr>
        <p:spPr>
          <a:xfrm>
            <a:off x="7086596" y="2921199"/>
            <a:ext cx="3333754" cy="666750"/>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Dấm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chấm</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hỏi</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cxnSp>
        <p:nvCxnSpPr>
          <p:cNvPr id="18" name="Straight Connector 17"/>
          <p:cNvCxnSpPr>
            <a:endCxn id="19" idx="1"/>
          </p:cNvCxnSpPr>
          <p:nvPr/>
        </p:nvCxnSpPr>
        <p:spPr>
          <a:xfrm>
            <a:off x="6405562" y="5253037"/>
            <a:ext cx="1109660" cy="709318"/>
          </a:xfrm>
          <a:prstGeom prst="line">
            <a:avLst/>
          </a:prstGeom>
          <a:noFill/>
          <a:ln w="57150" cap="flat" cmpd="sng" algn="ctr">
            <a:solidFill>
              <a:srgbClr val="E05489"/>
            </a:solidFill>
            <a:prstDash val="solid"/>
            <a:miter lim="800000"/>
          </a:ln>
          <a:effectLst/>
        </p:spPr>
      </p:cxnSp>
      <p:sp>
        <p:nvSpPr>
          <p:cNvPr id="19" name="Rectangle 18"/>
          <p:cNvSpPr/>
          <p:nvPr/>
        </p:nvSpPr>
        <p:spPr>
          <a:xfrm>
            <a:off x="7515222" y="5544147"/>
            <a:ext cx="4600578" cy="836416"/>
          </a:xfrm>
          <a:prstGeom prst="rect">
            <a:avLst/>
          </a:prstGeom>
          <a:solidFill>
            <a:srgbClr val="A3DEFF"/>
          </a:solidFill>
          <a:ln w="57150" cap="flat" cmpd="sng" algn="ctr">
            <a:solidFill>
              <a:srgbClr val="E05489"/>
            </a:solidFill>
            <a:prstDash val="solid"/>
            <a:miter lim="800000"/>
          </a:ln>
          <a:effectLst/>
        </p:spPr>
        <p:txBody>
          <a:bodyPr rtlCol="0" anchor="ctr"/>
          <a:lstStyle/>
          <a:p>
            <a:pPr algn="ctr">
              <a:defRPr/>
            </a:pP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Đặt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câu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nêu</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hoạt</a:t>
            </a:r>
            <a:r>
              <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 </a:t>
            </a:r>
            <a:r>
              <a:rPr lang="en-US" sz="3600" kern="0" dirty="0" err="1">
                <a:solidFill>
                  <a:prstClr val="black"/>
                </a:solidFill>
                <a:latin typeface="Arial-Rounded" panose="020B0500000000000000" pitchFamily="34" charset="0"/>
                <a:ea typeface="Arial-Rounded" panose="020B0500000000000000" pitchFamily="34" charset="0"/>
                <a:cs typeface="Arial-Rounded" panose="020B0500000000000000" pitchFamily="34" charset="0"/>
              </a:rPr>
              <a:t>động</a:t>
            </a:r>
            <a:endParaRPr lang="en-US" sz="3600" kern="0" dirty="0">
              <a:solidFill>
                <a:prstClr val="black"/>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12"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12"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strips(down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wipe(down)">
                                      <p:cBhvr>
                                        <p:cTn id="32" dur="500"/>
                                        <p:tgtEl>
                                          <p:spTgt spid="9"/>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barn(inVertical)">
                                      <p:cBhvr>
                                        <p:cTn id="37" dur="500"/>
                                        <p:tgtEl>
                                          <p:spTgt spid="10"/>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grpId="0" nodeType="click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wipe(down)">
                                      <p:cBhvr>
                                        <p:cTn id="42" dur="500"/>
                                        <p:tgtEl>
                                          <p:spTgt spid="11"/>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4"/>
                                        </p:tgtEl>
                                        <p:attrNameLst>
                                          <p:attrName>style.visibility</p:attrName>
                                        </p:attrNameLst>
                                      </p:cBhvr>
                                      <p:to>
                                        <p:strVal val="visible"/>
                                      </p:to>
                                    </p:set>
                                    <p:animEffect transition="in" filter="barn(inVertical)">
                                      <p:cBhvr>
                                        <p:cTn id="47" dur="500"/>
                                        <p:tgtEl>
                                          <p:spTgt spid="14"/>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4" fill="hold" grpId="0" nodeType="click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down)">
                                      <p:cBhvr>
                                        <p:cTn id="52" dur="500"/>
                                        <p:tgtEl>
                                          <p:spTgt spid="15"/>
                                        </p:tgtEl>
                                      </p:cBhvr>
                                    </p:animEffect>
                                  </p:childTnLst>
                                </p:cTn>
                              </p:par>
                            </p:childTnLst>
                          </p:cTn>
                        </p:par>
                      </p:childTnLst>
                    </p:cTn>
                  </p:par>
                  <p:par>
                    <p:cTn id="53" fill="hold">
                      <p:stCondLst>
                        <p:cond delay="indefinite"/>
                      </p:stCondLst>
                      <p:childTnLst>
                        <p:par>
                          <p:cTn id="54" fill="hold">
                            <p:stCondLst>
                              <p:cond delay="0"/>
                            </p:stCondLst>
                            <p:childTnLst>
                              <p:par>
                                <p:cTn id="55" presetID="16" presetClass="entr" presetSubtype="21" fill="hold" nodeType="clickEffect">
                                  <p:stCondLst>
                                    <p:cond delay="0"/>
                                  </p:stCondLst>
                                  <p:childTnLst>
                                    <p:set>
                                      <p:cBhvr>
                                        <p:cTn id="56" dur="1" fill="hold">
                                          <p:stCondLst>
                                            <p:cond delay="0"/>
                                          </p:stCondLst>
                                        </p:cTn>
                                        <p:tgtEl>
                                          <p:spTgt spid="12"/>
                                        </p:tgtEl>
                                        <p:attrNameLst>
                                          <p:attrName>style.visibility</p:attrName>
                                        </p:attrNameLst>
                                      </p:cBhvr>
                                      <p:to>
                                        <p:strVal val="visible"/>
                                      </p:to>
                                    </p:set>
                                    <p:animEffect transition="in" filter="barn(inVertical)">
                                      <p:cBhvr>
                                        <p:cTn id="57" dur="500"/>
                                        <p:tgtEl>
                                          <p:spTgt spid="12"/>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4" fill="hold" grpId="0" nodeType="clickEffect">
                                  <p:stCondLst>
                                    <p:cond delay="0"/>
                                  </p:stCondLst>
                                  <p:childTnLst>
                                    <p:set>
                                      <p:cBhvr>
                                        <p:cTn id="61" dur="1" fill="hold">
                                          <p:stCondLst>
                                            <p:cond delay="0"/>
                                          </p:stCondLst>
                                        </p:cTn>
                                        <p:tgtEl>
                                          <p:spTgt spid="13"/>
                                        </p:tgtEl>
                                        <p:attrNameLst>
                                          <p:attrName>style.visibility</p:attrName>
                                        </p:attrNameLst>
                                      </p:cBhvr>
                                      <p:to>
                                        <p:strVal val="visible"/>
                                      </p:to>
                                    </p:set>
                                    <p:animEffect transition="in" filter="wipe(down)">
                                      <p:cBhvr>
                                        <p:cTn id="62" dur="500"/>
                                        <p:tgtEl>
                                          <p:spTgt spid="13"/>
                                        </p:tgtEl>
                                      </p:cBhvr>
                                    </p:animEffect>
                                  </p:childTnLst>
                                </p:cTn>
                              </p:par>
                            </p:childTnLst>
                          </p:cTn>
                        </p:par>
                      </p:childTnLst>
                    </p:cTn>
                  </p:par>
                  <p:par>
                    <p:cTn id="63" fill="hold">
                      <p:stCondLst>
                        <p:cond delay="indefinite"/>
                      </p:stCondLst>
                      <p:childTnLst>
                        <p:par>
                          <p:cTn id="64" fill="hold">
                            <p:stCondLst>
                              <p:cond delay="0"/>
                            </p:stCondLst>
                            <p:childTnLst>
                              <p:par>
                                <p:cTn id="65" presetID="16" presetClass="entr" presetSubtype="21" fill="hold" nodeType="clickEffect">
                                  <p:stCondLst>
                                    <p:cond delay="0"/>
                                  </p:stCondLst>
                                  <p:childTnLst>
                                    <p:set>
                                      <p:cBhvr>
                                        <p:cTn id="66" dur="1" fill="hold">
                                          <p:stCondLst>
                                            <p:cond delay="0"/>
                                          </p:stCondLst>
                                        </p:cTn>
                                        <p:tgtEl>
                                          <p:spTgt spid="18"/>
                                        </p:tgtEl>
                                        <p:attrNameLst>
                                          <p:attrName>style.visibility</p:attrName>
                                        </p:attrNameLst>
                                      </p:cBhvr>
                                      <p:to>
                                        <p:strVal val="visible"/>
                                      </p:to>
                                    </p:set>
                                    <p:animEffect transition="in" filter="barn(inVertical)">
                                      <p:cBhvr>
                                        <p:cTn id="67" dur="500"/>
                                        <p:tgtEl>
                                          <p:spTgt spid="18"/>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4" fill="hold" grpId="0" nodeType="clickEffect">
                                  <p:stCondLst>
                                    <p:cond delay="0"/>
                                  </p:stCondLst>
                                  <p:childTnLst>
                                    <p:set>
                                      <p:cBhvr>
                                        <p:cTn id="71" dur="1" fill="hold">
                                          <p:stCondLst>
                                            <p:cond delay="0"/>
                                          </p:stCondLst>
                                        </p:cTn>
                                        <p:tgtEl>
                                          <p:spTgt spid="19"/>
                                        </p:tgtEl>
                                        <p:attrNameLst>
                                          <p:attrName>style.visibility</p:attrName>
                                        </p:attrNameLst>
                                      </p:cBhvr>
                                      <p:to>
                                        <p:strVal val="visible"/>
                                      </p:to>
                                    </p:set>
                                    <p:animEffect transition="in" filter="wipe(down)">
                                      <p:cBhvr>
                                        <p:cTn id="72"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7" grpId="0" animBg="1"/>
      <p:bldP spid="9" grpId="0" animBg="1"/>
      <p:bldP spid="11" grpId="0" animBg="1"/>
      <p:bldP spid="13" grpId="0" animBg="1"/>
      <p:bldP spid="15" grpId="0" animBg="1"/>
      <p:bldP spid="19"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1" name="图片 130"/>
          <p:cNvPicPr>
            <a:picLocks noChangeAspect="1"/>
          </p:cNvPicPr>
          <p:nvPr/>
        </p:nvPicPr>
        <p:blipFill rotWithShape="1">
          <a:blip r:embed="rId2" cstate="screen"/>
          <a:srcRect l="5579" r="5579"/>
          <a:stretch>
            <a:fillRect/>
          </a:stretch>
        </p:blipFill>
        <p:spPr>
          <a:xfrm>
            <a:off x="1270" y="-932"/>
            <a:ext cx="12192000" cy="6858594"/>
          </a:xfrm>
          <a:prstGeom prst="rect">
            <a:avLst/>
          </a:prstGeom>
        </p:spPr>
      </p:pic>
      <p:pic>
        <p:nvPicPr>
          <p:cNvPr id="9" name="图片 8" descr="1559c224c4d5100e6cd23e0b878086dd"/>
          <p:cNvPicPr>
            <a:picLocks noChangeAspect="1"/>
          </p:cNvPicPr>
          <p:nvPr/>
        </p:nvPicPr>
        <p:blipFill>
          <a:blip r:embed="rId3" cstate="screen"/>
          <a:stretch>
            <a:fillRect/>
          </a:stretch>
        </p:blipFill>
        <p:spPr>
          <a:xfrm>
            <a:off x="0" y="3109595"/>
            <a:ext cx="3741420" cy="3741420"/>
          </a:xfrm>
          <a:prstGeom prst="rect">
            <a:avLst/>
          </a:prstGeom>
        </p:spPr>
      </p:pic>
      <p:pic>
        <p:nvPicPr>
          <p:cNvPr id="2" name="图片 1" descr="4ef6b7c9486052b6069210c143670dcb"/>
          <p:cNvPicPr>
            <a:picLocks noChangeAspect="1"/>
          </p:cNvPicPr>
          <p:nvPr/>
        </p:nvPicPr>
        <p:blipFill>
          <a:blip r:embed="rId4" cstate="screen"/>
          <a:srcRect t="-4082"/>
          <a:stretch>
            <a:fillRect/>
          </a:stretch>
        </p:blipFill>
        <p:spPr>
          <a:xfrm>
            <a:off x="4706620" y="124460"/>
            <a:ext cx="1684020" cy="1878330"/>
          </a:xfrm>
          <a:prstGeom prst="rect">
            <a:avLst/>
          </a:prstGeom>
        </p:spPr>
      </p:pic>
      <p:sp>
        <p:nvSpPr>
          <p:cNvPr id="104" name="矩形: 圆角 8"/>
          <p:cNvSpPr/>
          <p:nvPr/>
        </p:nvSpPr>
        <p:spPr>
          <a:xfrm>
            <a:off x="1418590" y="1895475"/>
            <a:ext cx="9460865" cy="2334895"/>
          </a:xfrm>
          <a:prstGeom prst="roundRect">
            <a:avLst/>
          </a:prstGeom>
          <a:solidFill>
            <a:schemeClr val="bg1">
              <a:alpha val="9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sp>
        <p:nvSpPr>
          <p:cNvPr id="107" name="矩形: 圆角 7"/>
          <p:cNvSpPr/>
          <p:nvPr/>
        </p:nvSpPr>
        <p:spPr>
          <a:xfrm>
            <a:off x="1334770" y="1715770"/>
            <a:ext cx="9629140" cy="2694305"/>
          </a:xfrm>
          <a:prstGeom prst="roundRect">
            <a:avLst/>
          </a:prstGeom>
          <a:noFill/>
          <a:ln w="38100">
            <a:solidFill>
              <a:srgbClr val="11AFB8"/>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800" b="0" i="0" u="none" strike="noStrike" kern="1200" cap="none" spc="0" normalizeH="0" baseline="0" noProof="1">
              <a:ln>
                <a:noFill/>
              </a:ln>
              <a:solidFill>
                <a:prstClr val="white"/>
              </a:solidFill>
              <a:effectLst/>
              <a:uLnTx/>
              <a:uFillTx/>
              <a:latin typeface="等线"/>
              <a:ea typeface="等线" panose="02010600030101010101" pitchFamily="2" charset="-122"/>
              <a:cs typeface="+mn-ea"/>
              <a:sym typeface="+mn-lt"/>
            </a:endParaRPr>
          </a:p>
        </p:txBody>
      </p:sp>
      <p:pic>
        <p:nvPicPr>
          <p:cNvPr id="13" name="图片 12" descr="2e2443d50be4edde0f92218bf07fa4eb"/>
          <p:cNvPicPr>
            <a:picLocks noChangeAspect="1"/>
          </p:cNvPicPr>
          <p:nvPr/>
        </p:nvPicPr>
        <p:blipFill>
          <a:blip r:embed="rId5"/>
          <a:stretch>
            <a:fillRect/>
          </a:stretch>
        </p:blipFill>
        <p:spPr>
          <a:xfrm>
            <a:off x="2679700" y="704215"/>
            <a:ext cx="1263015" cy="1191260"/>
          </a:xfrm>
          <a:prstGeom prst="rect">
            <a:avLst/>
          </a:prstGeom>
        </p:spPr>
      </p:pic>
      <p:pic>
        <p:nvPicPr>
          <p:cNvPr id="8" name="图片 7" descr="cf6a03843171e56c4b8f06e4c8cde872"/>
          <p:cNvPicPr>
            <a:picLocks noChangeAspect="1"/>
          </p:cNvPicPr>
          <p:nvPr/>
        </p:nvPicPr>
        <p:blipFill>
          <a:blip r:embed="rId6" cstate="screen"/>
          <a:stretch>
            <a:fillRect/>
          </a:stretch>
        </p:blipFill>
        <p:spPr>
          <a:xfrm>
            <a:off x="9901555" y="231775"/>
            <a:ext cx="1769745" cy="1663700"/>
          </a:xfrm>
          <a:prstGeom prst="rect">
            <a:avLst/>
          </a:prstGeom>
        </p:spPr>
      </p:pic>
      <p:pic>
        <p:nvPicPr>
          <p:cNvPr id="5" name="Picture 4"/>
          <p:cNvPicPr>
            <a:picLocks noChangeAspect="1"/>
          </p:cNvPicPr>
          <p:nvPr/>
        </p:nvPicPr>
        <p:blipFill>
          <a:blip r:embed="rId7"/>
          <a:stretch>
            <a:fillRect/>
          </a:stretch>
        </p:blipFill>
        <p:spPr>
          <a:xfrm>
            <a:off x="3055102" y="2304710"/>
            <a:ext cx="6084335" cy="1969179"/>
          </a:xfrm>
          <a:prstGeom prst="rect">
            <a:avLst/>
          </a:prstGeom>
        </p:spPr>
      </p:pic>
    </p:spTree>
  </p:cSld>
  <p:clrMapOvr>
    <a:masterClrMapping/>
  </p:clrMapOvr>
  <p:transition spd="slow" advClick="0">
    <p:fade/>
  </p:transition>
  <p:timing>
    <p:tnLst>
      <p:par>
        <p:cTn id="1" dur="indefinite" restart="never" fill="hold" nodeType="tmRoot">
          <p:childTnLst>
            <p:seq concurrent="1"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5929" y="534576"/>
            <a:ext cx="11619233" cy="6049107"/>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800" kern="1200">
              <a:solidFill>
                <a:prstClr val="white"/>
              </a:solidFill>
            </a:endParaRPr>
          </a:p>
        </p:txBody>
      </p:sp>
      <p:pic>
        <p:nvPicPr>
          <p:cNvPr id="6" name="Picture 5"/>
          <p:cNvPicPr>
            <a:picLocks noChangeAspect="1"/>
          </p:cNvPicPr>
          <p:nvPr/>
        </p:nvPicPr>
        <p:blipFill>
          <a:blip r:embed="rId2"/>
          <a:stretch>
            <a:fillRect/>
          </a:stretch>
        </p:blipFill>
        <p:spPr>
          <a:xfrm>
            <a:off x="3162608" y="53009"/>
            <a:ext cx="5558442" cy="963251"/>
          </a:xfrm>
          <a:prstGeom prst="rect">
            <a:avLst/>
          </a:prstGeom>
        </p:spPr>
      </p:pic>
      <p:sp>
        <p:nvSpPr>
          <p:cNvPr id="10" name="Rectangle 9"/>
          <p:cNvSpPr/>
          <p:nvPr/>
        </p:nvSpPr>
        <p:spPr>
          <a:xfrm>
            <a:off x="557844" y="1094642"/>
            <a:ext cx="11095339" cy="3415030"/>
          </a:xfrm>
          <a:prstGeom prst="rect">
            <a:avLst/>
          </a:prstGeom>
        </p:spPr>
        <p:txBody>
          <a:bodyPr wrap="square">
            <a:spAutoFit/>
          </a:bodyPr>
          <a:lstStyle/>
          <a:p>
            <a:pPr>
              <a:lnSpc>
                <a:spcPct val="120000"/>
              </a:lnSpc>
              <a:buClrTx/>
              <a:defRPr/>
            </a:pPr>
            <a:r>
              <a:rPr lang="en-US" altLang="nl-NL" sz="2400" kern="1200" dirty="0" smtClean="0">
                <a:solidFill>
                  <a:srgbClr val="002496"/>
                </a:solidFill>
                <a:latin typeface="UTM Avo" panose="02040603050506020204" pitchFamily="18" charset="0"/>
                <a:ea typeface="Times New Roman" panose="02020603050405020304" pitchFamily="18" charset="0"/>
                <a:cs typeface="+mn-cs"/>
              </a:rPr>
              <a:t>-</a:t>
            </a:r>
            <a:r>
              <a:rPr lang="nl-NL" sz="4000" kern="1200" dirty="0" smtClean="0">
                <a:solidFill>
                  <a:srgbClr val="002496"/>
                </a:solidFill>
                <a:latin typeface="UTM Avo" panose="02040603050506020204" pitchFamily="18" charset="0"/>
                <a:ea typeface="Times New Roman" panose="02020603050405020304" pitchFamily="18" charset="0"/>
                <a:cs typeface="+mn-cs"/>
              </a:rPr>
              <a:t> </a:t>
            </a:r>
            <a:r>
              <a:rPr lang="en-US" alt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Nhận biết câu kể, thực hành về dấu câu.</a:t>
            </a:r>
            <a:endParaRPr lang="nl-NL" sz="6000" kern="1200" dirty="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buClrTx/>
              <a:defRPr/>
            </a:pPr>
            <a:r>
              <a:rPr 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Đặt được câu kể</a:t>
            </a:r>
            <a:r>
              <a:rPr 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srcRect t="-4082"/>
          <a:stretch>
            <a:fillRect/>
          </a:stretch>
        </p:blipFill>
        <p:spPr>
          <a:xfrm>
            <a:off x="9655711" y="473710"/>
            <a:ext cx="1684020" cy="1878330"/>
          </a:xfrm>
          <a:prstGeom prst="rect">
            <a:avLst/>
          </a:prstGeom>
        </p:spPr>
      </p:pic>
      <p:pic>
        <p:nvPicPr>
          <p:cNvPr id="6" name="Graphic 5"/>
          <p:cNvPicPr>
            <a:picLocks noChangeAspect="1"/>
          </p:cNvPicPr>
          <p:nvPr/>
        </p:nvPicPr>
        <p:blipFill>
          <a:blip r:embed="rId5">
            <a:extLst>
              <a:ext uri="{96DAC541-7B7A-43D3-8B79-37D633B846F1}">
                <asvg:svgBlip xmlns="" xmlns:asvg="http://schemas.microsoft.com/office/drawing/2016/SVG/main" r:embed="rId6"/>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
        <p:nvSpPr>
          <p:cNvPr id="3" name="TextBox 2"/>
          <p:cNvSpPr txBox="1"/>
          <p:nvPr/>
        </p:nvSpPr>
        <p:spPr>
          <a:xfrm>
            <a:off x="3334871" y="817245"/>
            <a:ext cx="6736976" cy="1015663"/>
          </a:xfrm>
          <a:prstGeom prst="rect">
            <a:avLst/>
          </a:prstGeom>
          <a:noFill/>
          <a:effectLst>
            <a:reflection blurRad="6350" stA="50000" endA="300" endPos="55000" dir="5400000" sy="-100000" algn="bl" rotWithShape="0"/>
          </a:effectLst>
        </p:spPr>
        <p:txBody>
          <a:bodyPr wrap="square" rtlCol="0">
            <a:spAutoFit/>
          </a:bodyPr>
          <a:lstStyle/>
          <a:p>
            <a:r>
              <a:rPr lang="en-US" sz="6000" dirty="0" smtClean="0">
                <a:latin typeface="Arial Rounded MT Bold" pitchFamily="34" charset="0"/>
              </a:rPr>
              <a:t>PHÓNG VIÊN NHÍ</a:t>
            </a:r>
            <a:endParaRPr lang="en-US" sz="6000" dirty="0">
              <a:latin typeface="Arial Rounded MT Bold" pitchFamily="34" charset="0"/>
            </a:endParaRPr>
          </a:p>
        </p:txBody>
      </p:sp>
    </p:spTree>
    <p:extLst>
      <p:ext uri="{BB962C8B-B14F-4D97-AF65-F5344CB8AC3E}">
        <p14:creationId xmlns:p14="http://schemas.microsoft.com/office/powerpoint/2010/main" val="297172784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nodeType="after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heckerboard(across)">
                                      <p:cBhvr>
                                        <p:cTn id="7" dur="500"/>
                                        <p:tgtEl>
                                          <p:spTgt spid="15"/>
                                        </p:tgtEl>
                                      </p:cBhvr>
                                    </p:animEffect>
                                  </p:childTnLst>
                                </p:cTn>
                              </p:par>
                              <p:par>
                                <p:cTn id="8" presetID="32" presetClass="emph" presetSubtype="0" fill="hold" nodeType="withEffect">
                                  <p:stCondLst>
                                    <p:cond delay="0"/>
                                  </p:stCondLst>
                                  <p:childTnLst>
                                    <p:animRot by="120000">
                                      <p:cBhvr>
                                        <p:cTn id="9" dur="175" fill="hold">
                                          <p:stCondLst>
                                            <p:cond delay="0"/>
                                          </p:stCondLst>
                                        </p:cTn>
                                        <p:tgtEl>
                                          <p:spTgt spid="6"/>
                                        </p:tgtEl>
                                        <p:attrNameLst>
                                          <p:attrName>r</p:attrName>
                                        </p:attrNameLst>
                                      </p:cBhvr>
                                    </p:animRot>
                                    <p:animRot by="-240000">
                                      <p:cBhvr>
                                        <p:cTn id="10" dur="350" fill="hold">
                                          <p:stCondLst>
                                            <p:cond delay="350"/>
                                          </p:stCondLst>
                                        </p:cTn>
                                        <p:tgtEl>
                                          <p:spTgt spid="6"/>
                                        </p:tgtEl>
                                        <p:attrNameLst>
                                          <p:attrName>r</p:attrName>
                                        </p:attrNameLst>
                                      </p:cBhvr>
                                    </p:animRot>
                                    <p:animRot by="240000">
                                      <p:cBhvr>
                                        <p:cTn id="11" dur="350" fill="hold">
                                          <p:stCondLst>
                                            <p:cond delay="700"/>
                                          </p:stCondLst>
                                        </p:cTn>
                                        <p:tgtEl>
                                          <p:spTgt spid="6"/>
                                        </p:tgtEl>
                                        <p:attrNameLst>
                                          <p:attrName>r</p:attrName>
                                        </p:attrNameLst>
                                      </p:cBhvr>
                                    </p:animRot>
                                    <p:animRot by="-240000">
                                      <p:cBhvr>
                                        <p:cTn id="12" dur="350" fill="hold">
                                          <p:stCondLst>
                                            <p:cond delay="1050"/>
                                          </p:stCondLst>
                                        </p:cTn>
                                        <p:tgtEl>
                                          <p:spTgt spid="6"/>
                                        </p:tgtEl>
                                        <p:attrNameLst>
                                          <p:attrName>r</p:attrName>
                                        </p:attrNameLst>
                                      </p:cBhvr>
                                    </p:animRot>
                                    <p:animRot by="120000">
                                      <p:cBhvr>
                                        <p:cTn id="13"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图片 12" descr="2e2443d50be4edde0f92218bf07fa4eb"/>
          <p:cNvPicPr>
            <a:picLocks noChangeAspect="1"/>
          </p:cNvPicPr>
          <p:nvPr/>
        </p:nvPicPr>
        <p:blipFill>
          <a:blip r:embed="rId2"/>
          <a:stretch>
            <a:fillRect/>
          </a:stretch>
        </p:blipFill>
        <p:spPr>
          <a:xfrm>
            <a:off x="749300" y="221615"/>
            <a:ext cx="1263015" cy="1191260"/>
          </a:xfrm>
          <a:prstGeom prst="rect">
            <a:avLst/>
          </a:prstGeom>
        </p:spPr>
      </p:pic>
      <p:pic>
        <p:nvPicPr>
          <p:cNvPr id="15" name="图片 14"/>
          <p:cNvPicPr>
            <a:picLocks noChangeAspect="1"/>
          </p:cNvPicPr>
          <p:nvPr/>
        </p:nvPicPr>
        <p:blipFill>
          <a:blip r:embed="rId3" cstate="screen"/>
          <a:stretch>
            <a:fillRect/>
          </a:stretch>
        </p:blipFill>
        <p:spPr>
          <a:xfrm>
            <a:off x="6162393" y="3075253"/>
            <a:ext cx="4631532" cy="4024163"/>
          </a:xfrm>
          <a:prstGeom prst="rect">
            <a:avLst/>
          </a:prstGeom>
        </p:spPr>
      </p:pic>
      <p:pic>
        <p:nvPicPr>
          <p:cNvPr id="4" name="图片 3" descr="4ef6b7c9486052b6069210c143670dcb"/>
          <p:cNvPicPr>
            <a:picLocks noChangeAspect="1"/>
          </p:cNvPicPr>
          <p:nvPr/>
        </p:nvPicPr>
        <p:blipFill>
          <a:blip r:embed="rId4" cstate="screen"/>
          <a:srcRect t="-4082"/>
          <a:stretch>
            <a:fillRect/>
          </a:stretch>
        </p:blipFill>
        <p:spPr>
          <a:xfrm>
            <a:off x="9655711" y="473710"/>
            <a:ext cx="1684020" cy="1878330"/>
          </a:xfrm>
          <a:prstGeom prst="rect">
            <a:avLst/>
          </a:prstGeom>
        </p:spPr>
      </p:pic>
      <p:pic>
        <p:nvPicPr>
          <p:cNvPr id="2" name="Picture 1"/>
          <p:cNvPicPr>
            <a:picLocks noChangeAspect="1"/>
          </p:cNvPicPr>
          <p:nvPr/>
        </p:nvPicPr>
        <p:blipFill>
          <a:blip r:embed="rId5"/>
          <a:stretch>
            <a:fillRect/>
          </a:stretch>
        </p:blipFill>
        <p:spPr>
          <a:xfrm>
            <a:off x="2660770" y="764669"/>
            <a:ext cx="6346486" cy="2310584"/>
          </a:xfrm>
          <a:prstGeom prst="rect">
            <a:avLst/>
          </a:prstGeom>
        </p:spPr>
      </p:pic>
      <p:pic>
        <p:nvPicPr>
          <p:cNvPr id="6" name="Graphic 5"/>
          <p:cNvPicPr>
            <a:picLocks noChangeAspect="1"/>
          </p:cNvPicPr>
          <p:nvPr/>
        </p:nvPicPr>
        <p:blipFill>
          <a:blip r:embed="rId6">
            <a:extLst>
              <a:ext uri="{96DAC541-7B7A-43D3-8B79-37D633B846F1}">
                <asvg:svgBlip xmlns="" xmlns:asvg="http://schemas.microsoft.com/office/drawing/2016/SVG/main" r:embed="rId7"/>
              </a:ext>
            </a:extLst>
          </a:blip>
          <a:stretch>
            <a:fillRect/>
          </a:stretch>
        </p:blipFill>
        <p:spPr>
          <a:xfrm rot="21435910" flipH="1">
            <a:off x="696905" y="1629347"/>
            <a:ext cx="2630821" cy="4910294"/>
          </a:xfrm>
          <a:prstGeom prst="rect">
            <a:avLst/>
          </a:prstGeom>
          <a:effectLst>
            <a:outerShdw blurRad="76200" dir="13500000" sy="23000" kx="1200000" algn="br" rotWithShape="0">
              <a:prstClr val="black">
                <a:alpha val="20000"/>
              </a:prstClr>
            </a:outerShdw>
          </a:effectLst>
        </p:spPr>
      </p:pic>
    </p:spTree>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par>
                          <p:cTn id="10" fill="hold">
                            <p:stCondLst>
                              <p:cond delay="500"/>
                            </p:stCondLst>
                            <p:childTnLst>
                              <p:par>
                                <p:cTn id="11" presetID="5" presetClass="entr" presetSubtype="10" fill="hold" nodeType="after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heckerboard(across)">
                                      <p:cBhvr>
                                        <p:cTn id="13" dur="500"/>
                                        <p:tgtEl>
                                          <p:spTgt spid="15"/>
                                        </p:tgtEl>
                                      </p:cBhvr>
                                    </p:animEffect>
                                  </p:childTnLst>
                                </p:cTn>
                              </p:par>
                              <p:par>
                                <p:cTn id="14" presetID="32" presetClass="emph" presetSubtype="0" fill="hold" nodeType="withEffect">
                                  <p:stCondLst>
                                    <p:cond delay="0"/>
                                  </p:stCondLst>
                                  <p:childTnLst>
                                    <p:animRot by="120000">
                                      <p:cBhvr>
                                        <p:cTn id="15" dur="175" fill="hold">
                                          <p:stCondLst>
                                            <p:cond delay="0"/>
                                          </p:stCondLst>
                                        </p:cTn>
                                        <p:tgtEl>
                                          <p:spTgt spid="6"/>
                                        </p:tgtEl>
                                        <p:attrNameLst>
                                          <p:attrName>r</p:attrName>
                                        </p:attrNameLst>
                                      </p:cBhvr>
                                    </p:animRot>
                                    <p:animRot by="-240000">
                                      <p:cBhvr>
                                        <p:cTn id="16" dur="350" fill="hold">
                                          <p:stCondLst>
                                            <p:cond delay="350"/>
                                          </p:stCondLst>
                                        </p:cTn>
                                        <p:tgtEl>
                                          <p:spTgt spid="6"/>
                                        </p:tgtEl>
                                        <p:attrNameLst>
                                          <p:attrName>r</p:attrName>
                                        </p:attrNameLst>
                                      </p:cBhvr>
                                    </p:animRot>
                                    <p:animRot by="240000">
                                      <p:cBhvr>
                                        <p:cTn id="17" dur="350" fill="hold">
                                          <p:stCondLst>
                                            <p:cond delay="700"/>
                                          </p:stCondLst>
                                        </p:cTn>
                                        <p:tgtEl>
                                          <p:spTgt spid="6"/>
                                        </p:tgtEl>
                                        <p:attrNameLst>
                                          <p:attrName>r</p:attrName>
                                        </p:attrNameLst>
                                      </p:cBhvr>
                                    </p:animRot>
                                    <p:animRot by="-240000">
                                      <p:cBhvr>
                                        <p:cTn id="18" dur="350" fill="hold">
                                          <p:stCondLst>
                                            <p:cond delay="1050"/>
                                          </p:stCondLst>
                                        </p:cTn>
                                        <p:tgtEl>
                                          <p:spTgt spid="6"/>
                                        </p:tgtEl>
                                        <p:attrNameLst>
                                          <p:attrName>r</p:attrName>
                                        </p:attrNameLst>
                                      </p:cBhvr>
                                    </p:animRot>
                                    <p:animRot by="120000">
                                      <p:cBhvr>
                                        <p:cTn id="19" dur="350" fill="hold">
                                          <p:stCondLst>
                                            <p:cond delay="1400"/>
                                          </p:stCondLst>
                                        </p:cTn>
                                        <p:tgtEl>
                                          <p:spTgt spid="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há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05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rotWithShape="1">
          <a:blip r:embed="rId2" cstate="print">
            <a:extLst>
              <a:ext uri="{28A0092B-C50C-407E-A947-70E740481C1C}">
                <a14:useLocalDpi xmlns:a14="http://schemas.microsoft.com/office/drawing/2010/main" val="0"/>
              </a:ext>
            </a:extLst>
          </a:blip>
          <a:srcRect r="15617"/>
          <a:stretch>
            <a:fillRect/>
          </a:stretch>
        </p:blipFill>
        <p:spPr>
          <a:xfrm rot="5400000">
            <a:off x="2667000" y="-2667000"/>
            <a:ext cx="6858000" cy="12192000"/>
          </a:xfrm>
          <a:prstGeom prst="rect">
            <a:avLst/>
          </a:prstGeom>
        </p:spPr>
      </p:pic>
      <p:pic>
        <p:nvPicPr>
          <p:cNvPr id="3" name="图片 2"/>
          <p:cNvPicPr>
            <a:picLocks noChangeAspect="1"/>
          </p:cNvPicPr>
          <p:nvPr/>
        </p:nvPicPr>
        <p:blipFill rotWithShape="1">
          <a:blip r:embed="rId3">
            <a:extLst>
              <a:ext uri="{28A0092B-C50C-407E-A947-70E740481C1C}">
                <a14:useLocalDpi xmlns:a14="http://schemas.microsoft.com/office/drawing/2010/main" val="0"/>
              </a:ext>
            </a:extLst>
          </a:blip>
          <a:srcRect r="23925"/>
          <a:stretch>
            <a:fillRect/>
          </a:stretch>
        </p:blipFill>
        <p:spPr>
          <a:xfrm>
            <a:off x="892175" y="1138555"/>
            <a:ext cx="9737725" cy="5080000"/>
          </a:xfrm>
          <a:prstGeom prst="rect">
            <a:avLst/>
          </a:prstGeom>
        </p:spPr>
      </p:pic>
      <p:sp>
        <p:nvSpPr>
          <p:cNvPr id="10" name="Google Shape;487;p33"/>
          <p:cNvSpPr txBox="1"/>
          <p:nvPr/>
        </p:nvSpPr>
        <p:spPr>
          <a:xfrm>
            <a:off x="1384099" y="83319"/>
            <a:ext cx="10272000" cy="763600"/>
          </a:xfrm>
          <a:prstGeom prst="rect">
            <a:avLst/>
          </a:prstGeom>
          <a:noFill/>
          <a:ln>
            <a:noFill/>
          </a:ln>
        </p:spPr>
        <p:txBody>
          <a:bodyPr spcFirstLastPara="1" wrap="square" lIns="121900" tIns="121900" rIns="121900" bIns="1219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1pPr>
            <a:lvl2pPr marR="0" lvl="1"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2pPr>
            <a:lvl3pPr marR="0" lvl="2"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3pPr>
            <a:lvl4pPr marR="0" lvl="3"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4pPr>
            <a:lvl5pPr marR="0" lvl="4"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5pPr>
            <a:lvl6pPr marR="0" lvl="5"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6pPr>
            <a:lvl7pPr marR="0" lvl="6"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7pPr>
            <a:lvl8pPr marR="0" lvl="7"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8pPr>
            <a:lvl9pPr marR="0" lvl="8" algn="l" rtl="0">
              <a:lnSpc>
                <a:spcPct val="100000"/>
              </a:lnSpc>
              <a:spcBef>
                <a:spcPts val="0"/>
              </a:spcBef>
              <a:spcAft>
                <a:spcPts val="0"/>
              </a:spcAft>
              <a:buClr>
                <a:srgbClr val="0C1D3F"/>
              </a:buClr>
              <a:buSzPts val="3200"/>
              <a:buFont typeface="Bubblegum Sans"/>
              <a:buNone/>
              <a:defRPr sz="3200" b="0" i="0" u="none" strike="noStrike" cap="none">
                <a:solidFill>
                  <a:srgbClr val="0C1D3F"/>
                </a:solidFill>
                <a:latin typeface="Bubblegum Sans"/>
                <a:ea typeface="Bubblegum Sans"/>
                <a:cs typeface="Bubblegum Sans"/>
                <a:sym typeface="Bubblegum Sans"/>
              </a:defRPr>
            </a:lvl9pPr>
          </a:lstStyle>
          <a:p>
            <a:pPr marL="0" marR="0" lvl="0" indent="0" algn="ctr" defTabSz="914400" rtl="0" eaLnBrk="1" fontAlgn="auto" latinLnBrk="0" hangingPunct="1">
              <a:lnSpc>
                <a:spcPct val="100000"/>
              </a:lnSpc>
              <a:spcBef>
                <a:spcPts val="0"/>
              </a:spcBef>
              <a:spcAft>
                <a:spcPts val="0"/>
              </a:spcAft>
              <a:buClr>
                <a:srgbClr val="0C1D3F"/>
              </a:buClr>
              <a:buSzPts val="3200"/>
              <a:buFont typeface="Bubblegum Sans"/>
              <a:buNone/>
              <a:defRPr/>
            </a:pP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Thứ</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Năm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ngày</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19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tháng</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10 </a:t>
            </a:r>
            <a:r>
              <a:rPr kumimoji="0" lang="en-US" sz="3600" b="1" i="0" u="none" strike="noStrike" kern="0" cap="none" spc="0" normalizeH="0" baseline="0" noProof="0" dirty="0" err="1">
                <a:ln>
                  <a:noFill/>
                </a:ln>
                <a:solidFill>
                  <a:srgbClr val="000000"/>
                </a:solidFill>
                <a:effectLst/>
                <a:uLnTx/>
                <a:uFillTx/>
                <a:latin typeface="HP001 4 hàng" panose="020B0603050302020204" pitchFamily="34" charset="0"/>
                <a:cs typeface="Calibri" panose="020F0502020204030204" pitchFamily="34" charset="0"/>
                <a:sym typeface="Bubblegum Sans"/>
              </a:rPr>
              <a:t>năm</a:t>
            </a:r>
            <a:r>
              <a:rPr kumimoji="0" lang="en-US" sz="3600" b="1" i="0" u="none" strike="noStrike" kern="0" cap="none" spc="0" normalizeH="0" baseline="0" noProof="0" dirty="0">
                <a:ln>
                  <a:noFill/>
                </a:ln>
                <a:solidFill>
                  <a:srgbClr val="000000"/>
                </a:solidFill>
                <a:effectLst/>
                <a:uLnTx/>
                <a:uFillTx/>
                <a:latin typeface="HP001 4 hàng" panose="020B0603050302020204" pitchFamily="34" charset="0"/>
                <a:cs typeface="Calibri" panose="020F0502020204030204" pitchFamily="34" charset="0"/>
                <a:sym typeface="Bubblegum Sans"/>
              </a:rPr>
              <a:t> 2023</a:t>
            </a:r>
          </a:p>
        </p:txBody>
      </p:sp>
      <p:pic>
        <p:nvPicPr>
          <p:cNvPr id="14" name="Picture 13"/>
          <p:cNvPicPr>
            <a:picLocks noChangeAspect="1"/>
          </p:cNvPicPr>
          <p:nvPr/>
        </p:nvPicPr>
        <p:blipFill>
          <a:blip r:embed="rId4"/>
          <a:srcRect b="57064"/>
          <a:stretch>
            <a:fillRect/>
          </a:stretch>
        </p:blipFill>
        <p:spPr>
          <a:xfrm>
            <a:off x="4108096" y="825231"/>
            <a:ext cx="4508500" cy="676275"/>
          </a:xfrm>
          <a:prstGeom prst="rect">
            <a:avLst/>
          </a:prstGeom>
        </p:spPr>
      </p:pic>
      <p:sp>
        <p:nvSpPr>
          <p:cNvPr id="15" name="TextBox 14"/>
          <p:cNvSpPr txBox="1"/>
          <p:nvPr/>
        </p:nvSpPr>
        <p:spPr>
          <a:xfrm>
            <a:off x="1671320" y="2672715"/>
            <a:ext cx="8752840" cy="1242060"/>
          </a:xfrm>
          <a:prstGeom prst="rect">
            <a:avLst/>
          </a:prstGeom>
          <a:noFill/>
        </p:spPr>
        <p:txBody>
          <a:bodyPr wrap="square" rtlCol="0">
            <a:no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4000" b="0" i="0" u="none" strike="noStrike" kern="1200" cap="none" spc="0" normalizeH="0" baseline="0" noProof="0" dirty="0" err="1">
                <a:ln>
                  <a:noFill/>
                </a:ln>
                <a:solidFill>
                  <a:srgbClr val="EEECE1">
                    <a:lumMod val="10000"/>
                  </a:srgbClr>
                </a:solidFill>
                <a:effectLst/>
                <a:uLnTx/>
                <a:uFillTx/>
                <a:latin typeface="Times New Roman" panose="02020603050405020304" pitchFamily="18" charset="0"/>
                <a:ea typeface="+mn-ea"/>
                <a:cs typeface="Times New Roman" panose="02020603050405020304" pitchFamily="18" charset="0"/>
              </a:rPr>
              <a:t>Luyện tập: Câu kể. Các dấu kết thúc câu.</a:t>
            </a:r>
          </a:p>
        </p:txBody>
      </p:sp>
      <p:pic>
        <p:nvPicPr>
          <p:cNvPr id="4" name="Picture 3"/>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9735270" y="2391747"/>
            <a:ext cx="1161288" cy="3541892"/>
          </a:xfrm>
          <a:prstGeom prst="rect">
            <a:avLst/>
          </a:prstGeom>
        </p:spPr>
      </p:pic>
      <p:pic>
        <p:nvPicPr>
          <p:cNvPr id="16" name="Picture 15"/>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774424" y="-179702"/>
            <a:ext cx="1161288" cy="3541892"/>
          </a:xfrm>
          <a:prstGeom prst="rect">
            <a:avLst/>
          </a:prstGeom>
        </p:spPr>
      </p:pic>
      <p:pic>
        <p:nvPicPr>
          <p:cNvPr id="17" name="Picture 16"/>
          <p:cNvPicPr>
            <a:picLocks noChangeAspect="1"/>
          </p:cNvPicPr>
          <p:nvPr/>
        </p:nvPicPr>
        <p:blipFill rotWithShape="1">
          <a:blip r:embed="rId5">
            <a:extLst>
              <a:ext uri="{BEBA8EAE-BF5A-486C-A8C5-ECC9F3942E4B}">
                <a14:imgProps xmlns:a14="http://schemas.microsoft.com/office/drawing/2010/main">
                  <a14:imgLayer r:embed="rId6">
                    <a14:imgEffect>
                      <a14:backgroundRemoval t="54459" b="79595" l="34189" r="50946">
                        <a14:foregroundMark x1="40676" y1="65946" x2="40676" y2="68649"/>
                        <a14:foregroundMark x1="38243" y1="72432" x2="38919" y2="74459"/>
                        <a14:foregroundMark x1="46081" y1="68784" x2="46892" y2="70946"/>
                      </a14:backgroundRemoval>
                    </a14:imgEffect>
                  </a14:imgLayer>
                </a14:imgProps>
              </a:ext>
            </a:extLst>
          </a:blip>
          <a:srcRect l="34407" t="49750" r="49117" b="-1"/>
          <a:stretch>
            <a:fillRect/>
          </a:stretch>
        </p:blipFill>
        <p:spPr>
          <a:xfrm>
            <a:off x="10820844" y="1254482"/>
            <a:ext cx="1161288" cy="3541892"/>
          </a:xfrm>
          <a:prstGeom prst="rect">
            <a:avLst/>
          </a:prstGeom>
        </p:spPr>
      </p:pic>
      <p:pic>
        <p:nvPicPr>
          <p:cNvPr id="18" name="Picture 17" descr="A picture containing toy, doll&#10;&#10;Description automatically generated"/>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279121" y="3538370"/>
            <a:ext cx="3675513" cy="3675513"/>
          </a:xfrm>
          <a:prstGeom prst="rect">
            <a:avLst/>
          </a:prstGeom>
        </p:spPr>
      </p:pic>
      <p:pic>
        <p:nvPicPr>
          <p:cNvPr id="20" name="图片 4"/>
          <p:cNvPicPr>
            <a:picLocks noChangeAspect="1"/>
          </p:cNvPicPr>
          <p:nvPr/>
        </p:nvPicPr>
        <p:blipFill rotWithShape="1">
          <a:blip r:embed="rId8">
            <a:extLst>
              <a:ext uri="{28A0092B-C50C-407E-A947-70E740481C1C}">
                <a14:useLocalDpi xmlns:a14="http://schemas.microsoft.com/office/drawing/2010/main" val="0"/>
              </a:ext>
            </a:extLst>
          </a:blip>
          <a:srcRect l="-1519" t="34854"/>
          <a:stretch>
            <a:fillRect/>
          </a:stretch>
        </p:blipFill>
        <p:spPr>
          <a:xfrm flipH="1">
            <a:off x="-58063" y="5230033"/>
            <a:ext cx="3476180" cy="1583786"/>
          </a:xfrm>
          <a:prstGeom prst="rect">
            <a:avLst/>
          </a:prstGeom>
          <a:ln>
            <a:noFill/>
          </a:ln>
        </p:spPr>
      </p:pic>
    </p:spTree>
  </p:cSld>
  <p:clrMapOvr>
    <a:masterClrMapping/>
  </p:clrMapOvr>
  <mc:AlternateContent xmlns:mc="http://schemas.openxmlformats.org/markup-compatibility/2006" xmlns:p14="http://schemas.microsoft.com/office/powerpoint/2010/main">
    <mc:Choice Requires="p14">
      <p:transition spd="slow" p14:dur="800" advTm="0">
        <p14:flythrough/>
      </p:transition>
    </mc:Choice>
    <mc:Fallback xmlns="">
      <p:transition spd="slow" advTm="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randombar(horizontal)">
                                      <p:cBhvr>
                                        <p:cTn id="7" dur="500"/>
                                        <p:tgtEl>
                                          <p:spTgt spid="3"/>
                                        </p:tgtEl>
                                      </p:cBhvr>
                                    </p:animEffect>
                                  </p:childTnLst>
                                </p:cTn>
                              </p:par>
                              <p:par>
                                <p:cTn id="8" presetID="53" presetClass="entr" presetSubtype="16" fill="hold" nodeType="withEffect">
                                  <p:stCondLst>
                                    <p:cond delay="0"/>
                                  </p:stCondLst>
                                  <p:childTnLst>
                                    <p:set>
                                      <p:cBhvr>
                                        <p:cTn id="9" dur="1" fill="hold">
                                          <p:stCondLst>
                                            <p:cond delay="0"/>
                                          </p:stCondLst>
                                        </p:cTn>
                                        <p:tgtEl>
                                          <p:spTgt spid="18"/>
                                        </p:tgtEl>
                                        <p:attrNameLst>
                                          <p:attrName>style.visibility</p:attrName>
                                        </p:attrNameLst>
                                      </p:cBhvr>
                                      <p:to>
                                        <p:strVal val="visible"/>
                                      </p:to>
                                    </p:set>
                                    <p:anim calcmode="lin" valueType="num">
                                      <p:cBhvr>
                                        <p:cTn id="10" dur="500" fill="hold"/>
                                        <p:tgtEl>
                                          <p:spTgt spid="18"/>
                                        </p:tgtEl>
                                        <p:attrNameLst>
                                          <p:attrName>ppt_w</p:attrName>
                                        </p:attrNameLst>
                                      </p:cBhvr>
                                      <p:tavLst>
                                        <p:tav tm="0">
                                          <p:val>
                                            <p:fltVal val="0"/>
                                          </p:val>
                                        </p:tav>
                                        <p:tav tm="100000">
                                          <p:val>
                                            <p:strVal val="#ppt_w"/>
                                          </p:val>
                                        </p:tav>
                                      </p:tavLst>
                                    </p:anim>
                                    <p:anim calcmode="lin" valueType="num">
                                      <p:cBhvr>
                                        <p:cTn id="11" dur="500" fill="hold"/>
                                        <p:tgtEl>
                                          <p:spTgt spid="18"/>
                                        </p:tgtEl>
                                        <p:attrNameLst>
                                          <p:attrName>ppt_h</p:attrName>
                                        </p:attrNameLst>
                                      </p:cBhvr>
                                      <p:tavLst>
                                        <p:tav tm="0">
                                          <p:val>
                                            <p:fltVal val="0"/>
                                          </p:val>
                                        </p:tav>
                                        <p:tav tm="100000">
                                          <p:val>
                                            <p:strVal val="#ppt_h"/>
                                          </p:val>
                                        </p:tav>
                                      </p:tavLst>
                                    </p:anim>
                                    <p:animEffect transition="in" filter="fade">
                                      <p:cBhvr>
                                        <p:cTn id="12" dur="500"/>
                                        <p:tgtEl>
                                          <p:spTgt spid="1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fade">
                                      <p:cBhvr>
                                        <p:cTn id="17" dur="1000"/>
                                        <p:tgtEl>
                                          <p:spTgt spid="10"/>
                                        </p:tgtEl>
                                      </p:cBhvr>
                                    </p:animEffect>
                                    <p:anim calcmode="lin" valueType="num">
                                      <p:cBhvr>
                                        <p:cTn id="18" dur="1000" fill="hold"/>
                                        <p:tgtEl>
                                          <p:spTgt spid="10"/>
                                        </p:tgtEl>
                                        <p:attrNameLst>
                                          <p:attrName>ppt_x</p:attrName>
                                        </p:attrNameLst>
                                      </p:cBhvr>
                                      <p:tavLst>
                                        <p:tav tm="0">
                                          <p:val>
                                            <p:strVal val="#ppt_x"/>
                                          </p:val>
                                        </p:tav>
                                        <p:tav tm="100000">
                                          <p:val>
                                            <p:strVal val="#ppt_x"/>
                                          </p:val>
                                        </p:tav>
                                      </p:tavLst>
                                    </p:anim>
                                    <p:anim calcmode="lin" valueType="num">
                                      <p:cBhvr>
                                        <p:cTn id="19" dur="1000" fill="hold"/>
                                        <p:tgtEl>
                                          <p:spTgt spid="10"/>
                                        </p:tgtEl>
                                        <p:attrNameLst>
                                          <p:attrName>ppt_y</p:attrName>
                                        </p:attrNameLst>
                                      </p:cBhvr>
                                      <p:tavLst>
                                        <p:tav tm="0">
                                          <p:val>
                                            <p:strVal val="#ppt_y+.1"/>
                                          </p:val>
                                        </p:tav>
                                        <p:tav tm="100000">
                                          <p:val>
                                            <p:strVal val="#ppt_y"/>
                                          </p:val>
                                        </p:tav>
                                      </p:tavLst>
                                    </p:anim>
                                  </p:childTnLst>
                                </p:cTn>
                              </p:par>
                            </p:childTnLst>
                          </p:cTn>
                        </p:par>
                        <p:par>
                          <p:cTn id="20" fill="hold">
                            <p:stCondLst>
                              <p:cond delay="1000"/>
                            </p:stCondLst>
                            <p:childTnLst>
                              <p:par>
                                <p:cTn id="21" presetID="47" presetClass="entr" presetSubtype="0" fill="hold" nodeType="after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fade">
                                      <p:cBhvr>
                                        <p:cTn id="23" dur="500"/>
                                        <p:tgtEl>
                                          <p:spTgt spid="14"/>
                                        </p:tgtEl>
                                      </p:cBhvr>
                                    </p:animEffect>
                                    <p:anim calcmode="lin" valueType="num">
                                      <p:cBhvr>
                                        <p:cTn id="24" dur="500" fill="hold"/>
                                        <p:tgtEl>
                                          <p:spTgt spid="14"/>
                                        </p:tgtEl>
                                        <p:attrNameLst>
                                          <p:attrName>ppt_x</p:attrName>
                                        </p:attrNameLst>
                                      </p:cBhvr>
                                      <p:tavLst>
                                        <p:tav tm="0">
                                          <p:val>
                                            <p:strVal val="#ppt_x"/>
                                          </p:val>
                                        </p:tav>
                                        <p:tav tm="100000">
                                          <p:val>
                                            <p:strVal val="#ppt_x"/>
                                          </p:val>
                                        </p:tav>
                                      </p:tavLst>
                                    </p:anim>
                                    <p:anim calcmode="lin" valueType="num">
                                      <p:cBhvr>
                                        <p:cTn id="25" dur="500" fill="hold"/>
                                        <p:tgtEl>
                                          <p:spTgt spid="14"/>
                                        </p:tgtEl>
                                        <p:attrNameLst>
                                          <p:attrName>ppt_y</p:attrName>
                                        </p:attrNameLst>
                                      </p:cBhvr>
                                      <p:tavLst>
                                        <p:tav tm="0">
                                          <p:val>
                                            <p:strVal val="#ppt_y-.1"/>
                                          </p:val>
                                        </p:tav>
                                        <p:tav tm="100000">
                                          <p:val>
                                            <p:strVal val="#ppt_y"/>
                                          </p:val>
                                        </p:tav>
                                      </p:tavLst>
                                    </p:anim>
                                  </p:childTnLst>
                                </p:cTn>
                              </p:par>
                            </p:childTnLst>
                          </p:cTn>
                        </p:par>
                        <p:par>
                          <p:cTn id="26" fill="hold">
                            <p:stCondLst>
                              <p:cond delay="1500"/>
                            </p:stCondLst>
                            <p:childTnLst>
                              <p:par>
                                <p:cTn id="27" presetID="53" presetClass="entr" presetSubtype="16" fill="hold" grpId="0" nodeType="after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500" fill="hold"/>
                                        <p:tgtEl>
                                          <p:spTgt spid="15"/>
                                        </p:tgtEl>
                                        <p:attrNameLst>
                                          <p:attrName>ppt_w</p:attrName>
                                        </p:attrNameLst>
                                      </p:cBhvr>
                                      <p:tavLst>
                                        <p:tav tm="0">
                                          <p:val>
                                            <p:fltVal val="0"/>
                                          </p:val>
                                        </p:tav>
                                        <p:tav tm="100000">
                                          <p:val>
                                            <p:strVal val="#ppt_w"/>
                                          </p:val>
                                        </p:tav>
                                      </p:tavLst>
                                    </p:anim>
                                    <p:anim calcmode="lin" valueType="num">
                                      <p:cBhvr>
                                        <p:cTn id="30" dur="500" fill="hold"/>
                                        <p:tgtEl>
                                          <p:spTgt spid="15"/>
                                        </p:tgtEl>
                                        <p:attrNameLst>
                                          <p:attrName>ppt_h</p:attrName>
                                        </p:attrNameLst>
                                      </p:cBhvr>
                                      <p:tavLst>
                                        <p:tav tm="0">
                                          <p:val>
                                            <p:fltVal val="0"/>
                                          </p:val>
                                        </p:tav>
                                        <p:tav tm="100000">
                                          <p:val>
                                            <p:strVal val="#ppt_h"/>
                                          </p:val>
                                        </p:tav>
                                      </p:tavLst>
                                    </p:anim>
                                    <p:animEffect transition="in" filter="fade">
                                      <p:cBhvr>
                                        <p:cTn id="3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295929" y="534576"/>
            <a:ext cx="11619233" cy="6049107"/>
          </a:xfrm>
          <a:prstGeom prst="rect">
            <a:avLst/>
          </a:prstGeom>
          <a:solidFill>
            <a:schemeClr val="bg1"/>
          </a:solidFill>
          <a:ln>
            <a:noFill/>
          </a:ln>
          <a:effectLst>
            <a:outerShdw blurRad="127000" algn="ctr" rotWithShape="0">
              <a:prstClr val="black">
                <a:alpha val="7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buClrTx/>
              <a:buFontTx/>
              <a:buNone/>
              <a:defRPr/>
            </a:pPr>
            <a:endParaRPr lang="zh-CN" altLang="en-US" sz="1800" kern="1200">
              <a:solidFill>
                <a:prstClr val="white"/>
              </a:solidFill>
            </a:endParaRPr>
          </a:p>
        </p:txBody>
      </p:sp>
      <p:pic>
        <p:nvPicPr>
          <p:cNvPr id="6" name="Picture 5"/>
          <p:cNvPicPr>
            <a:picLocks noChangeAspect="1"/>
          </p:cNvPicPr>
          <p:nvPr/>
        </p:nvPicPr>
        <p:blipFill>
          <a:blip r:embed="rId2"/>
          <a:stretch>
            <a:fillRect/>
          </a:stretch>
        </p:blipFill>
        <p:spPr>
          <a:xfrm>
            <a:off x="3162608" y="53009"/>
            <a:ext cx="5558442" cy="963251"/>
          </a:xfrm>
          <a:prstGeom prst="rect">
            <a:avLst/>
          </a:prstGeom>
        </p:spPr>
      </p:pic>
      <p:sp>
        <p:nvSpPr>
          <p:cNvPr id="10" name="Rectangle 9"/>
          <p:cNvSpPr/>
          <p:nvPr/>
        </p:nvSpPr>
        <p:spPr>
          <a:xfrm>
            <a:off x="557844" y="1094642"/>
            <a:ext cx="11095339" cy="3415030"/>
          </a:xfrm>
          <a:prstGeom prst="rect">
            <a:avLst/>
          </a:prstGeom>
        </p:spPr>
        <p:txBody>
          <a:bodyPr wrap="square">
            <a:spAutoFit/>
          </a:bodyPr>
          <a:lstStyle/>
          <a:p>
            <a:pPr>
              <a:lnSpc>
                <a:spcPct val="120000"/>
              </a:lnSpc>
              <a:buClrTx/>
              <a:defRPr/>
            </a:pPr>
            <a:r>
              <a:rPr lang="en-US" altLang="nl-NL" sz="2400" kern="1200" dirty="0" smtClean="0">
                <a:solidFill>
                  <a:srgbClr val="002496"/>
                </a:solidFill>
                <a:latin typeface="UTM Avo" panose="02040603050506020204" pitchFamily="18" charset="0"/>
                <a:ea typeface="Times New Roman" panose="02020603050405020304" pitchFamily="18" charset="0"/>
                <a:cs typeface="+mn-cs"/>
              </a:rPr>
              <a:t>-</a:t>
            </a:r>
            <a:r>
              <a:rPr lang="nl-NL" sz="4000" kern="1200" dirty="0" smtClean="0">
                <a:solidFill>
                  <a:srgbClr val="002496"/>
                </a:solidFill>
                <a:latin typeface="UTM Avo" panose="02040603050506020204" pitchFamily="18" charset="0"/>
                <a:ea typeface="Times New Roman" panose="02020603050405020304" pitchFamily="18" charset="0"/>
                <a:cs typeface="+mn-cs"/>
              </a:rPr>
              <a:t> </a:t>
            </a:r>
            <a:r>
              <a:rPr lang="en-US" alt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Nhận biết câu kể, thực hành về dấu câu.</a:t>
            </a:r>
            <a:endParaRPr lang="nl-NL" sz="6000" kern="1200" dirty="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endParaRPr>
          </a:p>
          <a:p>
            <a:pPr>
              <a:lnSpc>
                <a:spcPct val="120000"/>
              </a:lnSpc>
              <a:buClrTx/>
              <a:defRPr/>
            </a:pPr>
            <a:r>
              <a:rPr 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alt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Đặt được câu kể</a:t>
            </a:r>
            <a:r>
              <a:rPr lang="nl-NL" sz="6000" kern="1200" dirty="0" smtClean="0">
                <a:solidFill>
                  <a:srgbClr val="002496"/>
                </a:solidFill>
                <a:latin typeface="Times New Roman" panose="02020603050405020304" pitchFamily="18" charset="0"/>
                <a:ea typeface="Times New Roman" panose="02020603050405020304" pitchFamily="18" charset="0"/>
                <a:cs typeface="Times New Roman" panose="02020603050405020304" pitchFamily="18" charset="0"/>
              </a:rPr>
              <a:t>.</a:t>
            </a: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17158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TextBox 4"/>
          <p:cNvSpPr txBox="1"/>
          <p:nvPr/>
        </p:nvSpPr>
        <p:spPr>
          <a:xfrm>
            <a:off x="962024" y="304812"/>
            <a:ext cx="10544175" cy="1137285"/>
          </a:xfrm>
          <a:prstGeom prst="rect">
            <a:avLst/>
          </a:prstGeom>
          <a:noFill/>
        </p:spPr>
        <p:txBody>
          <a:bodyPr wrap="square" rtlCol="0">
            <a:spAutoFit/>
          </a:bodyPr>
          <a:lstStyle/>
          <a:p>
            <a:pPr lvl="0" algn="ctr">
              <a:defRPr/>
            </a:pPr>
            <a:r>
              <a:rPr lang="en-US" alt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p:cNvSpPr/>
          <p:nvPr/>
        </p:nvSpPr>
        <p:spPr>
          <a:xfrm>
            <a:off x="349009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nêu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đặc</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điểm</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1" name="Rounded Rectangle 21"/>
          <p:cNvSpPr/>
          <p:nvPr/>
        </p:nvSpPr>
        <p:spPr>
          <a:xfrm>
            <a:off x="7863840" y="1704975"/>
            <a:ext cx="4077148"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nêu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hoạt</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động</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2" name="Rounded Rectangle 21"/>
          <p:cNvSpPr/>
          <p:nvPr/>
        </p:nvSpPr>
        <p:spPr>
          <a:xfrm>
            <a:off x="104775" y="1988206"/>
            <a:ext cx="3808319"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giới</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thiệu</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 name="TextBox 1"/>
          <p:cNvSpPr txBox="1"/>
          <p:nvPr/>
        </p:nvSpPr>
        <p:spPr>
          <a:xfrm>
            <a:off x="582293" y="4020334"/>
            <a:ext cx="10687051" cy="2553335"/>
          </a:xfrm>
          <a:prstGeom prst="rect">
            <a:avLst/>
          </a:prstGeom>
          <a:noFill/>
        </p:spPr>
        <p:txBody>
          <a:bodyPr wrap="square" rtlCol="0">
            <a:spAutoFit/>
          </a:bodyPr>
          <a:lstStyle/>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Times New Roman" panose="02020603050405020304" pitchFamily="18" charset="0"/>
                <a:ea typeface="Arial-Rounded" panose="020B0500000000000000" pitchFamily="34" charset="0"/>
                <a:cs typeface="Times New Roman" panose="02020603050405020304" pitchFamily="18" charset="0"/>
              </a:rPr>
              <a:t>(Theo Nguyễn Trà)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20" grpId="0" bldLvl="0" animBg="1"/>
      <p:bldP spid="21" grpId="0" bldLvl="0" animBg="1"/>
      <p:bldP spid="22" grpId="0" animBg="1"/>
      <p:bldP spid="2"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64866" y="1801950"/>
            <a:ext cx="660994" cy="673642"/>
          </a:xfrm>
          <a:prstGeom prst="rect">
            <a:avLst/>
          </a:prstGeom>
        </p:spPr>
      </p:pic>
      <p:sp>
        <p:nvSpPr>
          <p:cNvPr id="33" name="文本框 14"/>
          <p:cNvSpPr txBox="1"/>
          <p:nvPr/>
        </p:nvSpPr>
        <p:spPr>
          <a:xfrm>
            <a:off x="6693339" y="1796332"/>
            <a:ext cx="5317685" cy="119888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sz="3600" b="1" i="0" u="none" strike="noStrike" kern="1200" cap="none" spc="0" normalizeH="0" baseline="0" noProof="0" dirty="0" err="1">
                <a:ln>
                  <a:noFill/>
                </a:ln>
                <a:solidFill>
                  <a:prstClr val="black"/>
                </a:solidFill>
                <a:effectLst/>
                <a:uLnTx/>
                <a:uFillTx/>
                <a:latin typeface="Calibri" panose="020F0502020204030204"/>
                <a:ea typeface="+mn-ea"/>
                <a:cs typeface="Calibri" panose="020F0502020204030204" pitchFamily="34" charset="0"/>
              </a:rPr>
              <a:t>Mỗi bạn tự xếp các câu ở bài 1 vào  nhóm thích hợp.</a:t>
            </a:r>
            <a:endParaRPr kumimoji="0" lang="en-US" sz="3600" b="1" i="0" u="none" strike="noStrike" kern="1200" cap="none" spc="0" normalizeH="0" baseline="0" noProof="0" dirty="0">
              <a:ln>
                <a:noFill/>
              </a:ln>
              <a:solidFill>
                <a:prstClr val="black"/>
              </a:solidFill>
              <a:effectLst/>
              <a:uLnTx/>
              <a:uFillTx/>
              <a:latin typeface="Calibri" panose="020F0502020204030204"/>
              <a:ea typeface="+mn-ea"/>
              <a:cs typeface="Calibri" panose="020F0502020204030204" pitchFamily="34" charset="0"/>
            </a:endParaRPr>
          </a:p>
        </p:txBody>
      </p:sp>
      <p:pic>
        <p:nvPicPr>
          <p:cNvPr id="34" name="图片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77346" y="2995334"/>
            <a:ext cx="660994" cy="673642"/>
          </a:xfrm>
          <a:prstGeom prst="rect">
            <a:avLst/>
          </a:prstGeom>
        </p:spPr>
      </p:pic>
      <p:sp>
        <p:nvSpPr>
          <p:cNvPr id="35" name="文本框 13"/>
          <p:cNvSpPr txBox="1"/>
          <p:nvPr/>
        </p:nvSpPr>
        <p:spPr>
          <a:xfrm>
            <a:off x="6755463" y="3165675"/>
            <a:ext cx="5436537" cy="175323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3600" b="1" i="0" u="none" strike="noStrike" kern="1200" cap="none" spc="0" normalizeH="0" baseline="0" noProof="0" dirty="0" err="1">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Trao đổi với bạn rồi thống nhất kết quả chung của nhóm</a:t>
            </a:r>
            <a:r>
              <a:rPr kumimoji="0" lang="en-US" altLang="zh-CN" sz="36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rPr>
              <a:t>.</a:t>
            </a:r>
            <a:endParaRPr kumimoji="0" lang="zh-CN" altLang="en-US" sz="3600" b="1" i="0" u="none" strike="noStrike" kern="1200" cap="none" spc="0" normalizeH="0" baseline="0" noProof="0" dirty="0">
              <a:ln>
                <a:noFill/>
              </a:ln>
              <a:solidFill>
                <a:prstClr val="black"/>
              </a:solidFill>
              <a:effectLst/>
              <a:uLnTx/>
              <a:uFillTx/>
              <a:latin typeface="Calibri" panose="020F0502020204030204" pitchFamily="34" charset="0"/>
              <a:ea typeface="字魂105号-简雅黑" panose="00000500000000000000" pitchFamily="2" charset="-122"/>
              <a:cs typeface="Calibri" panose="020F0502020204030204" pitchFamily="34" charset="0"/>
            </a:endParaRPr>
          </a:p>
        </p:txBody>
      </p:sp>
      <p:pic>
        <p:nvPicPr>
          <p:cNvPr id="39"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9938" b="95342" l="4263" r="93961">
                        <a14:foregroundMark x1="12433" y1="52484" x2="14920" y2="85714"/>
                        <a14:foregroundMark x1="14920" y1="85714" x2="29840" y2="93478"/>
                        <a14:foregroundMark x1="29840" y1="93478" x2="61101" y2="98137"/>
                        <a14:foregroundMark x1="61101" y1="98137" x2="74956" y2="94410"/>
                        <a14:foregroundMark x1="84186" y1="83752" x2="84369" y2="83540"/>
                        <a14:foregroundMark x1="74956" y1="94410" x2="81700" y2="86623"/>
                        <a14:foregroundMark x1="84369" y1="83540" x2="86323" y2="60870"/>
                        <a14:foregroundMark x1="9059" y1="56832" x2="10124" y2="95342"/>
                        <a14:foregroundMark x1="4263" y1="74224" x2="4263" y2="74224"/>
                        <a14:foregroundMark x1="13677" y1="33230" x2="13677" y2="33230"/>
                        <a14:foregroundMark x1="51687" y1="28261" x2="51687" y2="28261"/>
                        <a14:foregroundMark x1="49378" y1="32609" x2="49378" y2="32609"/>
                        <a14:foregroundMark x1="64831" y1="21739" x2="64831" y2="21739"/>
                        <a14:foregroundMark x1="66252" y1="26708" x2="66252" y2="26708"/>
                        <a14:foregroundMark x1="88903" y1="80745" x2="90409" y2="90683"/>
                        <a14:foregroundMark x1="88856" y1="80435" x2="88903" y2="80745"/>
                        <a14:foregroundMark x1="84902" y1="54348" x2="88856" y2="80435"/>
                        <a14:foregroundMark x1="90409" y1="90683" x2="92007" y2="95342"/>
                        <a14:foregroundMark x1="93961" y1="63043" x2="93961" y2="63043"/>
                        <a14:foregroundMark x1="78686" y1="31056" x2="78686" y2="31056"/>
                        <a14:foregroundMark x1="76909" y1="33230" x2="76909" y2="33230"/>
                        <a14:backgroundMark x1="13321" y1="35093" x2="13321" y2="35093"/>
                        <a14:backgroundMark x1="82948" y1="83851" x2="82948" y2="83851"/>
                        <a14:backgroundMark x1="82593" y1="82919" x2="81528" y2="82919"/>
                        <a14:backgroundMark x1="89165" y1="80745" x2="89165" y2="80745"/>
                        <a14:backgroundMark x1="84014" y1="83230" x2="79041" y2="81677"/>
                        <a14:backgroundMark x1="89698" y1="80435" x2="89698" y2="80435"/>
                      </a14:backgroundRemoval>
                    </a14:imgEffect>
                  </a14:imgLayer>
                </a14:imgProps>
              </a:ext>
              <a:ext uri="{28A0092B-C50C-407E-A947-70E740481C1C}">
                <a14:useLocalDpi xmlns:a14="http://schemas.microsoft.com/office/drawing/2010/main" val="0"/>
              </a:ext>
            </a:extLst>
          </a:blip>
          <a:srcRect/>
          <a:stretch>
            <a:fillRect/>
          </a:stretch>
        </p:blipFill>
        <p:spPr bwMode="auto">
          <a:xfrm>
            <a:off x="180976" y="468015"/>
            <a:ext cx="5470088" cy="312854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5"/>
          <p:cNvPicPr>
            <a:picLocks noChangeAspect="1"/>
          </p:cNvPicPr>
          <p:nvPr/>
        </p:nvPicPr>
        <p:blipFill>
          <a:blip r:embed="rId5"/>
          <a:stretch>
            <a:fillRect/>
          </a:stretch>
        </p:blipFill>
        <p:spPr>
          <a:xfrm>
            <a:off x="802956" y="3750450"/>
            <a:ext cx="4413887" cy="161558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1500"/>
                                  </p:stCondLst>
                                  <p:childTnLst>
                                    <p:set>
                                      <p:cBhvr>
                                        <p:cTn id="6" dur="1" fill="hold">
                                          <p:stCondLst>
                                            <p:cond delay="0"/>
                                          </p:stCondLst>
                                        </p:cTn>
                                        <p:tgtEl>
                                          <p:spTgt spid="39"/>
                                        </p:tgtEl>
                                        <p:attrNameLst>
                                          <p:attrName>style.visibility</p:attrName>
                                        </p:attrNameLst>
                                      </p:cBhvr>
                                      <p:to>
                                        <p:strVal val="visible"/>
                                      </p:to>
                                    </p:set>
                                    <p:animEffect transition="in" filter="barn(inVertical)">
                                      <p:cBhvr>
                                        <p:cTn id="7" dur="500"/>
                                        <p:tgtEl>
                                          <p:spTgt spid="39"/>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2"/>
                                        </p:tgtEl>
                                        <p:attrNameLst>
                                          <p:attrName>style.visibility</p:attrName>
                                        </p:attrNameLst>
                                      </p:cBhvr>
                                      <p:to>
                                        <p:strVal val="visible"/>
                                      </p:to>
                                    </p:set>
                                    <p:anim calcmode="lin" valueType="num">
                                      <p:cBhvr>
                                        <p:cTn id="15" dur="1000" fill="hold"/>
                                        <p:tgtEl>
                                          <p:spTgt spid="32"/>
                                        </p:tgtEl>
                                        <p:attrNameLst>
                                          <p:attrName>ppt_w</p:attrName>
                                        </p:attrNameLst>
                                      </p:cBhvr>
                                      <p:tavLst>
                                        <p:tav tm="0">
                                          <p:val>
                                            <p:fltVal val="0"/>
                                          </p:val>
                                        </p:tav>
                                        <p:tav tm="100000">
                                          <p:val>
                                            <p:strVal val="#ppt_w"/>
                                          </p:val>
                                        </p:tav>
                                      </p:tavLst>
                                    </p:anim>
                                    <p:anim calcmode="lin" valueType="num">
                                      <p:cBhvr>
                                        <p:cTn id="16" dur="1000" fill="hold"/>
                                        <p:tgtEl>
                                          <p:spTgt spid="32"/>
                                        </p:tgtEl>
                                        <p:attrNameLst>
                                          <p:attrName>ppt_h</p:attrName>
                                        </p:attrNameLst>
                                      </p:cBhvr>
                                      <p:tavLst>
                                        <p:tav tm="0">
                                          <p:val>
                                            <p:fltVal val="0"/>
                                          </p:val>
                                        </p:tav>
                                        <p:tav tm="100000">
                                          <p:val>
                                            <p:strVal val="#ppt_h"/>
                                          </p:val>
                                        </p:tav>
                                      </p:tavLst>
                                    </p:anim>
                                    <p:anim calcmode="lin" valueType="num">
                                      <p:cBhvr>
                                        <p:cTn id="17" dur="1000" fill="hold"/>
                                        <p:tgtEl>
                                          <p:spTgt spid="32"/>
                                        </p:tgtEl>
                                        <p:attrNameLst>
                                          <p:attrName>style.rotation</p:attrName>
                                        </p:attrNameLst>
                                      </p:cBhvr>
                                      <p:tavLst>
                                        <p:tav tm="0">
                                          <p:val>
                                            <p:fltVal val="90"/>
                                          </p:val>
                                        </p:tav>
                                        <p:tav tm="100000">
                                          <p:val>
                                            <p:fltVal val="0"/>
                                          </p:val>
                                        </p:tav>
                                      </p:tavLst>
                                    </p:anim>
                                    <p:animEffect transition="in" filter="fade">
                                      <p:cBhvr>
                                        <p:cTn id="18" dur="1000"/>
                                        <p:tgtEl>
                                          <p:spTgt spid="32"/>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barn(inVertical)">
                                      <p:cBhvr>
                                        <p:cTn id="21" dur="500"/>
                                        <p:tgtEl>
                                          <p:spTgt spid="33"/>
                                        </p:tgtEl>
                                      </p:cBhvr>
                                    </p:animEffect>
                                  </p:childTnLst>
                                </p:cTn>
                              </p:par>
                            </p:childTnLst>
                          </p:cTn>
                        </p:par>
                      </p:childTnLst>
                    </p:cTn>
                  </p:par>
                  <p:par>
                    <p:cTn id="22" fill="hold">
                      <p:stCondLst>
                        <p:cond delay="indefinite"/>
                      </p:stCondLst>
                      <p:childTnLst>
                        <p:par>
                          <p:cTn id="23" fill="hold">
                            <p:stCondLst>
                              <p:cond delay="0"/>
                            </p:stCondLst>
                            <p:childTnLst>
                              <p:par>
                                <p:cTn id="24" presetID="31" presetClass="entr" presetSubtype="0" fill="hold" nodeType="clickEffect">
                                  <p:stCondLst>
                                    <p:cond delay="0"/>
                                  </p:stCondLst>
                                  <p:childTnLst>
                                    <p:set>
                                      <p:cBhvr>
                                        <p:cTn id="25" dur="1" fill="hold">
                                          <p:stCondLst>
                                            <p:cond delay="0"/>
                                          </p:stCondLst>
                                        </p:cTn>
                                        <p:tgtEl>
                                          <p:spTgt spid="34"/>
                                        </p:tgtEl>
                                        <p:attrNameLst>
                                          <p:attrName>style.visibility</p:attrName>
                                        </p:attrNameLst>
                                      </p:cBhvr>
                                      <p:to>
                                        <p:strVal val="visible"/>
                                      </p:to>
                                    </p:set>
                                    <p:anim calcmode="lin" valueType="num">
                                      <p:cBhvr>
                                        <p:cTn id="26" dur="1000" fill="hold"/>
                                        <p:tgtEl>
                                          <p:spTgt spid="34"/>
                                        </p:tgtEl>
                                        <p:attrNameLst>
                                          <p:attrName>ppt_w</p:attrName>
                                        </p:attrNameLst>
                                      </p:cBhvr>
                                      <p:tavLst>
                                        <p:tav tm="0">
                                          <p:val>
                                            <p:fltVal val="0"/>
                                          </p:val>
                                        </p:tav>
                                        <p:tav tm="100000">
                                          <p:val>
                                            <p:strVal val="#ppt_w"/>
                                          </p:val>
                                        </p:tav>
                                      </p:tavLst>
                                    </p:anim>
                                    <p:anim calcmode="lin" valueType="num">
                                      <p:cBhvr>
                                        <p:cTn id="27" dur="1000" fill="hold"/>
                                        <p:tgtEl>
                                          <p:spTgt spid="34"/>
                                        </p:tgtEl>
                                        <p:attrNameLst>
                                          <p:attrName>ppt_h</p:attrName>
                                        </p:attrNameLst>
                                      </p:cBhvr>
                                      <p:tavLst>
                                        <p:tav tm="0">
                                          <p:val>
                                            <p:fltVal val="0"/>
                                          </p:val>
                                        </p:tav>
                                        <p:tav tm="100000">
                                          <p:val>
                                            <p:strVal val="#ppt_h"/>
                                          </p:val>
                                        </p:tav>
                                      </p:tavLst>
                                    </p:anim>
                                    <p:anim calcmode="lin" valueType="num">
                                      <p:cBhvr>
                                        <p:cTn id="28" dur="1000" fill="hold"/>
                                        <p:tgtEl>
                                          <p:spTgt spid="34"/>
                                        </p:tgtEl>
                                        <p:attrNameLst>
                                          <p:attrName>style.rotation</p:attrName>
                                        </p:attrNameLst>
                                      </p:cBhvr>
                                      <p:tavLst>
                                        <p:tav tm="0">
                                          <p:val>
                                            <p:fltVal val="90"/>
                                          </p:val>
                                        </p:tav>
                                        <p:tav tm="100000">
                                          <p:val>
                                            <p:fltVal val="0"/>
                                          </p:val>
                                        </p:tav>
                                      </p:tavLst>
                                    </p:anim>
                                    <p:animEffect transition="in" filter="fade">
                                      <p:cBhvr>
                                        <p:cTn id="29" dur="1000"/>
                                        <p:tgtEl>
                                          <p:spTgt spid="34"/>
                                        </p:tgtEl>
                                      </p:cBhvr>
                                    </p:animEffect>
                                  </p:childTnLst>
                                </p:cTn>
                              </p:par>
                            </p:childTnLst>
                          </p:cTn>
                        </p:par>
                        <p:par>
                          <p:cTn id="30" fill="hold">
                            <p:stCondLst>
                              <p:cond delay="1000"/>
                            </p:stCondLst>
                            <p:childTnLst>
                              <p:par>
                                <p:cTn id="31" presetID="14" presetClass="entr" presetSubtype="10" fill="hold" grpId="0" nodeType="afterEffect">
                                  <p:stCondLst>
                                    <p:cond delay="0"/>
                                  </p:stCondLst>
                                  <p:childTnLst>
                                    <p:set>
                                      <p:cBhvr>
                                        <p:cTn id="32" dur="1" fill="hold">
                                          <p:stCondLst>
                                            <p:cond delay="0"/>
                                          </p:stCondLst>
                                        </p:cTn>
                                        <p:tgtEl>
                                          <p:spTgt spid="35"/>
                                        </p:tgtEl>
                                        <p:attrNameLst>
                                          <p:attrName>style.visibility</p:attrName>
                                        </p:attrNameLst>
                                      </p:cBhvr>
                                      <p:to>
                                        <p:strVal val="visible"/>
                                      </p:to>
                                    </p:set>
                                    <p:animEffect transition="in" filter="randombar(horizontal)">
                                      <p:cBhvr>
                                        <p:cTn id="33"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Google Shape;1244;p45"/>
          <p:cNvSpPr/>
          <p:nvPr/>
        </p:nvSpPr>
        <p:spPr>
          <a:xfrm>
            <a:off x="171589" y="201206"/>
            <a:ext cx="11662906" cy="1173392"/>
          </a:xfrm>
          <a:prstGeom prst="hexagon">
            <a:avLst>
              <a:gd name="adj" fmla="val 25000"/>
              <a:gd name="vf" fmla="val 115470"/>
            </a:avLst>
          </a:prstGeom>
          <a:solidFill>
            <a:srgbClr val="00B0F0">
              <a:alpha val="53630"/>
            </a:srgbClr>
          </a:solidFill>
          <a:ln>
            <a:noFill/>
          </a:ln>
        </p:spPr>
        <p:txBody>
          <a:bodyPr spcFirstLastPara="1" wrap="square" lIns="121900" tIns="121900" rIns="121900" bIns="121900" anchor="ctr" anchorCtr="0">
            <a:noAutofit/>
          </a:bodyPr>
          <a:lstStyle/>
          <a:p>
            <a:pPr marL="0" marR="0" lvl="0" indent="0" algn="l" defTabSz="1219200" rtl="0" eaLnBrk="1" fontAlgn="auto" latinLnBrk="0" hangingPunct="1">
              <a:lnSpc>
                <a:spcPct val="100000"/>
              </a:lnSpc>
              <a:spcBef>
                <a:spcPts val="0"/>
              </a:spcBef>
              <a:spcAft>
                <a:spcPts val="0"/>
              </a:spcAft>
              <a:buClr>
                <a:srgbClr val="000000"/>
              </a:buClr>
              <a:buSzTx/>
              <a:buFontTx/>
              <a:buNone/>
              <a:defRPr/>
            </a:pPr>
            <a:endParaRPr kumimoji="0" lang="en-US" sz="1865"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 name="TextBox 4"/>
          <p:cNvSpPr txBox="1"/>
          <p:nvPr/>
        </p:nvSpPr>
        <p:spPr>
          <a:xfrm>
            <a:off x="962024" y="304812"/>
            <a:ext cx="10544175" cy="1137285"/>
          </a:xfrm>
          <a:prstGeom prst="rect">
            <a:avLst/>
          </a:prstGeom>
          <a:noFill/>
        </p:spPr>
        <p:txBody>
          <a:bodyPr wrap="square" rtlCol="0">
            <a:spAutoFit/>
          </a:bodyPr>
          <a:lstStyle/>
          <a:p>
            <a:pPr lvl="0" algn="ctr">
              <a:defRPr/>
            </a:pPr>
            <a:r>
              <a:rPr lang="en-US" alt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1. </a:t>
            </a:r>
            <a:r>
              <a:rPr lang="vi-VN" sz="3400" b="1" dirty="0">
                <a:solidFill>
                  <a:srgbClr val="FF0000"/>
                </a:solidFill>
                <a:latin typeface="Arial-Rounded" panose="020B0500000000000000" pitchFamily="34" charset="0"/>
                <a:ea typeface="Arial-Rounded" panose="020B0500000000000000" pitchFamily="34" charset="0"/>
                <a:cs typeface="Arial-Rounded" panose="020B0500000000000000" pitchFamily="34" charset="0"/>
              </a:rPr>
              <a:t>Các câu trong đoạn dưới đây được gọi là câu kể. Hãy sắp xếp các câu đó vào nhóm thích hợp.</a:t>
            </a:r>
          </a:p>
        </p:txBody>
      </p:sp>
      <p:sp>
        <p:nvSpPr>
          <p:cNvPr id="20" name="Rounded Rectangle 21"/>
          <p:cNvSpPr/>
          <p:nvPr/>
        </p:nvSpPr>
        <p:spPr>
          <a:xfrm>
            <a:off x="3490090" y="1789440"/>
            <a:ext cx="4201030" cy="14407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nêu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đặc</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điểm</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1" name="Rounded Rectangle 21"/>
          <p:cNvSpPr/>
          <p:nvPr/>
        </p:nvSpPr>
        <p:spPr>
          <a:xfrm>
            <a:off x="7691120" y="1704975"/>
            <a:ext cx="4143375" cy="1609725"/>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nêu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hoạt</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động</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2" name="Rounded Rectangle 21"/>
          <p:cNvSpPr/>
          <p:nvPr/>
        </p:nvSpPr>
        <p:spPr>
          <a:xfrm>
            <a:off x="104775" y="1988206"/>
            <a:ext cx="3499037" cy="1326494"/>
          </a:xfrm>
          <a:prstGeom prst="cloud">
            <a:avLst/>
          </a:prstGeom>
          <a:ln w="57150"/>
        </p:spPr>
        <p:style>
          <a:lnRef idx="2">
            <a:schemeClr val="accent1"/>
          </a:lnRef>
          <a:fillRef idx="1">
            <a:schemeClr val="lt1"/>
          </a:fillRef>
          <a:effectRef idx="0">
            <a:schemeClr val="accent1"/>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000" b="1" i="0" u="none" strike="noStrike" kern="0" cap="none" spc="0" normalizeH="0" baseline="0" noProof="0" dirty="0" err="1">
                <a:ln>
                  <a:noFill/>
                </a:ln>
                <a:solidFill>
                  <a:srgbClr val="002060"/>
                </a:solidFill>
                <a:effectLst/>
                <a:uLnTx/>
                <a:uFillTx/>
                <a:latin typeface="Arial-Rounded" panose="020B0500000000000000"/>
                <a:ea typeface="Arial-Rounded" panose="020B0500000000000000"/>
                <a:cs typeface="+mn-cs"/>
              </a:rPr>
              <a:t>Câu</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giới</a:t>
            </a:r>
            <a:r>
              <a:rPr kumimoji="0" lang="en-US" sz="4000" b="1" i="0" u="none" strike="noStrike" kern="0" cap="none" spc="0" normalizeH="0" noProof="0" dirty="0">
                <a:ln>
                  <a:noFill/>
                </a:ln>
                <a:solidFill>
                  <a:srgbClr val="002060"/>
                </a:solidFill>
                <a:effectLst/>
                <a:uLnTx/>
                <a:uFillTx/>
                <a:latin typeface="Arial-Rounded" panose="020B0500000000000000"/>
                <a:ea typeface="Arial-Rounded" panose="020B0500000000000000"/>
                <a:cs typeface="+mn-cs"/>
              </a:rPr>
              <a:t> </a:t>
            </a:r>
            <a:r>
              <a:rPr kumimoji="0" lang="en-US" sz="4000" b="1" i="0" u="none" strike="noStrike" kern="0" cap="none" spc="0" normalizeH="0" noProof="0" dirty="0" err="1">
                <a:ln>
                  <a:noFill/>
                </a:ln>
                <a:solidFill>
                  <a:srgbClr val="002060"/>
                </a:solidFill>
                <a:effectLst/>
                <a:uLnTx/>
                <a:uFillTx/>
                <a:latin typeface="Arial-Rounded" panose="020B0500000000000000"/>
                <a:ea typeface="Arial-Rounded" panose="020B0500000000000000"/>
                <a:cs typeface="+mn-cs"/>
              </a:rPr>
              <a:t>thiệu</a:t>
            </a:r>
            <a:endParaRPr kumimoji="0" lang="en-US" sz="4000" b="1" i="0" u="none" strike="noStrike" kern="0" cap="none" spc="0" normalizeH="0" baseline="0" noProof="0" dirty="0">
              <a:ln>
                <a:noFill/>
              </a:ln>
              <a:solidFill>
                <a:srgbClr val="002060"/>
              </a:solidFill>
              <a:effectLst/>
              <a:uLnTx/>
              <a:uFillTx/>
              <a:latin typeface="Arial-Rounded" panose="020B0500000000000000"/>
              <a:ea typeface="Arial-Rounded" panose="020B0500000000000000"/>
              <a:cs typeface="+mn-cs"/>
            </a:endParaRPr>
          </a:p>
        </p:txBody>
      </p:sp>
      <p:sp>
        <p:nvSpPr>
          <p:cNvPr id="2" name="TextBox 1"/>
          <p:cNvSpPr txBox="1"/>
          <p:nvPr/>
        </p:nvSpPr>
        <p:spPr>
          <a:xfrm>
            <a:off x="582293" y="4020334"/>
            <a:ext cx="10687051" cy="2553335"/>
          </a:xfrm>
          <a:prstGeom prst="rect">
            <a:avLst/>
          </a:prstGeom>
          <a:noFill/>
        </p:spPr>
        <p:txBody>
          <a:bodyPr wrap="square" rtlCol="0">
            <a:spAutoFit/>
          </a:bodyPr>
          <a:lstStyle/>
          <a:p>
            <a:pPr algn="just"/>
            <a:r>
              <a:rPr lang="vi-VN" sz="3200" dirty="0">
                <a:latin typeface="Times New Roman" panose="02020603050405020304" pitchFamily="18" charset="0"/>
                <a:ea typeface="Arial-Rounded" panose="020B0500000000000000" pitchFamily="34" charset="0"/>
                <a:cs typeface="Times New Roman" panose="02020603050405020304" pitchFamily="18" charset="0"/>
              </a:rPr>
              <a:t>(1) Tớ là bút nâu. (2) Tớ cao nhất hộp bút vì hiếm khi được gọt. (3) Đây là bút đỏ, bạn của tớ. (4) Bút đỏ thì thấp một mẩu vì được gọt quá nhiều. (5) Tớ dùng keo gắn bút đỏ vào bên cạnh tớ để bạn nhìn được ra ngoài hộp bút.</a:t>
            </a:r>
          </a:p>
          <a:p>
            <a:pPr algn="r"/>
            <a:r>
              <a:rPr lang="vi-VN" sz="3200" dirty="0">
                <a:latin typeface="Times New Roman" panose="02020603050405020304" pitchFamily="18" charset="0"/>
                <a:ea typeface="Arial-Rounded" panose="020B0500000000000000" pitchFamily="34" charset="0"/>
                <a:cs typeface="Times New Roman" panose="02020603050405020304" pitchFamily="18" charset="0"/>
              </a:rPr>
              <a:t>(Theo Nguyễn Trà)</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iterate type="lt">
                                    <p:tmPct val="0"/>
                                  </p:iterate>
                                  <p:childTnLst>
                                    <p:set>
                                      <p:cBhvr>
                                        <p:cTn id="14" dur="1" fill="hold">
                                          <p:stCondLst>
                                            <p:cond delay="0"/>
                                          </p:stCondLst>
                                        </p:cTn>
                                        <p:tgtEl>
                                          <p:spTgt spid="22"/>
                                        </p:tgtEl>
                                        <p:attrNameLst>
                                          <p:attrName>style.visibility</p:attrName>
                                        </p:attrNameLst>
                                      </p:cBhvr>
                                      <p:to>
                                        <p:strVal val="visible"/>
                                      </p:to>
                                    </p:set>
                                    <p:animEffect transition="in" filter="fade">
                                      <p:cBhvr>
                                        <p:cTn id="15" dur="500"/>
                                        <p:tgtEl>
                                          <p:spTgt spid="22"/>
                                        </p:tgtEl>
                                      </p:cBhvr>
                                    </p:animEffect>
                                  </p:childTnLst>
                                </p:cTn>
                              </p:par>
                              <p:par>
                                <p:cTn id="16" presetID="10" presetClass="entr" presetSubtype="0" fill="hold" grpId="0" nodeType="withEffect">
                                  <p:stCondLst>
                                    <p:cond delay="0"/>
                                  </p:stCondLst>
                                  <p:iterate type="lt">
                                    <p:tmPct val="0"/>
                                  </p:iterate>
                                  <p:childTnLst>
                                    <p:set>
                                      <p:cBhvr>
                                        <p:cTn id="17" dur="1" fill="hold">
                                          <p:stCondLst>
                                            <p:cond delay="0"/>
                                          </p:stCondLst>
                                        </p:cTn>
                                        <p:tgtEl>
                                          <p:spTgt spid="20"/>
                                        </p:tgtEl>
                                        <p:attrNameLst>
                                          <p:attrName>style.visibility</p:attrName>
                                        </p:attrNameLst>
                                      </p:cBhvr>
                                      <p:to>
                                        <p:strVal val="visible"/>
                                      </p:to>
                                    </p:set>
                                    <p:animEffect transition="in" filter="fade">
                                      <p:cBhvr>
                                        <p:cTn id="18" dur="500"/>
                                        <p:tgtEl>
                                          <p:spTgt spid="2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fade">
                                      <p:cBhvr>
                                        <p:cTn id="21" dur="500"/>
                                        <p:tgtEl>
                                          <p:spTgt spid="21"/>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fade">
                                      <p:cBhvr>
                                        <p:cTn id="26" dur="1000"/>
                                        <p:tgtEl>
                                          <p:spTgt spid="2"/>
                                        </p:tgtEl>
                                      </p:cBhvr>
                                    </p:animEffect>
                                    <p:anim calcmode="lin" valueType="num">
                                      <p:cBhvr>
                                        <p:cTn id="27" dur="1000" fill="hold"/>
                                        <p:tgtEl>
                                          <p:spTgt spid="2"/>
                                        </p:tgtEl>
                                        <p:attrNameLst>
                                          <p:attrName>ppt_x</p:attrName>
                                        </p:attrNameLst>
                                      </p:cBhvr>
                                      <p:tavLst>
                                        <p:tav tm="0">
                                          <p:val>
                                            <p:strVal val="#ppt_x"/>
                                          </p:val>
                                        </p:tav>
                                        <p:tav tm="100000">
                                          <p:val>
                                            <p:strVal val="#ppt_x"/>
                                          </p:val>
                                        </p:tav>
                                      </p:tavLst>
                                    </p:anim>
                                    <p:anim calcmode="lin" valueType="num">
                                      <p:cBhvr>
                                        <p:cTn id="28"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5" grpId="0"/>
      <p:bldP spid="20" grpId="0" bldLvl="0" animBg="1"/>
      <p:bldP spid="21" grpId="0" bldLvl="0" animBg="1"/>
      <p:bldP spid="22" grpId="0" bldLvl="0" animBg="1"/>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1978733" y="200298"/>
            <a:ext cx="6715125" cy="7683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400" b="0" i="0" u="none" strike="noStrike" kern="1200" cap="none" spc="0" normalizeH="0" baseline="0" noProof="0" dirty="0">
                <a:ln>
                  <a:noFill/>
                </a:ln>
                <a:solidFill>
                  <a:srgbClr val="BE0FAA"/>
                </a:solidFill>
                <a:effectLst>
                  <a:glow rad="228600">
                    <a:srgbClr val="EEA1EB"/>
                  </a:glow>
                  <a:outerShdw blurRad="50800" dist="38100" dir="5400000" algn="t" rotWithShape="0">
                    <a:prstClr val="black">
                      <a:alpha val="40000"/>
                    </a:prstClr>
                  </a:outerShdw>
                </a:effectLst>
                <a:uLnTx/>
                <a:uFillTx/>
                <a:latin typeface="LNTH-No Virus" pitchFamily="2" charset="0"/>
                <a:ea typeface="Microsoft YaHei" panose="020B0503020204020204" charset="-122"/>
                <a:cs typeface="+mn-cs"/>
              </a:rPr>
              <a:t>Trò chơi</a:t>
            </a:r>
          </a:p>
        </p:txBody>
      </p:sp>
      <p:pic>
        <p:nvPicPr>
          <p:cNvPr id="5" name="Picture 4" descr="Icon&#10;&#10;Description automatically generated"/>
          <p:cNvPicPr>
            <a:picLocks noChangeAspect="1"/>
          </p:cNvPicPr>
          <p:nvPr/>
        </p:nvPicPr>
        <p:blipFill>
          <a:blip r:embed="rId3"/>
          <a:stretch>
            <a:fillRect/>
          </a:stretch>
        </p:blipFill>
        <p:spPr>
          <a:xfrm>
            <a:off x="10337800" y="35957"/>
            <a:ext cx="1854200" cy="1828800"/>
          </a:xfrm>
          <a:prstGeom prst="rect">
            <a:avLst/>
          </a:prstGeom>
          <a:effectLst>
            <a:outerShdw blurRad="50800" dist="38100" dir="5400000" algn="t" rotWithShape="0">
              <a:prstClr val="black">
                <a:alpha val="40000"/>
              </a:prstClr>
            </a:outerShdw>
          </a:effectLst>
        </p:spPr>
      </p:pic>
      <p:pic>
        <p:nvPicPr>
          <p:cNvPr id="6" name="Picture 5"/>
          <p:cNvPicPr>
            <a:picLocks noChangeAspect="1"/>
          </p:cNvPicPr>
          <p:nvPr/>
        </p:nvPicPr>
        <p:blipFill>
          <a:blip r:embed="rId4">
            <a:extLst>
              <a:ext uri="{BEBA8EAE-BF5A-486C-A8C5-ECC9F3942E4B}">
                <a14:imgProps xmlns:a14="http://schemas.microsoft.com/office/drawing/2010/main">
                  <a14:imgLayer r:embed="rId5">
                    <a14:imgEffect>
                      <a14:colorTemperature colorTemp="7200"/>
                    </a14:imgEffect>
                  </a14:imgLayer>
                </a14:imgProps>
              </a:ext>
              <a:ext uri="{28A0092B-C50C-407E-A947-70E740481C1C}">
                <a14:useLocalDpi xmlns:a14="http://schemas.microsoft.com/office/drawing/2010/main" val="0"/>
              </a:ext>
            </a:extLst>
          </a:blip>
          <a:stretch>
            <a:fillRect/>
          </a:stretch>
        </p:blipFill>
        <p:spPr>
          <a:xfrm>
            <a:off x="3776110" y="3093062"/>
            <a:ext cx="4639773" cy="3474720"/>
          </a:xfrm>
          <a:prstGeom prst="rect">
            <a:avLst/>
          </a:prstGeom>
          <a:effectLst>
            <a:outerShdw blurRad="50800" dist="38100" dir="5400000" algn="t" rotWithShape="0">
              <a:prstClr val="black">
                <a:alpha val="40000"/>
              </a:prstClr>
            </a:outerShdw>
          </a:effectLst>
        </p:spPr>
      </p:pic>
      <p:grpSp>
        <p:nvGrpSpPr>
          <p:cNvPr id="7" name="Group 6"/>
          <p:cNvGrpSpPr/>
          <p:nvPr/>
        </p:nvGrpSpPr>
        <p:grpSpPr>
          <a:xfrm>
            <a:off x="1738219" y="1101467"/>
            <a:ext cx="7366635" cy="1991360"/>
            <a:chOff x="1738219" y="1101467"/>
            <a:chExt cx="7366635" cy="1991360"/>
          </a:xfrm>
        </p:grpSpPr>
        <p:pic>
          <p:nvPicPr>
            <p:cNvPr id="8" name="Picture 7" descr="Background pattern, icon&#10;&#10;Description automatically generated"/>
            <p:cNvPicPr>
              <a:picLocks noChangeAspect="1"/>
            </p:cNvPicPr>
            <p:nvPr/>
          </p:nvPicPr>
          <p:blipFill rotWithShape="1">
            <a:blip r:embed="rId6">
              <a:extLst>
                <a:ext uri="{28A0092B-C50C-407E-A947-70E740481C1C}">
                  <a14:useLocalDpi xmlns:a14="http://schemas.microsoft.com/office/drawing/2010/main" val="0"/>
                </a:ext>
              </a:extLst>
            </a:blip>
            <a:srcRect l="5446" t="12465" r="50896" b="58493"/>
            <a:stretch>
              <a:fillRect/>
            </a:stretch>
          </p:blipFill>
          <p:spPr>
            <a:xfrm>
              <a:off x="1738219" y="1101467"/>
              <a:ext cx="7366635" cy="1991360"/>
            </a:xfrm>
            <a:prstGeom prst="rect">
              <a:avLst/>
            </a:prstGeom>
            <a:effectLst>
              <a:outerShdw blurRad="50800" dist="38100" dir="5400000" algn="t" rotWithShape="0">
                <a:prstClr val="black">
                  <a:alpha val="40000"/>
                </a:prstClr>
              </a:outerShdw>
            </a:effectLst>
          </p:spPr>
        </p:pic>
        <p:sp>
          <p:nvSpPr>
            <p:cNvPr id="9" name="TextBox 8"/>
            <p:cNvSpPr txBox="1"/>
            <p:nvPr/>
          </p:nvSpPr>
          <p:spPr>
            <a:xfrm>
              <a:off x="2177004" y="1544062"/>
              <a:ext cx="5802630" cy="82994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defRPr/>
              </a:pPr>
              <a:r>
                <a:rPr kumimoji="0" lang="en-US" sz="4800" b="0" i="0" u="none" strike="noStrike" kern="1200" cap="none" spc="0" normalizeH="0" baseline="0" noProof="0" dirty="0" err="1">
                  <a:ln>
                    <a:noFill/>
                  </a:ln>
                  <a:solidFill>
                    <a:srgbClr val="FF0066"/>
                  </a:solidFill>
                  <a:effectLst/>
                  <a:uLnTx/>
                  <a:uFillTx/>
                  <a:latin typeface="Calibri" panose="020F0502020204030204" pitchFamily="34" charset="0"/>
                  <a:ea typeface="Microsoft YaHei" panose="020B0503020204020204" charset="-122"/>
                  <a:cs typeface="Calibri" panose="020F0502020204030204" pitchFamily="34" charset="0"/>
                </a:rPr>
                <a:t>Tiếp sức</a:t>
              </a:r>
            </a:p>
          </p:txBody>
        </p:sp>
      </p:grpSp>
      <p:pic>
        <p:nvPicPr>
          <p:cNvPr id="13" name="Picture 2" descr="Plants Clipart - animated-gif-clipart-flowers-in-planter-pot-05c -  Classroom Clipart"/>
          <p:cNvPicPr>
            <a:picLocks noChangeAspect="1" noChangeArrowheads="1"/>
          </p:cNvPicPr>
          <p:nvPr/>
        </p:nvPicPr>
        <p:blipFill>
          <a:blip r:embed="rId7"/>
          <a:srcRect/>
          <a:stretch>
            <a:fillRect/>
          </a:stretch>
        </p:blipFill>
        <p:spPr bwMode="auto">
          <a:xfrm>
            <a:off x="-453222"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14" name="Picture 2" descr="Plants Clipart - animated-gif-clipart-flowers-in-planter-pot-05c -  Classroom Clipart"/>
          <p:cNvPicPr>
            <a:picLocks noChangeAspect="1" noChangeArrowheads="1"/>
          </p:cNvPicPr>
          <p:nvPr/>
        </p:nvPicPr>
        <p:blipFill>
          <a:blip r:embed="rId7"/>
          <a:srcRect/>
          <a:stretch>
            <a:fillRect/>
          </a:stretch>
        </p:blipFill>
        <p:spPr bwMode="auto">
          <a:xfrm flipH="1">
            <a:off x="8996908" y="4230521"/>
            <a:ext cx="3553365" cy="274320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cSld>
  <p:clrMapOvr>
    <a:masterClrMapping/>
  </p:clrMapOvr>
  <p:transition spd="slow" advClick="0" advTm="2000">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14:presetBounceEnd="40000">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14:bounceEnd="40000">
                                          <p:cBhvr additive="base">
                                            <p:cTn id="18" dur="750" fill="hold"/>
                                            <p:tgtEl>
                                              <p:spTgt spid="6"/>
                                            </p:tgtEl>
                                            <p:attrNameLst>
                                              <p:attrName>ppt_x</p:attrName>
                                            </p:attrNameLst>
                                          </p:cBhvr>
                                          <p:tavLst>
                                            <p:tav tm="0">
                                              <p:val>
                                                <p:strVal val="#ppt_x"/>
                                              </p:val>
                                            </p:tav>
                                            <p:tav tm="100000">
                                              <p:val>
                                                <p:strVal val="#ppt_x"/>
                                              </p:val>
                                            </p:tav>
                                          </p:tavLst>
                                        </p:anim>
                                        <p:anim calcmode="lin" valueType="num" p14:bounceEnd="40000">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2"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strips(downRight)">
                                          <p:cBhvr>
                                            <p:cTn id="7" dur="750"/>
                                            <p:tgtEl>
                                              <p:spTgt spid="4"/>
                                            </p:tgtEl>
                                          </p:cBhvr>
                                        </p:animEffect>
                                      </p:childTnLst>
                                    </p:cTn>
                                  </p:par>
                                  <p:par>
                                    <p:cTn id="8" presetID="31" presetClass="entr" presetSubtype="0" fill="hold" nodeType="withEffect">
                                      <p:stCondLst>
                                        <p:cond delay="0"/>
                                      </p:stCondLst>
                                      <p:childTnLst>
                                        <p:set>
                                          <p:cBhvr>
                                            <p:cTn id="9" dur="1" fill="hold">
                                              <p:stCondLst>
                                                <p:cond delay="0"/>
                                              </p:stCondLst>
                                            </p:cTn>
                                            <p:tgtEl>
                                              <p:spTgt spid="5"/>
                                            </p:tgtEl>
                                            <p:attrNameLst>
                                              <p:attrName>style.visibility</p:attrName>
                                            </p:attrNameLst>
                                          </p:cBhvr>
                                          <p:to>
                                            <p:strVal val="visible"/>
                                          </p:to>
                                        </p:set>
                                        <p:anim calcmode="lin" valueType="num">
                                          <p:cBhvr>
                                            <p:cTn id="10" dur="750" fill="hold"/>
                                            <p:tgtEl>
                                              <p:spTgt spid="5"/>
                                            </p:tgtEl>
                                            <p:attrNameLst>
                                              <p:attrName>ppt_w</p:attrName>
                                            </p:attrNameLst>
                                          </p:cBhvr>
                                          <p:tavLst>
                                            <p:tav tm="0">
                                              <p:val>
                                                <p:fltVal val="0"/>
                                              </p:val>
                                            </p:tav>
                                            <p:tav tm="100000">
                                              <p:val>
                                                <p:strVal val="#ppt_w"/>
                                              </p:val>
                                            </p:tav>
                                          </p:tavLst>
                                        </p:anim>
                                        <p:anim calcmode="lin" valueType="num">
                                          <p:cBhvr>
                                            <p:cTn id="11" dur="750" fill="hold"/>
                                            <p:tgtEl>
                                              <p:spTgt spid="5"/>
                                            </p:tgtEl>
                                            <p:attrNameLst>
                                              <p:attrName>ppt_h</p:attrName>
                                            </p:attrNameLst>
                                          </p:cBhvr>
                                          <p:tavLst>
                                            <p:tav tm="0">
                                              <p:val>
                                                <p:fltVal val="0"/>
                                              </p:val>
                                            </p:tav>
                                            <p:tav tm="100000">
                                              <p:val>
                                                <p:strVal val="#ppt_h"/>
                                              </p:val>
                                            </p:tav>
                                          </p:tavLst>
                                        </p:anim>
                                        <p:anim calcmode="lin" valueType="num">
                                          <p:cBhvr>
                                            <p:cTn id="12" dur="750" fill="hold"/>
                                            <p:tgtEl>
                                              <p:spTgt spid="5"/>
                                            </p:tgtEl>
                                            <p:attrNameLst>
                                              <p:attrName>style.rotation</p:attrName>
                                            </p:attrNameLst>
                                          </p:cBhvr>
                                          <p:tavLst>
                                            <p:tav tm="0">
                                              <p:val>
                                                <p:fltVal val="90"/>
                                              </p:val>
                                            </p:tav>
                                            <p:tav tm="100000">
                                              <p:val>
                                                <p:fltVal val="0"/>
                                              </p:val>
                                            </p:tav>
                                          </p:tavLst>
                                        </p:anim>
                                        <p:animEffect transition="in" filter="fade">
                                          <p:cBhvr>
                                            <p:cTn id="13" dur="75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gtEl>
                                            <p:attrNameLst>
                                              <p:attrName>style.visibility</p:attrName>
                                            </p:attrNameLst>
                                          </p:cBhvr>
                                          <p:to>
                                            <p:strVal val="visible"/>
                                          </p:to>
                                        </p:set>
                                        <p:anim calcmode="lin" valueType="num">
                                          <p:cBhvr additive="base">
                                            <p:cTn id="18" dur="750" fill="hold"/>
                                            <p:tgtEl>
                                              <p:spTgt spid="6"/>
                                            </p:tgtEl>
                                            <p:attrNameLst>
                                              <p:attrName>ppt_x</p:attrName>
                                            </p:attrNameLst>
                                          </p:cBhvr>
                                          <p:tavLst>
                                            <p:tav tm="0">
                                              <p:val>
                                                <p:strVal val="#ppt_x"/>
                                              </p:val>
                                            </p:tav>
                                            <p:tav tm="100000">
                                              <p:val>
                                                <p:strVal val="#ppt_x"/>
                                              </p:val>
                                            </p:tav>
                                          </p:tavLst>
                                        </p:anim>
                                        <p:anim calcmode="lin" valueType="num">
                                          <p:cBhvr additive="base">
                                            <p:cTn id="19" dur="750" fill="hold"/>
                                            <p:tgtEl>
                                              <p:spTgt spid="6"/>
                                            </p:tgtEl>
                                            <p:attrNameLst>
                                              <p:attrName>ppt_y</p:attrName>
                                            </p:attrNameLst>
                                          </p:cBhvr>
                                          <p:tavLst>
                                            <p:tav tm="0">
                                              <p:val>
                                                <p:strVal val="1+#ppt_h/2"/>
                                              </p:val>
                                            </p:tav>
                                            <p:tav tm="100000">
                                              <p:val>
                                                <p:strVal val="#ppt_y"/>
                                              </p:val>
                                            </p:tav>
                                          </p:tavLst>
                                        </p:anim>
                                      </p:childTnLst>
                                      <p:subTnLst>
                                        <p:audio>
                                          <p:cMediaNode>
                                            <p:cTn display="0" masterRel="sameClick">
                                              <p:stCondLst>
                                                <p:cond evt="begin" delay="0">
                                                  <p:tn val="16"/>
                                                </p:cond>
                                              </p:stCondLst>
                                              <p:endCondLst>
                                                <p:cond evt="onStopAudio" delay="0">
                                                  <p:tgtEl>
                                                    <p:sldTgt/>
                                                  </p:tgtEl>
                                                </p:cond>
                                              </p:endCondLst>
                                            </p:cTn>
                                            <p:tgtEl>
                                              <p:sndTgt r:embed="rId8" name="uỷn.wav"/>
                                            </p:tgtEl>
                                          </p:cMediaNode>
                                        </p:audio>
                                      </p:subTnLst>
                                    </p:cTn>
                                  </p:par>
                                  <p:par>
                                    <p:cTn id="20" presetID="42" presetClass="entr" presetSubtype="0" fill="hold"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500"/>
                                            <p:tgtEl>
                                              <p:spTgt spid="13"/>
                                            </p:tgtEl>
                                          </p:cBhvr>
                                        </p:animEffect>
                                        <p:anim calcmode="lin" valueType="num">
                                          <p:cBhvr>
                                            <p:cTn id="23" dur="500" fill="hold"/>
                                            <p:tgtEl>
                                              <p:spTgt spid="13"/>
                                            </p:tgtEl>
                                            <p:attrNameLst>
                                              <p:attrName>ppt_x</p:attrName>
                                            </p:attrNameLst>
                                          </p:cBhvr>
                                          <p:tavLst>
                                            <p:tav tm="0">
                                              <p:val>
                                                <p:strVal val="#ppt_x"/>
                                              </p:val>
                                            </p:tav>
                                            <p:tav tm="100000">
                                              <p:val>
                                                <p:strVal val="#ppt_x"/>
                                              </p:val>
                                            </p:tav>
                                          </p:tavLst>
                                        </p:anim>
                                        <p:anim calcmode="lin" valueType="num">
                                          <p:cBhvr>
                                            <p:cTn id="24" dur="5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4"/>
                                            </p:tgtEl>
                                            <p:attrNameLst>
                                              <p:attrName>style.visibility</p:attrName>
                                            </p:attrNameLst>
                                          </p:cBhvr>
                                          <p:to>
                                            <p:strVal val="visible"/>
                                          </p:to>
                                        </p:set>
                                        <p:animEffect transition="in" filter="fade">
                                          <p:cBhvr>
                                            <p:cTn id="27" dur="500"/>
                                            <p:tgtEl>
                                              <p:spTgt spid="14"/>
                                            </p:tgtEl>
                                          </p:cBhvr>
                                        </p:animEffect>
                                        <p:anim calcmode="lin" valueType="num">
                                          <p:cBhvr>
                                            <p:cTn id="28" dur="500" fill="hold"/>
                                            <p:tgtEl>
                                              <p:spTgt spid="14"/>
                                            </p:tgtEl>
                                            <p:attrNameLst>
                                              <p:attrName>ppt_x</p:attrName>
                                            </p:attrNameLst>
                                          </p:cBhvr>
                                          <p:tavLst>
                                            <p:tav tm="0">
                                              <p:val>
                                                <p:strVal val="#ppt_x"/>
                                              </p:val>
                                            </p:tav>
                                            <p:tav tm="100000">
                                              <p:val>
                                                <p:strVal val="#ppt_x"/>
                                              </p:val>
                                            </p:tav>
                                          </p:tavLst>
                                        </p:anim>
                                        <p:anim calcmode="lin" valueType="num">
                                          <p:cBhvr>
                                            <p:cTn id="29" dur="5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4"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wipe(down)">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mc:Fallback>
  </mc:AlternateContent>
</p:sld>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自定义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79646"/>
      </a:hlink>
      <a:folHlink>
        <a:srgbClr val="F79646"/>
      </a:folHlink>
    </a:clrScheme>
    <a:fontScheme name="Office 主题​​">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69</TotalTime>
  <Words>854</Words>
  <Application>Microsoft Office PowerPoint</Application>
  <PresentationFormat>Custom</PresentationFormat>
  <Paragraphs>95</Paragraphs>
  <Slides>22</Slides>
  <Notes>0</Notes>
  <HiddenSlides>0</HiddenSlides>
  <MMClips>1</MMClips>
  <ScaleCrop>false</ScaleCrop>
  <HeadingPairs>
    <vt:vector size="4" baseType="variant">
      <vt:variant>
        <vt:lpstr>Theme</vt:lpstr>
      </vt:variant>
      <vt:variant>
        <vt:i4>2</vt:i4>
      </vt:variant>
      <vt:variant>
        <vt:lpstr>Slide Titles</vt:lpstr>
      </vt:variant>
      <vt:variant>
        <vt:i4>22</vt:i4>
      </vt:variant>
    </vt:vector>
  </HeadingPairs>
  <TitlesOfParts>
    <vt:vector size="24" baseType="lpstr">
      <vt:lpstr>Office 主题​​</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Windows User</cp:lastModifiedBy>
  <cp:revision>36</cp:revision>
  <dcterms:created xsi:type="dcterms:W3CDTF">2022-06-26T08:15:00Z</dcterms:created>
  <dcterms:modified xsi:type="dcterms:W3CDTF">2023-10-18T08:12:21Z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83935EC136DD420AADD13B509CBC3A77_12</vt:lpwstr>
  </property>
  <property fmtid="{D5CDD505-2E9C-101B-9397-08002B2CF9AE}" pid="3" name="KSOProductBuildVer">
    <vt:lpwstr>1033-12.2.0.13215</vt:lpwstr>
  </property>
</Properties>
</file>