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>
        <p:scale>
          <a:sx n="72" d="100"/>
          <a:sy n="72" d="100"/>
        </p:scale>
        <p:origin x="-4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5" y="849302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gặm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  <p:tag name="MMPROD_UIDATA" val="&lt;database version=&quot;10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&quot;/&gt;&lt;property id=&quot;20307&quot; value=&quot;306&quot;/&gt;&lt;/object&gt;&lt;object type=&quot;3&quot; unique_id=&quot;10043&quot;&gt;&lt;property id=&quot;20148&quot; value=&quot;5&quot;/&gt;&lt;property id=&quot;20300&quot; value=&quot;Slide 2&quot;/&gt;&lt;property id=&quot;20307&quot; value=&quot;295&quot;/&gt;&lt;/object&gt;&lt;object type=&quot;3&quot; unique_id=&quot;10044&quot;&gt;&lt;property id=&quot;20148&quot; value=&quot;5&quot;/&gt;&lt;property id=&quot;20300&quot; value=&quot;Slide 3&quot;/&gt;&lt;property id=&quot;20307&quot; value=&quot;281&quot;/&gt;&lt;/object&gt;&lt;object type=&quot;3&quot; unique_id=&quot;10045&quot;&gt;&lt;property id=&quot;20148&quot; value=&quot;5&quot;/&gt;&lt;property id=&quot;20300&quot; value=&quot;Slide 4&quot;/&gt;&lt;property id=&quot;20307&quot; value=&quot;296&quot;/&gt;&lt;/object&gt;&lt;object type=&quot;3&quot; unique_id=&quot;10046&quot;&gt;&lt;property id=&quot;20148&quot; value=&quot;5&quot;/&gt;&lt;property id=&quot;20300&quot; value=&quot;Slide 5&quot;/&gt;&lt;property id=&quot;20307&quot; value=&quot;282&quot;/&gt;&lt;/object&gt;&lt;object type=&quot;3&quot; unique_id=&quot;10047&quot;&gt;&lt;property id=&quot;20148&quot; value=&quot;5&quot;/&gt;&lt;property id=&quot;20300&quot; value=&quot;Slide 6&quot;/&gt;&lt;property id=&quot;20307&quot; value=&quot;297&quot;/&gt;&lt;/object&gt;&lt;object type=&quot;3&quot; unique_id=&quot;10048&quot;&gt;&lt;property id=&quot;20148&quot; value=&quot;5&quot;/&gt;&lt;property id=&quot;20300&quot; value=&quot;Slide 7&quot;/&gt;&lt;property id=&quot;20307&quot; value=&quot;298&quot;/&gt;&lt;/object&gt;&lt;object type=&quot;3&quot; unique_id=&quot;10049&quot;&gt;&lt;property id=&quot;20148&quot; value=&quot;5&quot;/&gt;&lt;property id=&quot;20300&quot; value=&quot;Slide 8&quot;/&gt;&lt;property id=&quot;20307&quot; value=&quot;299&quot;/&gt;&lt;/object&gt;&lt;object type=&quot;3&quot; unique_id=&quot;10050&quot;&gt;&lt;property id=&quot;20148&quot; value=&quot;5&quot;/&gt;&lt;property id=&quot;20300&quot; value=&quot;Slide 9&quot;/&gt;&lt;property id=&quot;20307&quot; value=&quot;277&quot;/&gt;&lt;/object&gt;&lt;object type=&quot;3&quot; unique_id=&quot;10051&quot;&gt;&lt;property id=&quot;20148&quot; value=&quot;5&quot;/&gt;&lt;property id=&quot;20300&quot; value=&quot;Slide 10&quot;/&gt;&lt;property id=&quot;20307&quot; value=&quot;284&quot;/&gt;&lt;/object&gt;&lt;object type=&quot;3&quot; unique_id=&quot;10052&quot;&gt;&lt;property id=&quot;20148&quot; value=&quot;5&quot;/&gt;&lt;property id=&quot;20300&quot; value=&quot;Slide 11&quot;/&gt;&lt;property id=&quot;20307&quot; value=&quot;309&quot;/&gt;&lt;/object&gt;&lt;object type=&quot;3&quot; unique_id=&quot;10053&quot;&gt;&lt;property id=&quot;20148&quot; value=&quot;5&quot;/&gt;&lt;property id=&quot;20300&quot; value=&quot;Slide 12&quot;/&gt;&lt;property id=&quot;20307&quot; value=&quot;289&quot;/&gt;&lt;/object&gt;&lt;object type=&quot;3&quot; unique_id=&quot;10054&quot;&gt;&lt;property id=&quot;20148&quot; value=&quot;5&quot;/&gt;&lt;property id=&quot;20300&quot; value=&quot;Slide 13&quot;/&gt;&lt;property id=&quot;20307&quot; value=&quot;303&quot;/&gt;&lt;/object&gt;&lt;object type=&quot;3&quot; unique_id=&quot;10055&quot;&gt;&lt;property id=&quot;20148&quot; value=&quot;5&quot;/&gt;&lt;property id=&quot;20300&quot; value=&quot;Slide 14&quot;/&gt;&lt;property id=&quot;20307&quot; value=&quot;290&quot;/&gt;&lt;/object&gt;&lt;object type=&quot;3&quot; unique_id=&quot;10056&quot;&gt;&lt;property id=&quot;20148&quot; value=&quot;5&quot;/&gt;&lt;property id=&quot;20300&quot; value=&quot;Slide 15&quot;/&gt;&lt;property id=&quot;20307&quot; value=&quot;307&quot;/&gt;&lt;/object&gt;&lt;object type=&quot;3&quot; unique_id=&quot;10057&quot;&gt;&lt;property id=&quot;20148&quot; value=&quot;5&quot;/&gt;&lt;property id=&quot;20300&quot; value=&quot;Slide 16&quot;/&gt;&lt;property id=&quot;20307&quot; value=&quot;308&quot;/&gt;&lt;/object&gt;&lt;object type=&quot;3&quot; unique_id=&quot;10058&quot;&gt;&lt;property id=&quot;20148&quot; value=&quot;5&quot;/&gt;&lt;property id=&quot;20300&quot; value=&quot;Slide 17&quot;/&gt;&lt;property id=&quot;20307&quot; value=&quot;304&quot;/&gt;&lt;/object&gt;&lt;object type=&quot;3&quot; unique_id=&quot;10059&quot;&gt;&lt;property id=&quot;20148&quot; value=&quot;5&quot;/&gt;&lt;property id=&quot;20300&quot; value=&quot;Slide 18&quot;/&gt;&lt;property id=&quot;20307&quot; value=&quot;294&quot;/&gt;&lt;/object&gt;&lt;/object&gt;&lt;object type=&quot;8&quot; unique_id=&quot;10079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853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71</cp:revision>
  <dcterms:created xsi:type="dcterms:W3CDTF">2020-08-10T13:41:50Z</dcterms:created>
  <dcterms:modified xsi:type="dcterms:W3CDTF">2020-09-22T02:40:24Z</dcterms:modified>
</cp:coreProperties>
</file>