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272" r:id="rId2"/>
    <p:sldId id="273" r:id="rId3"/>
    <p:sldId id="271" r:id="rId4"/>
    <p:sldId id="274" r:id="rId5"/>
    <p:sldId id="275" r:id="rId6"/>
    <p:sldId id="276" r:id="rId7"/>
    <p:sldId id="277" r:id="rId8"/>
    <p:sldId id="278" r:id="rId9"/>
    <p:sldId id="279" r:id="rId10"/>
    <p:sldId id="285" r:id="rId11"/>
    <p:sldId id="286" r:id="rId12"/>
    <p:sldId id="287" r:id="rId13"/>
    <p:sldId id="288" r:id="rId14"/>
    <p:sldId id="289" r:id="rId15"/>
    <p:sldId id="290" r:id="rId16"/>
    <p:sldId id="282" r:id="rId17"/>
    <p:sldId id="284" r:id="rId18"/>
    <p:sldId id="283" r:id="rId19"/>
    <p:sldId id="280" r:id="rId20"/>
  </p:sldIdLst>
  <p:sldSz cx="9144000" cy="6858000" type="screen4x3"/>
  <p:notesSz cx="6858000" cy="9144000"/>
  <p:custDataLst>
    <p:tags r:id="rId22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737" autoAdjust="0"/>
    <p:restoredTop sz="94660"/>
  </p:normalViewPr>
  <p:slideViewPr>
    <p:cSldViewPr>
      <p:cViewPr>
        <p:scale>
          <a:sx n="70" d="100"/>
          <a:sy n="70" d="100"/>
        </p:scale>
        <p:origin x="-546" y="-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gs" Target="tags/tag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F7F895E-6ADE-46BD-A904-78CD47090906}" type="datetimeFigureOut">
              <a:rPr lang="en-US" smtClean="0"/>
              <a:pPr/>
              <a:t>18/09/2020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5411B1C-1BB0-414C-97A2-23D6FB0BF98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54642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411B1C-1BB0-414C-97A2-23D6FB0BF986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5F0C53-322E-4084-927B-C545DB321773}" type="datetimeFigureOut">
              <a:rPr lang="en-US" smtClean="0"/>
              <a:pPr/>
              <a:t>18/09/2020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00B08D-A9CB-4E38-8C2E-B79C6B9327D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5F0C53-322E-4084-927B-C545DB321773}" type="datetimeFigureOut">
              <a:rPr lang="en-US" smtClean="0"/>
              <a:pPr/>
              <a:t>18/09/2020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00B08D-A9CB-4E38-8C2E-B79C6B9327D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5F0C53-322E-4084-927B-C545DB321773}" type="datetimeFigureOut">
              <a:rPr lang="en-US" smtClean="0"/>
              <a:pPr/>
              <a:t>18/09/2020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00B08D-A9CB-4E38-8C2E-B79C6B9327D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5F0C53-322E-4084-927B-C545DB321773}" type="datetimeFigureOut">
              <a:rPr lang="en-US" smtClean="0"/>
              <a:pPr/>
              <a:t>18/09/2020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00B08D-A9CB-4E38-8C2E-B79C6B9327D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5F0C53-322E-4084-927B-C545DB321773}" type="datetimeFigureOut">
              <a:rPr lang="en-US" smtClean="0"/>
              <a:pPr/>
              <a:t>18/09/2020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00B08D-A9CB-4E38-8C2E-B79C6B9327D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5F0C53-322E-4084-927B-C545DB321773}" type="datetimeFigureOut">
              <a:rPr lang="en-US" smtClean="0"/>
              <a:pPr/>
              <a:t>18/09/2020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00B08D-A9CB-4E38-8C2E-B79C6B9327D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5F0C53-322E-4084-927B-C545DB321773}" type="datetimeFigureOut">
              <a:rPr lang="en-US" smtClean="0"/>
              <a:pPr/>
              <a:t>18/09/2020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00B08D-A9CB-4E38-8C2E-B79C6B9327D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5F0C53-322E-4084-927B-C545DB321773}" type="datetimeFigureOut">
              <a:rPr lang="en-US" smtClean="0"/>
              <a:pPr/>
              <a:t>18/09/2020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00B08D-A9CB-4E38-8C2E-B79C6B9327D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5F0C53-322E-4084-927B-C545DB321773}" type="datetimeFigureOut">
              <a:rPr lang="en-US" smtClean="0"/>
              <a:pPr/>
              <a:t>18/09/2020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00B08D-A9CB-4E38-8C2E-B79C6B9327D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5F0C53-322E-4084-927B-C545DB321773}" type="datetimeFigureOut">
              <a:rPr lang="en-US" smtClean="0"/>
              <a:pPr/>
              <a:t>18/09/2020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00B08D-A9CB-4E38-8C2E-B79C6B9327D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5F0C53-322E-4084-927B-C545DB321773}" type="datetimeFigureOut">
              <a:rPr lang="en-US" smtClean="0"/>
              <a:pPr/>
              <a:t>18/09/2020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00B08D-A9CB-4E38-8C2E-B79C6B9327D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5F0C53-322E-4084-927B-C545DB321773}" type="datetimeFigureOut">
              <a:rPr lang="en-US" smtClean="0"/>
              <a:pPr/>
              <a:t>18/09/2020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00B08D-A9CB-4E38-8C2E-B79C6B9327D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b="0" i="0" u="none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b="0" i="0" u="none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E:\PP%20HV%20TUAN%201\bupbevademen_0.avi" TargetMode="Externa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C:\Users\MTC\Desktop\L&#7899;p%201A3%20n&#259;m%20h&#7885;c%202020%20-%202021\PP%2020-21\LTK.HOC%20VAN%20TUAN%201\PP%20HV%20TUAN%201\6.mp4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E:\PP%20HV%20TUAN%201\T&#7853;p%20vi&#7871;t%20s&#7889;%207%20.mp4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E:\PP%20HV%20TUAN%201\T&#7853;p%20vi&#7871;t%20s&#7889;%208%20.mp4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E:\PP%20HV%20TUAN%201\T&#7853;p%20vi&#7871;t%20s&#7889;%209.mp4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E:\PP%20HV%20TUAN%201\T&#7853;p%20vi&#7871;t%20s&#7889;%200.mp4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990600" y="3124200"/>
            <a:ext cx="2895600" cy="838200"/>
          </a:xfrm>
          <a:prstGeom prst="rect">
            <a:avLst/>
          </a:prstGeom>
          <a:ln w="28575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solidFill>
                  <a:srgbClr val="0000FF"/>
                </a:solidFill>
                <a:latin typeface=".VnAvant" pitchFamily="34" charset="0"/>
              </a:rPr>
              <a:t>b</a:t>
            </a:r>
            <a:r>
              <a:rPr lang="en-US" sz="6000" dirty="0" smtClean="0">
                <a:solidFill>
                  <a:srgbClr val="FF0000"/>
                </a:solidFill>
                <a:latin typeface=".VnAvant" pitchFamily="34" charset="0"/>
              </a:rPr>
              <a:t>e</a:t>
            </a:r>
            <a:endParaRPr lang="en-US" sz="6000" dirty="0">
              <a:solidFill>
                <a:srgbClr val="0000FF"/>
              </a:solidFill>
              <a:latin typeface=".VnAvant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990600" y="2286000"/>
            <a:ext cx="1447800" cy="838200"/>
          </a:xfrm>
          <a:prstGeom prst="rect">
            <a:avLst/>
          </a:prstGeom>
          <a:ln w="28575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solidFill>
                  <a:srgbClr val="0000FF"/>
                </a:solidFill>
                <a:latin typeface=".VnAvant" pitchFamily="34" charset="0"/>
              </a:rPr>
              <a:t>b</a:t>
            </a:r>
            <a:endParaRPr lang="en-US" sz="6000" dirty="0">
              <a:solidFill>
                <a:srgbClr val="0000FF"/>
              </a:solidFill>
              <a:latin typeface=".VnAvant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438400" y="2286000"/>
            <a:ext cx="1447800" cy="838200"/>
          </a:xfrm>
          <a:prstGeom prst="rect">
            <a:avLst/>
          </a:prstGeom>
          <a:ln w="28575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solidFill>
                  <a:srgbClr val="FF0000"/>
                </a:solidFill>
                <a:latin typeface=".VnAvant" pitchFamily="34" charset="0"/>
              </a:rPr>
              <a:t>e</a:t>
            </a:r>
            <a:endParaRPr lang="en-US" sz="6000" dirty="0">
              <a:solidFill>
                <a:srgbClr val="FF0000"/>
              </a:solidFill>
              <a:latin typeface=".VnAvant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5105400" y="3124200"/>
            <a:ext cx="2895600" cy="838200"/>
          </a:xfrm>
          <a:prstGeom prst="rect">
            <a:avLst/>
          </a:prstGeom>
          <a:ln w="28575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solidFill>
                  <a:srgbClr val="0000FF"/>
                </a:solidFill>
                <a:latin typeface=".VnAvant" pitchFamily="34" charset="0"/>
              </a:rPr>
              <a:t>b</a:t>
            </a:r>
            <a:r>
              <a:rPr lang="en-US" sz="6000" dirty="0" smtClean="0">
                <a:solidFill>
                  <a:srgbClr val="FF0000"/>
                </a:solidFill>
                <a:latin typeface=".VnAvant" pitchFamily="34" charset="0"/>
              </a:rPr>
              <a:t>ª</a:t>
            </a:r>
            <a:endParaRPr lang="en-US" sz="6000" dirty="0">
              <a:solidFill>
                <a:srgbClr val="0000FF"/>
              </a:solidFill>
              <a:latin typeface=".VnAvant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5105400" y="2286000"/>
            <a:ext cx="1447800" cy="838200"/>
          </a:xfrm>
          <a:prstGeom prst="rect">
            <a:avLst/>
          </a:prstGeom>
          <a:ln w="28575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solidFill>
                  <a:srgbClr val="0000FF"/>
                </a:solidFill>
                <a:latin typeface=".VnAvant" pitchFamily="34" charset="0"/>
              </a:rPr>
              <a:t>b</a:t>
            </a:r>
            <a:endParaRPr lang="en-US" sz="6000" dirty="0">
              <a:solidFill>
                <a:srgbClr val="0000FF"/>
              </a:solidFill>
              <a:latin typeface=".VnAvant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6553200" y="2286000"/>
            <a:ext cx="1447800" cy="838200"/>
          </a:xfrm>
          <a:prstGeom prst="rect">
            <a:avLst/>
          </a:prstGeom>
          <a:ln w="28575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solidFill>
                  <a:srgbClr val="FF0000"/>
                </a:solidFill>
                <a:latin typeface=".VnAvant" pitchFamily="34" charset="0"/>
              </a:rPr>
              <a:t>ª</a:t>
            </a:r>
            <a:endParaRPr lang="en-US" sz="6000" dirty="0">
              <a:solidFill>
                <a:srgbClr val="FF0000"/>
              </a:solidFill>
              <a:latin typeface=".VnAvant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905000" y="228600"/>
            <a:ext cx="25908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dirty="0" smtClean="0">
                <a:solidFill>
                  <a:srgbClr val="FF0000"/>
                </a:solidFill>
                <a:latin typeface=".VnAvant" pitchFamily="34" charset="0"/>
              </a:rPr>
              <a:t>e</a:t>
            </a:r>
            <a:endParaRPr lang="en-US" sz="9600" dirty="0">
              <a:solidFill>
                <a:srgbClr val="FF0000"/>
              </a:solidFill>
              <a:latin typeface=".VnAvant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943600" y="228600"/>
            <a:ext cx="25908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dirty="0" smtClean="0">
                <a:solidFill>
                  <a:srgbClr val="FF0000"/>
                </a:solidFill>
                <a:latin typeface=".VnAvant" pitchFamily="34" charset="0"/>
              </a:rPr>
              <a:t>ª</a:t>
            </a:r>
            <a:endParaRPr lang="en-US" sz="9600" dirty="0">
              <a:solidFill>
                <a:srgbClr val="FF0000"/>
              </a:solidFill>
              <a:latin typeface=".VnAvant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447800" y="4470737"/>
            <a:ext cx="1524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 err="1" smtClean="0">
                <a:solidFill>
                  <a:srgbClr val="0000FF"/>
                </a:solidFill>
                <a:latin typeface=".VnAvant" pitchFamily="34" charset="0"/>
              </a:rPr>
              <a:t>bÌ</a:t>
            </a:r>
            <a:r>
              <a:rPr lang="en-US" sz="4000" dirty="0" smtClean="0">
                <a:solidFill>
                  <a:srgbClr val="0000FF"/>
                </a:solidFill>
                <a:latin typeface=".VnAvant" pitchFamily="34" charset="0"/>
              </a:rPr>
              <a:t> </a:t>
            </a:r>
            <a:endParaRPr lang="en-US" sz="4000" dirty="0">
              <a:solidFill>
                <a:srgbClr val="0000FF"/>
              </a:solidFill>
              <a:latin typeface=".VnAvant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172200" y="4495800"/>
            <a:ext cx="1524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 err="1" smtClean="0">
                <a:solidFill>
                  <a:srgbClr val="0000FF"/>
                </a:solidFill>
                <a:latin typeface=".VnAvant" pitchFamily="34" charset="0"/>
              </a:rPr>
              <a:t>bÕ</a:t>
            </a:r>
            <a:r>
              <a:rPr lang="en-US" sz="4000" dirty="0" smtClean="0">
                <a:solidFill>
                  <a:srgbClr val="0000FF"/>
                </a:solidFill>
                <a:latin typeface=".VnAvant" pitchFamily="34" charset="0"/>
              </a:rPr>
              <a:t> </a:t>
            </a:r>
            <a:endParaRPr lang="en-US" sz="4000" dirty="0">
              <a:solidFill>
                <a:srgbClr val="0000FF"/>
              </a:solidFill>
              <a:latin typeface=".VnAvant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733800" y="4495800"/>
            <a:ext cx="1524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 err="1" smtClean="0">
                <a:solidFill>
                  <a:srgbClr val="0000FF"/>
                </a:solidFill>
                <a:latin typeface=".VnAvant" pitchFamily="34" charset="0"/>
              </a:rPr>
              <a:t>bÐ</a:t>
            </a:r>
            <a:r>
              <a:rPr lang="en-US" sz="4000" dirty="0" smtClean="0">
                <a:solidFill>
                  <a:srgbClr val="0000FF"/>
                </a:solidFill>
                <a:latin typeface=".VnAvant" pitchFamily="34" charset="0"/>
              </a:rPr>
              <a:t> </a:t>
            </a:r>
            <a:endParaRPr lang="en-US" sz="4000" dirty="0">
              <a:solidFill>
                <a:srgbClr val="0000FF"/>
              </a:solidFill>
              <a:latin typeface=".VnAvant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ight Arrow 3"/>
          <p:cNvSpPr/>
          <p:nvPr/>
        </p:nvSpPr>
        <p:spPr>
          <a:xfrm>
            <a:off x="7924800" y="6019800"/>
            <a:ext cx="685800" cy="8382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bupbevademen_0.avi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381000" y="685800"/>
            <a:ext cx="8202706" cy="4648200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84048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012489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07631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72370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02791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92804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 descr="C:\Users\HP\Pictures\TRANH HOC VAN\21.PNG"/>
          <p:cNvPicPr>
            <a:picLocks noChangeAspect="1" noChangeArrowheads="1"/>
          </p:cNvPicPr>
          <p:nvPr/>
        </p:nvPicPr>
        <p:blipFill>
          <a:blip r:embed="rId2"/>
          <a:srcRect l="3774" t="2682" r="1887" b="65131"/>
          <a:stretch>
            <a:fillRect/>
          </a:stretch>
        </p:blipFill>
        <p:spPr bwMode="auto">
          <a:xfrm>
            <a:off x="457200" y="914400"/>
            <a:ext cx="8255000" cy="39624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685800" y="4876800"/>
            <a:ext cx="8229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latin typeface=".VnAvant" pitchFamily="34" charset="0"/>
              </a:rPr>
              <a:t>Bóp</a:t>
            </a:r>
            <a:r>
              <a:rPr lang="en-US" sz="3600" dirty="0" smtClean="0">
                <a:latin typeface=".VnAvant" pitchFamily="34" charset="0"/>
              </a:rPr>
              <a:t> bª </a:t>
            </a:r>
            <a:r>
              <a:rPr lang="en-US" sz="3600" dirty="0" err="1" smtClean="0">
                <a:latin typeface=".VnAvant" pitchFamily="34" charset="0"/>
              </a:rPr>
              <a:t>lµm</a:t>
            </a:r>
            <a:r>
              <a:rPr lang="en-US" sz="3600" dirty="0" smtClean="0">
                <a:latin typeface=".VnAvant" pitchFamily="34" charset="0"/>
              </a:rPr>
              <a:t> </a:t>
            </a:r>
            <a:r>
              <a:rPr lang="en-US" sz="3600" dirty="0" err="1" smtClean="0">
                <a:latin typeface=".VnAvant" pitchFamily="34" charset="0"/>
              </a:rPr>
              <a:t>nh÷ng</a:t>
            </a:r>
            <a:r>
              <a:rPr lang="en-US" sz="3600" dirty="0" smtClean="0">
                <a:latin typeface=".VnAvant" pitchFamily="34" charset="0"/>
              </a:rPr>
              <a:t> </a:t>
            </a:r>
            <a:r>
              <a:rPr lang="en-US" sz="3600" dirty="0" err="1" smtClean="0">
                <a:latin typeface=".VnAvant" pitchFamily="34" charset="0"/>
              </a:rPr>
              <a:t>viÖc</a:t>
            </a:r>
            <a:r>
              <a:rPr lang="en-US" sz="3600" dirty="0" smtClean="0">
                <a:latin typeface=".VnAvant" pitchFamily="34" charset="0"/>
              </a:rPr>
              <a:t> g×? </a:t>
            </a:r>
            <a:endParaRPr lang="en-US" sz="3600" dirty="0">
              <a:latin typeface=".VnAvant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" descr="C:\Users\HP\Pictures\TRANH HOC VAN\21.PNG"/>
          <p:cNvPicPr>
            <a:picLocks noChangeAspect="1" noChangeArrowheads="1"/>
          </p:cNvPicPr>
          <p:nvPr/>
        </p:nvPicPr>
        <p:blipFill>
          <a:blip r:embed="rId2"/>
          <a:srcRect l="5661" t="34869" r="1887" b="32944"/>
          <a:stretch>
            <a:fillRect/>
          </a:stretch>
        </p:blipFill>
        <p:spPr bwMode="auto">
          <a:xfrm>
            <a:off x="533400" y="609600"/>
            <a:ext cx="8401050" cy="41148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685800" y="4876800"/>
            <a:ext cx="8229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.VnAvant" pitchFamily="34" charset="0"/>
              </a:rPr>
              <a:t>V× </a:t>
            </a:r>
            <a:r>
              <a:rPr lang="en-US" sz="3600" dirty="0" err="1" smtClean="0">
                <a:latin typeface=".VnAvant" pitchFamily="34" charset="0"/>
              </a:rPr>
              <a:t>sao</a:t>
            </a:r>
            <a:r>
              <a:rPr lang="en-US" sz="3600" dirty="0" smtClean="0">
                <a:latin typeface=".VnAvant" pitchFamily="34" charset="0"/>
              </a:rPr>
              <a:t> DÕ </a:t>
            </a:r>
            <a:r>
              <a:rPr lang="en-US" sz="3600" dirty="0" err="1" smtClean="0">
                <a:latin typeface=".VnAvant" pitchFamily="34" charset="0"/>
              </a:rPr>
              <a:t>MÌn</a:t>
            </a:r>
            <a:r>
              <a:rPr lang="en-US" sz="3600" dirty="0" smtClean="0">
                <a:latin typeface=".VnAvant" pitchFamily="34" charset="0"/>
              </a:rPr>
              <a:t> </a:t>
            </a:r>
            <a:r>
              <a:rPr lang="en-US" sz="3600" dirty="0" err="1" smtClean="0">
                <a:latin typeface=".VnAvant" pitchFamily="34" charset="0"/>
              </a:rPr>
              <a:t>h¸t</a:t>
            </a:r>
            <a:r>
              <a:rPr lang="en-US" sz="3600" dirty="0" smtClean="0">
                <a:latin typeface=".VnAvant" pitchFamily="34" charset="0"/>
              </a:rPr>
              <a:t> </a:t>
            </a:r>
            <a:r>
              <a:rPr lang="en-US" sz="3600" dirty="0" err="1" smtClean="0">
                <a:latin typeface=".VnAvant" pitchFamily="34" charset="0"/>
              </a:rPr>
              <a:t>tÆng</a:t>
            </a:r>
            <a:r>
              <a:rPr lang="en-US" sz="3600" dirty="0" smtClean="0">
                <a:latin typeface=".VnAvant" pitchFamily="34" charset="0"/>
              </a:rPr>
              <a:t> </a:t>
            </a:r>
            <a:r>
              <a:rPr lang="en-US" sz="3600" dirty="0" err="1" smtClean="0">
                <a:latin typeface=".VnAvant" pitchFamily="34" charset="0"/>
              </a:rPr>
              <a:t>bóp</a:t>
            </a:r>
            <a:r>
              <a:rPr lang="en-US" sz="3600" dirty="0" smtClean="0">
                <a:latin typeface=".VnAvant" pitchFamily="34" charset="0"/>
              </a:rPr>
              <a:t> bª?</a:t>
            </a:r>
            <a:endParaRPr lang="en-US" sz="3600" dirty="0">
              <a:latin typeface=".VnAvant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HP\Pictures\TRANH HOC VAN\21.PNG"/>
          <p:cNvPicPr>
            <a:picLocks noChangeAspect="1" noChangeArrowheads="1"/>
          </p:cNvPicPr>
          <p:nvPr/>
        </p:nvPicPr>
        <p:blipFill>
          <a:blip r:embed="rId2"/>
          <a:srcRect l="3774" t="67055" r="1887" b="2099"/>
          <a:stretch>
            <a:fillRect/>
          </a:stretch>
        </p:blipFill>
        <p:spPr bwMode="auto">
          <a:xfrm>
            <a:off x="304799" y="457200"/>
            <a:ext cx="8448261" cy="38862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685800" y="4876800"/>
            <a:ext cx="8229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latin typeface=".VnAvant" pitchFamily="34" charset="0"/>
              </a:rPr>
              <a:t>Bóp</a:t>
            </a:r>
            <a:r>
              <a:rPr lang="en-US" sz="3600" dirty="0" smtClean="0">
                <a:latin typeface=".VnAvant" pitchFamily="34" charset="0"/>
              </a:rPr>
              <a:t> bª </a:t>
            </a:r>
            <a:r>
              <a:rPr lang="en-US" sz="3600" dirty="0" err="1" smtClean="0">
                <a:latin typeface=".VnAvant" pitchFamily="34" charset="0"/>
              </a:rPr>
              <a:t>thÊy</a:t>
            </a:r>
            <a:r>
              <a:rPr lang="en-US" sz="3600" dirty="0" smtClean="0">
                <a:latin typeface=".VnAvant" pitchFamily="34" charset="0"/>
              </a:rPr>
              <a:t> </a:t>
            </a:r>
            <a:r>
              <a:rPr lang="en-US" sz="3600" dirty="0" err="1" smtClean="0">
                <a:latin typeface=".VnAvant" pitchFamily="34" charset="0"/>
              </a:rPr>
              <a:t>thÕ</a:t>
            </a:r>
            <a:r>
              <a:rPr lang="en-US" sz="3600" dirty="0" smtClean="0">
                <a:latin typeface=".VnAvant" pitchFamily="34" charset="0"/>
              </a:rPr>
              <a:t> </a:t>
            </a:r>
            <a:r>
              <a:rPr lang="en-US" sz="3600" dirty="0" err="1" smtClean="0">
                <a:latin typeface=".VnAvant" pitchFamily="34" charset="0"/>
              </a:rPr>
              <a:t>nµo</a:t>
            </a:r>
            <a:r>
              <a:rPr lang="en-US" sz="3600" dirty="0" smtClean="0">
                <a:latin typeface=".VnAvant" pitchFamily="34" charset="0"/>
              </a:rPr>
              <a:t> </a:t>
            </a:r>
            <a:r>
              <a:rPr lang="en-US" sz="3600" dirty="0" err="1" smtClean="0">
                <a:latin typeface=".VnAvant" pitchFamily="34" charset="0"/>
              </a:rPr>
              <a:t>khi</a:t>
            </a:r>
            <a:r>
              <a:rPr lang="en-US" sz="3600" dirty="0" smtClean="0">
                <a:latin typeface=".VnAvant" pitchFamily="34" charset="0"/>
              </a:rPr>
              <a:t> </a:t>
            </a:r>
            <a:r>
              <a:rPr lang="en-US" sz="3600" dirty="0" err="1" smtClean="0">
                <a:latin typeface=".VnAvant" pitchFamily="34" charset="0"/>
              </a:rPr>
              <a:t>nghe</a:t>
            </a:r>
            <a:r>
              <a:rPr lang="en-US" sz="3600" dirty="0" smtClean="0">
                <a:latin typeface=".VnAvant" pitchFamily="34" charset="0"/>
              </a:rPr>
              <a:t> DÕ </a:t>
            </a:r>
            <a:r>
              <a:rPr lang="en-US" sz="3600" dirty="0" err="1" smtClean="0">
                <a:latin typeface=".VnAvant" pitchFamily="34" charset="0"/>
              </a:rPr>
              <a:t>MÌn</a:t>
            </a:r>
            <a:r>
              <a:rPr lang="en-US" sz="3600" dirty="0" smtClean="0">
                <a:latin typeface=".VnAvant" pitchFamily="34" charset="0"/>
              </a:rPr>
              <a:t> </a:t>
            </a:r>
            <a:r>
              <a:rPr lang="en-US" sz="3600" dirty="0" err="1" smtClean="0">
                <a:latin typeface=".VnAvant" pitchFamily="34" charset="0"/>
              </a:rPr>
              <a:t>h¸t</a:t>
            </a:r>
            <a:r>
              <a:rPr lang="en-US" sz="3600" dirty="0" smtClean="0">
                <a:latin typeface=".VnAvant" pitchFamily="34" charset="0"/>
              </a:rPr>
              <a:t>?</a:t>
            </a:r>
            <a:endParaRPr lang="en-US" sz="3600" dirty="0">
              <a:latin typeface=".VnAvant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990600" y="3124200"/>
            <a:ext cx="2895600" cy="838200"/>
          </a:xfrm>
          <a:prstGeom prst="rect">
            <a:avLst/>
          </a:prstGeom>
          <a:ln w="28575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solidFill>
                  <a:srgbClr val="FF0000"/>
                </a:solidFill>
                <a:latin typeface=".VnAvant" pitchFamily="34" charset="0"/>
              </a:rPr>
              <a:t>c</a:t>
            </a:r>
            <a:r>
              <a:rPr lang="en-US" sz="6000" dirty="0" smtClean="0">
                <a:solidFill>
                  <a:srgbClr val="0000FF"/>
                </a:solidFill>
                <a:latin typeface=".VnAvant" pitchFamily="34" charset="0"/>
              </a:rPr>
              <a:t>a</a:t>
            </a:r>
            <a:endParaRPr lang="en-US" sz="6000" dirty="0">
              <a:solidFill>
                <a:srgbClr val="0000FF"/>
              </a:solidFill>
              <a:latin typeface=".VnAvant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990600" y="2286000"/>
            <a:ext cx="1447800" cy="838200"/>
          </a:xfrm>
          <a:prstGeom prst="rect">
            <a:avLst/>
          </a:prstGeom>
          <a:ln w="28575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solidFill>
                  <a:srgbClr val="FF0000"/>
                </a:solidFill>
                <a:latin typeface=".VnAvant" pitchFamily="34" charset="0"/>
              </a:rPr>
              <a:t>c</a:t>
            </a:r>
            <a:endParaRPr lang="en-US" sz="6000" dirty="0">
              <a:solidFill>
                <a:srgbClr val="FF0000"/>
              </a:solidFill>
              <a:latin typeface=".VnAvant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438400" y="2286000"/>
            <a:ext cx="1447800" cy="838200"/>
          </a:xfrm>
          <a:prstGeom prst="rect">
            <a:avLst/>
          </a:prstGeom>
          <a:ln w="28575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solidFill>
                  <a:srgbClr val="0000FF"/>
                </a:solidFill>
                <a:latin typeface=".VnAvant" pitchFamily="34" charset="0"/>
              </a:rPr>
              <a:t>a</a:t>
            </a:r>
            <a:endParaRPr lang="en-US" sz="6000" dirty="0">
              <a:solidFill>
                <a:srgbClr val="0000FF"/>
              </a:solidFill>
              <a:latin typeface=".VnAvant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5105400" y="3124200"/>
            <a:ext cx="2895600" cy="838200"/>
          </a:xfrm>
          <a:prstGeom prst="rect">
            <a:avLst/>
          </a:prstGeom>
          <a:ln w="28575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solidFill>
                  <a:srgbClr val="FF0000"/>
                </a:solidFill>
                <a:latin typeface=".VnAvant" pitchFamily="34" charset="0"/>
              </a:rPr>
              <a:t>c</a:t>
            </a:r>
            <a:r>
              <a:rPr lang="en-US" sz="6000" dirty="0" smtClean="0">
                <a:solidFill>
                  <a:srgbClr val="0000FF"/>
                </a:solidFill>
                <a:latin typeface=".VnAvant" pitchFamily="34" charset="0"/>
              </a:rPr>
              <a:t>¸</a:t>
            </a:r>
            <a:endParaRPr lang="en-US" sz="6000" dirty="0">
              <a:solidFill>
                <a:srgbClr val="0000FF"/>
              </a:solidFill>
              <a:latin typeface=".VnAvant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5105400" y="2286000"/>
            <a:ext cx="1447800" cy="838200"/>
          </a:xfrm>
          <a:prstGeom prst="rect">
            <a:avLst/>
          </a:prstGeom>
          <a:ln w="28575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solidFill>
                  <a:srgbClr val="FF0000"/>
                </a:solidFill>
                <a:latin typeface=".VnAvant" pitchFamily="34" charset="0"/>
              </a:rPr>
              <a:t>c</a:t>
            </a:r>
            <a:endParaRPr lang="en-US" sz="6000" dirty="0">
              <a:solidFill>
                <a:srgbClr val="FF0000"/>
              </a:solidFill>
              <a:latin typeface=".VnAvant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6553200" y="2286000"/>
            <a:ext cx="1447800" cy="838200"/>
          </a:xfrm>
          <a:prstGeom prst="rect">
            <a:avLst/>
          </a:prstGeom>
          <a:ln w="28575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solidFill>
                  <a:srgbClr val="0000FF"/>
                </a:solidFill>
                <a:latin typeface=".VnAvant" pitchFamily="34" charset="0"/>
              </a:rPr>
              <a:t>a</a:t>
            </a:r>
            <a:endParaRPr lang="en-US" sz="6000" dirty="0">
              <a:solidFill>
                <a:srgbClr val="0000FF"/>
              </a:solidFill>
              <a:latin typeface=".VnAvant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905000" y="228600"/>
            <a:ext cx="25908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dirty="0" smtClean="0">
                <a:solidFill>
                  <a:srgbClr val="FF0000"/>
                </a:solidFill>
                <a:latin typeface=".VnAvant" pitchFamily="34" charset="0"/>
              </a:rPr>
              <a:t>e</a:t>
            </a:r>
            <a:endParaRPr lang="en-US" sz="9600" dirty="0">
              <a:solidFill>
                <a:srgbClr val="FF0000"/>
              </a:solidFill>
              <a:latin typeface=".VnAvant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943600" y="228600"/>
            <a:ext cx="25908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dirty="0" smtClean="0">
                <a:solidFill>
                  <a:srgbClr val="FF0000"/>
                </a:solidFill>
                <a:latin typeface=".VnAvant" pitchFamily="34" charset="0"/>
              </a:rPr>
              <a:t>ª</a:t>
            </a:r>
            <a:endParaRPr lang="en-US" sz="9600" dirty="0">
              <a:solidFill>
                <a:srgbClr val="FF0000"/>
              </a:solidFill>
              <a:latin typeface=".VnAvant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447800" y="4470737"/>
            <a:ext cx="1524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 err="1" smtClean="0">
                <a:solidFill>
                  <a:srgbClr val="0000FF"/>
                </a:solidFill>
                <a:latin typeface=".VnAvant" pitchFamily="34" charset="0"/>
              </a:rPr>
              <a:t>bÌ</a:t>
            </a:r>
            <a:r>
              <a:rPr lang="en-US" sz="4000" dirty="0" smtClean="0">
                <a:solidFill>
                  <a:srgbClr val="0000FF"/>
                </a:solidFill>
                <a:latin typeface=".VnAvant" pitchFamily="34" charset="0"/>
              </a:rPr>
              <a:t> </a:t>
            </a:r>
            <a:endParaRPr lang="en-US" sz="4000" dirty="0">
              <a:solidFill>
                <a:srgbClr val="0000FF"/>
              </a:solidFill>
              <a:latin typeface=".VnAvant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172200" y="4495800"/>
            <a:ext cx="1524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 err="1" smtClean="0">
                <a:solidFill>
                  <a:srgbClr val="0000FF"/>
                </a:solidFill>
                <a:latin typeface=".VnAvant" pitchFamily="34" charset="0"/>
              </a:rPr>
              <a:t>bÕ</a:t>
            </a:r>
            <a:r>
              <a:rPr lang="en-US" sz="4000" dirty="0" smtClean="0">
                <a:solidFill>
                  <a:srgbClr val="0000FF"/>
                </a:solidFill>
                <a:latin typeface=".VnAvant" pitchFamily="34" charset="0"/>
              </a:rPr>
              <a:t> </a:t>
            </a:r>
            <a:endParaRPr lang="en-US" sz="4000" dirty="0">
              <a:solidFill>
                <a:srgbClr val="0000FF"/>
              </a:solidFill>
              <a:latin typeface=".VnAvant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733800" y="4495800"/>
            <a:ext cx="1524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 err="1" smtClean="0">
                <a:solidFill>
                  <a:srgbClr val="0000FF"/>
                </a:solidFill>
                <a:latin typeface=".VnAvant" pitchFamily="34" charset="0"/>
              </a:rPr>
              <a:t>bÐ</a:t>
            </a:r>
            <a:r>
              <a:rPr lang="en-US" sz="4000" dirty="0" smtClean="0">
                <a:solidFill>
                  <a:srgbClr val="0000FF"/>
                </a:solidFill>
                <a:latin typeface=".VnAvant" pitchFamily="34" charset="0"/>
              </a:rPr>
              <a:t> </a:t>
            </a:r>
            <a:endParaRPr lang="en-US" sz="4000" dirty="0">
              <a:solidFill>
                <a:srgbClr val="0000FF"/>
              </a:solidFill>
              <a:latin typeface=".VnAvant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3" descr="C:\Users\HP\Pictures\TRANH HOC VAN\20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92626" y="685800"/>
            <a:ext cx="8730990" cy="5029200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1371600" y="609600"/>
          <a:ext cx="6096000" cy="265514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24000"/>
                <a:gridCol w="1524000"/>
                <a:gridCol w="1524000"/>
                <a:gridCol w="1524000"/>
              </a:tblGrid>
              <a:tr h="855133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800" b="0" dirty="0" smtClean="0">
                          <a:solidFill>
                            <a:srgbClr val="FF0000"/>
                          </a:solidFill>
                          <a:latin typeface=".VnAvant" pitchFamily="34" charset="0"/>
                        </a:rPr>
                        <a:t>a</a:t>
                      </a:r>
                      <a:endParaRPr lang="en-US" sz="4800" b="0" dirty="0">
                        <a:solidFill>
                          <a:srgbClr val="FF0000"/>
                        </a:solidFill>
                        <a:latin typeface=".VnAvant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4800" b="0" dirty="0" smtClean="0">
                          <a:solidFill>
                            <a:srgbClr val="FF0000"/>
                          </a:solidFill>
                          <a:latin typeface=".VnAvant" pitchFamily="34" charset="0"/>
                        </a:rPr>
                        <a:t>e</a:t>
                      </a:r>
                      <a:endParaRPr lang="en-US" sz="1800" b="0" dirty="0" smtClean="0">
                        <a:solidFill>
                          <a:srgbClr val="FF0000"/>
                        </a:solidFill>
                        <a:latin typeface=".VnAvant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800" b="0" dirty="0" smtClean="0">
                        <a:solidFill>
                          <a:srgbClr val="FF0000"/>
                        </a:solidFill>
                        <a:latin typeface=".VnAvant" pitchFamily="34" charset="0"/>
                      </a:endParaRPr>
                    </a:p>
                    <a:p>
                      <a:pPr algn="ctr"/>
                      <a:r>
                        <a:rPr lang="en-US" sz="4800" b="0" dirty="0" smtClean="0">
                          <a:solidFill>
                            <a:srgbClr val="FF0000"/>
                          </a:solidFill>
                          <a:latin typeface=".VnAvant" pitchFamily="34" charset="0"/>
                        </a:rPr>
                        <a:t>ª</a:t>
                      </a:r>
                      <a:endParaRPr lang="en-US" sz="4800" b="0" dirty="0">
                        <a:solidFill>
                          <a:srgbClr val="FF0000"/>
                        </a:solidFill>
                        <a:latin typeface=".VnAvant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855133">
                <a:tc>
                  <a:txBody>
                    <a:bodyPr/>
                    <a:lstStyle/>
                    <a:p>
                      <a:pPr algn="ctr"/>
                      <a:r>
                        <a:rPr lang="en-US" sz="4800" dirty="0" smtClean="0">
                          <a:latin typeface=".VnAvant" pitchFamily="34" charset="0"/>
                        </a:rPr>
                        <a:t>b</a:t>
                      </a:r>
                      <a:endParaRPr lang="en-US" sz="4800" dirty="0">
                        <a:latin typeface=".VnAvant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855133">
                <a:tc>
                  <a:txBody>
                    <a:bodyPr/>
                    <a:lstStyle/>
                    <a:p>
                      <a:pPr algn="ctr"/>
                      <a:r>
                        <a:rPr lang="en-US" sz="4800" dirty="0" smtClean="0">
                          <a:latin typeface=".VnAvant" pitchFamily="34" charset="0"/>
                        </a:rPr>
                        <a:t>c</a:t>
                      </a:r>
                      <a:endParaRPr lang="en-US" sz="4800" dirty="0">
                        <a:latin typeface=".VnAvant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grpSp>
        <p:nvGrpSpPr>
          <p:cNvPr id="12" name="Group 11"/>
          <p:cNvGrpSpPr/>
          <p:nvPr/>
        </p:nvGrpSpPr>
        <p:grpSpPr>
          <a:xfrm>
            <a:off x="4495800" y="2438400"/>
            <a:ext cx="2971800" cy="838200"/>
            <a:chOff x="4495800" y="2819400"/>
            <a:chExt cx="2971800" cy="838200"/>
          </a:xfrm>
        </p:grpSpPr>
        <p:cxnSp>
          <p:nvCxnSpPr>
            <p:cNvPr id="6" name="Straight Connector 5"/>
            <p:cNvCxnSpPr/>
            <p:nvPr/>
          </p:nvCxnSpPr>
          <p:spPr>
            <a:xfrm rot="10800000" flipV="1">
              <a:off x="4495800" y="2819400"/>
              <a:ext cx="1447800" cy="8382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/>
            <p:cNvCxnSpPr/>
            <p:nvPr/>
          </p:nvCxnSpPr>
          <p:spPr>
            <a:xfrm rot="10800000">
              <a:off x="4495800" y="2819400"/>
              <a:ext cx="1447800" cy="8382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rot="10800000" flipV="1">
              <a:off x="6019800" y="2819400"/>
              <a:ext cx="1447800" cy="8382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10800000">
              <a:off x="6019800" y="2819400"/>
              <a:ext cx="1447800" cy="8382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3" name="Rectangle 12"/>
          <p:cNvSpPr/>
          <p:nvPr/>
        </p:nvSpPr>
        <p:spPr>
          <a:xfrm>
            <a:off x="1752600" y="1600200"/>
            <a:ext cx="762000" cy="762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200000"/>
              </a:lnSpc>
            </a:pPr>
            <a:r>
              <a:rPr lang="en-US" sz="4800" dirty="0" smtClean="0">
                <a:solidFill>
                  <a:schemeClr val="tx1"/>
                </a:solidFill>
                <a:latin typeface=".VnAvant" pitchFamily="34" charset="0"/>
              </a:rPr>
              <a:t>b</a:t>
            </a:r>
          </a:p>
          <a:p>
            <a:pPr algn="ctr"/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>
            <a:off x="3276600" y="704850"/>
            <a:ext cx="762000" cy="762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200000"/>
              </a:lnSpc>
            </a:pPr>
            <a:r>
              <a:rPr lang="en-US" sz="4800" dirty="0" smtClean="0">
                <a:solidFill>
                  <a:srgbClr val="FF0000"/>
                </a:solidFill>
                <a:latin typeface=".VnAvant" pitchFamily="34" charset="0"/>
              </a:rPr>
              <a:t>a</a:t>
            </a:r>
          </a:p>
          <a:p>
            <a:pPr algn="ctr"/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4495800" y="1600200"/>
            <a:ext cx="1371600" cy="762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200000"/>
              </a:lnSpc>
            </a:pPr>
            <a:r>
              <a:rPr lang="en-US" sz="4800" dirty="0" smtClean="0">
                <a:solidFill>
                  <a:schemeClr val="tx1"/>
                </a:solidFill>
                <a:latin typeface=".VnAvant" pitchFamily="34" charset="0"/>
              </a:rPr>
              <a:t>be</a:t>
            </a:r>
          </a:p>
          <a:p>
            <a:pPr algn="ctr"/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6019800" y="1600200"/>
            <a:ext cx="1371600" cy="762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200000"/>
              </a:lnSpc>
            </a:pPr>
            <a:r>
              <a:rPr lang="en-US" sz="4800" dirty="0" smtClean="0">
                <a:solidFill>
                  <a:schemeClr val="tx1"/>
                </a:solidFill>
                <a:latin typeface=".VnAvant" pitchFamily="34" charset="0"/>
              </a:rPr>
              <a:t>bª</a:t>
            </a:r>
          </a:p>
          <a:p>
            <a:pPr algn="ctr"/>
            <a:endParaRPr lang="en-US" dirty="0"/>
          </a:p>
        </p:txBody>
      </p:sp>
      <p:sp>
        <p:nvSpPr>
          <p:cNvPr id="17" name="Rectangle 16"/>
          <p:cNvSpPr/>
          <p:nvPr/>
        </p:nvSpPr>
        <p:spPr>
          <a:xfrm>
            <a:off x="2971800" y="2438400"/>
            <a:ext cx="1371600" cy="762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200000"/>
              </a:lnSpc>
            </a:pPr>
            <a:r>
              <a:rPr lang="en-US" sz="4800" dirty="0" smtClean="0">
                <a:solidFill>
                  <a:schemeClr val="tx1"/>
                </a:solidFill>
                <a:latin typeface=".VnAvant" pitchFamily="34" charset="0"/>
              </a:rPr>
              <a:t>ca</a:t>
            </a:r>
          </a:p>
          <a:p>
            <a:pPr algn="ctr"/>
            <a:endParaRPr lang="en-US" dirty="0"/>
          </a:p>
        </p:txBody>
      </p:sp>
      <p:sp>
        <p:nvSpPr>
          <p:cNvPr id="18" name="Rectangle 17"/>
          <p:cNvSpPr/>
          <p:nvPr/>
        </p:nvSpPr>
        <p:spPr>
          <a:xfrm>
            <a:off x="3388056" y="1600200"/>
            <a:ext cx="762000" cy="762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200000"/>
              </a:lnSpc>
            </a:pPr>
            <a:r>
              <a:rPr lang="en-US" sz="4800" dirty="0" smtClean="0">
                <a:solidFill>
                  <a:schemeClr val="tx1"/>
                </a:solidFill>
                <a:latin typeface=".VnAvant" pitchFamily="34" charset="0"/>
              </a:rPr>
              <a:t>a</a:t>
            </a:r>
          </a:p>
          <a:p>
            <a:pPr algn="ctr"/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76200" y="4001869"/>
            <a:ext cx="1752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solidFill>
                  <a:srgbClr val="0000FF"/>
                </a:solidFill>
                <a:latin typeface=".VnAvant" pitchFamily="34" charset="0"/>
              </a:rPr>
              <a:t>ba</a:t>
            </a:r>
            <a:r>
              <a:rPr lang="en-US" sz="3600" dirty="0" smtClean="0">
                <a:solidFill>
                  <a:srgbClr val="0000FF"/>
                </a:solidFill>
                <a:latin typeface=".VnAvant" pitchFamily="34" charset="0"/>
              </a:rPr>
              <a:t> bµ </a:t>
            </a:r>
            <a:endParaRPr lang="en-US" sz="3600" dirty="0">
              <a:solidFill>
                <a:srgbClr val="0000FF"/>
              </a:solidFill>
              <a:latin typeface=".VnAvant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828800" y="4001869"/>
            <a:ext cx="1752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0000FF"/>
                </a:solidFill>
                <a:latin typeface=".VnAvant" pitchFamily="34" charset="0"/>
              </a:rPr>
              <a:t>be </a:t>
            </a:r>
            <a:r>
              <a:rPr lang="en-US" sz="3600" dirty="0" err="1" smtClean="0">
                <a:solidFill>
                  <a:srgbClr val="0000FF"/>
                </a:solidFill>
                <a:latin typeface=".VnAvant" pitchFamily="34" charset="0"/>
              </a:rPr>
              <a:t>bÐ</a:t>
            </a:r>
            <a:r>
              <a:rPr lang="en-US" sz="3600" dirty="0" smtClean="0">
                <a:solidFill>
                  <a:srgbClr val="0000FF"/>
                </a:solidFill>
                <a:latin typeface=".VnAvant" pitchFamily="34" charset="0"/>
              </a:rPr>
              <a:t> </a:t>
            </a:r>
            <a:endParaRPr lang="en-US" sz="3600" dirty="0">
              <a:solidFill>
                <a:srgbClr val="0000FF"/>
              </a:solidFill>
              <a:latin typeface=".VnAvant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5486400" y="4001869"/>
            <a:ext cx="1752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solidFill>
                  <a:srgbClr val="0000FF"/>
                </a:solidFill>
                <a:latin typeface=".VnAvant" pitchFamily="34" charset="0"/>
              </a:rPr>
              <a:t>bÌ</a:t>
            </a:r>
            <a:r>
              <a:rPr lang="en-US" sz="3600" dirty="0" smtClean="0">
                <a:solidFill>
                  <a:srgbClr val="0000FF"/>
                </a:solidFill>
                <a:latin typeface=".VnAvant" pitchFamily="34" charset="0"/>
              </a:rPr>
              <a:t> c¸ </a:t>
            </a:r>
            <a:endParaRPr lang="en-US" sz="3600" dirty="0">
              <a:solidFill>
                <a:srgbClr val="0000FF"/>
              </a:solidFill>
              <a:latin typeface=".VnAvant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3581400" y="4001869"/>
            <a:ext cx="1752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0000FF"/>
                </a:solidFill>
                <a:latin typeface=".VnAvant" pitchFamily="34" charset="0"/>
              </a:rPr>
              <a:t>c¸ </a:t>
            </a:r>
            <a:r>
              <a:rPr lang="en-US" sz="3600" dirty="0" err="1" smtClean="0">
                <a:solidFill>
                  <a:srgbClr val="0000FF"/>
                </a:solidFill>
                <a:latin typeface=".VnAvant" pitchFamily="34" charset="0"/>
              </a:rPr>
              <a:t>bÐ</a:t>
            </a:r>
            <a:r>
              <a:rPr lang="en-US" sz="3600" dirty="0" smtClean="0">
                <a:solidFill>
                  <a:srgbClr val="0000FF"/>
                </a:solidFill>
                <a:latin typeface=".VnAvant" pitchFamily="34" charset="0"/>
              </a:rPr>
              <a:t> </a:t>
            </a:r>
            <a:endParaRPr lang="en-US" sz="3600" dirty="0">
              <a:solidFill>
                <a:srgbClr val="0000FF"/>
              </a:solidFill>
              <a:latin typeface=".VnAvant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7315200" y="4001869"/>
            <a:ext cx="1752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solidFill>
                  <a:srgbClr val="0000FF"/>
                </a:solidFill>
                <a:latin typeface=".VnAvant" pitchFamily="34" charset="0"/>
              </a:rPr>
              <a:t>bÕ</a:t>
            </a:r>
            <a:r>
              <a:rPr lang="en-US" sz="3600" dirty="0" smtClean="0">
                <a:solidFill>
                  <a:srgbClr val="0000FF"/>
                </a:solidFill>
                <a:latin typeface=".VnAvant" pitchFamily="34" charset="0"/>
              </a:rPr>
              <a:t> </a:t>
            </a:r>
            <a:r>
              <a:rPr lang="en-US" sz="3600" dirty="0" err="1" smtClean="0">
                <a:solidFill>
                  <a:srgbClr val="0000FF"/>
                </a:solidFill>
                <a:latin typeface=".VnAvant" pitchFamily="34" charset="0"/>
              </a:rPr>
              <a:t>bÐ</a:t>
            </a:r>
            <a:r>
              <a:rPr lang="en-US" sz="3600" dirty="0" smtClean="0">
                <a:solidFill>
                  <a:srgbClr val="0000FF"/>
                </a:solidFill>
                <a:latin typeface=".VnAvant" pitchFamily="34" charset="0"/>
              </a:rPr>
              <a:t> </a:t>
            </a:r>
            <a:endParaRPr lang="en-US" sz="3600" dirty="0">
              <a:solidFill>
                <a:srgbClr val="0000FF"/>
              </a:solidFill>
              <a:latin typeface=".VnAvant" pitchFamily="34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3048000" y="5486400"/>
            <a:ext cx="3276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0000FF"/>
                </a:solidFill>
                <a:latin typeface=".VnAvant" pitchFamily="34" charset="0"/>
              </a:rPr>
              <a:t>Bµ </a:t>
            </a:r>
            <a:r>
              <a:rPr lang="en-US" sz="3600" dirty="0" err="1" smtClean="0">
                <a:solidFill>
                  <a:srgbClr val="0000FF"/>
                </a:solidFill>
                <a:latin typeface=".VnAvant" pitchFamily="34" charset="0"/>
              </a:rPr>
              <a:t>bÕ</a:t>
            </a:r>
            <a:r>
              <a:rPr lang="en-US" sz="3600" dirty="0" smtClean="0">
                <a:solidFill>
                  <a:srgbClr val="0000FF"/>
                </a:solidFill>
                <a:latin typeface=".VnAvant" pitchFamily="34" charset="0"/>
              </a:rPr>
              <a:t> </a:t>
            </a:r>
            <a:r>
              <a:rPr lang="en-US" sz="3600" dirty="0" err="1" smtClean="0">
                <a:solidFill>
                  <a:srgbClr val="0000FF"/>
                </a:solidFill>
                <a:latin typeface=".VnAvant" pitchFamily="34" charset="0"/>
              </a:rPr>
              <a:t>bÐ</a:t>
            </a:r>
            <a:r>
              <a:rPr lang="en-US" sz="3600" dirty="0" smtClean="0">
                <a:solidFill>
                  <a:srgbClr val="0000FF"/>
                </a:solidFill>
                <a:latin typeface=".VnAvant" pitchFamily="34" charset="0"/>
              </a:rPr>
              <a:t>. </a:t>
            </a:r>
            <a:endParaRPr lang="en-US" sz="3600" dirty="0">
              <a:solidFill>
                <a:srgbClr val="0000FF"/>
              </a:solidFill>
              <a:latin typeface=".VnAvant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4.19056E-6 L 0.13334 4.19056E-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7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42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1.02683E-6 L 0.00833 0.13044 " pathEditMode="relative" rAng="0" ptsTypes="AA">
                                      <p:cBhvr>
                                        <p:cTn id="9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" y="6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4000"/>
                            </p:stCondLst>
                            <p:childTnLst>
                              <p:par>
                                <p:cTn id="11" presetID="1" presetClass="exit" presetSubtype="0" fill="hold" grpId="1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000"/>
                            </p:stCondLst>
                            <p:childTnLst>
                              <p:par>
                                <p:cTn id="41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500"/>
                            </p:stCondLst>
                            <p:childTnLst>
                              <p:par>
                                <p:cTn id="45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2000"/>
                            </p:stCondLst>
                            <p:childTnLst>
                              <p:par>
                                <p:cTn id="49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14" grpId="1"/>
      <p:bldP spid="15" grpId="0"/>
      <p:bldP spid="16" grpId="0"/>
      <p:bldP spid="17" grpId="0"/>
      <p:bldP spid="18" grpId="0"/>
      <p:bldP spid="19" grpId="0"/>
      <p:bldP spid="20" grpId="0"/>
      <p:bldP spid="21" grpId="0"/>
      <p:bldP spid="22" grpId="0"/>
      <p:bldP spid="23" grpId="0"/>
      <p:bldP spid="2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ight Arrow 3"/>
          <p:cNvSpPr/>
          <p:nvPr/>
        </p:nvSpPr>
        <p:spPr>
          <a:xfrm>
            <a:off x="8001000" y="6172200"/>
            <a:ext cx="685800" cy="5334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6.mp4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rcRect l="3113" t="30374" r="38340" b="12371"/>
          <a:stretch>
            <a:fillRect/>
          </a:stretch>
        </p:blipFill>
        <p:spPr>
          <a:xfrm>
            <a:off x="1371600" y="762000"/>
            <a:ext cx="6230112" cy="4267200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vide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ight Arrow 1"/>
          <p:cNvSpPr/>
          <p:nvPr/>
        </p:nvSpPr>
        <p:spPr>
          <a:xfrm>
            <a:off x="8001000" y="6172200"/>
            <a:ext cx="685800" cy="5334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Tập viết số 7 .mp4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838200" y="609600"/>
            <a:ext cx="7315200" cy="411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vide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ight Arrow 1"/>
          <p:cNvSpPr/>
          <p:nvPr/>
        </p:nvSpPr>
        <p:spPr>
          <a:xfrm>
            <a:off x="8001000" y="6172200"/>
            <a:ext cx="685800" cy="5334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Tập viết số 8 .mp4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609600" y="685800"/>
            <a:ext cx="7772400" cy="43719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vide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ight Arrow 3"/>
          <p:cNvSpPr/>
          <p:nvPr/>
        </p:nvSpPr>
        <p:spPr>
          <a:xfrm>
            <a:off x="8001000" y="6172200"/>
            <a:ext cx="685800" cy="5334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Tập viết số 9.mp4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423333" y="533400"/>
            <a:ext cx="8263467" cy="4648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vide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ight Arrow 1"/>
          <p:cNvSpPr/>
          <p:nvPr/>
        </p:nvSpPr>
        <p:spPr>
          <a:xfrm>
            <a:off x="8001000" y="6172200"/>
            <a:ext cx="685800" cy="5334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Tập viết số 0.mp4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609600" y="609600"/>
            <a:ext cx="7848600" cy="441483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video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10.0&quot;&gt;&lt;object type=&quot;1&quot; unique_id=&quot;10001&quot;&gt;&lt;object type=&quot;2&quot; unique_id=&quot;10002&quot;&gt;&lt;object type=&quot;3&quot; unique_id=&quot;10003&quot;&gt;&lt;property id=&quot;20148&quot; value=&quot;5&quot;/&gt;&lt;property id=&quot;20300&quot; value=&quot;Slide 1&quot;/&gt;&lt;property id=&quot;20307&quot; value=&quot;272&quot;/&gt;&lt;/object&gt;&lt;object type=&quot;3&quot; unique_id=&quot;10004&quot;&gt;&lt;property id=&quot;20148&quot; value=&quot;5&quot;/&gt;&lt;property id=&quot;20300&quot; value=&quot;Slide 2&quot;/&gt;&lt;property id=&quot;20307&quot; value=&quot;273&quot;/&gt;&lt;/object&gt;&lt;object type=&quot;3&quot; unique_id=&quot;10005&quot;&gt;&lt;property id=&quot;20148&quot; value=&quot;5&quot;/&gt;&lt;property id=&quot;20300&quot; value=&quot;Slide 3&quot;/&gt;&lt;property id=&quot;20307&quot; value=&quot;271&quot;/&gt;&lt;/object&gt;&lt;object type=&quot;3&quot; unique_id=&quot;10006&quot;&gt;&lt;property id=&quot;20148&quot; value=&quot;5&quot;/&gt;&lt;property id=&quot;20300&quot; value=&quot;Slide 4&quot;/&gt;&lt;property id=&quot;20307&quot; value=&quot;274&quot;/&gt;&lt;/object&gt;&lt;object type=&quot;3&quot; unique_id=&quot;10007&quot;&gt;&lt;property id=&quot;20148&quot; value=&quot;5&quot;/&gt;&lt;property id=&quot;20300&quot; value=&quot;Slide 5&quot;/&gt;&lt;property id=&quot;20307&quot; value=&quot;275&quot;/&gt;&lt;/object&gt;&lt;object type=&quot;3&quot; unique_id=&quot;10008&quot;&gt;&lt;property id=&quot;20148&quot; value=&quot;5&quot;/&gt;&lt;property id=&quot;20300&quot; value=&quot;Slide 6&quot;/&gt;&lt;property id=&quot;20307&quot; value=&quot;276&quot;/&gt;&lt;/object&gt;&lt;object type=&quot;3&quot; unique_id=&quot;10009&quot;&gt;&lt;property id=&quot;20148&quot; value=&quot;5&quot;/&gt;&lt;property id=&quot;20300&quot; value=&quot;Slide 7&quot;/&gt;&lt;property id=&quot;20307&quot; value=&quot;277&quot;/&gt;&lt;/object&gt;&lt;object type=&quot;3&quot; unique_id=&quot;10010&quot;&gt;&lt;property id=&quot;20148&quot; value=&quot;5&quot;/&gt;&lt;property id=&quot;20300&quot; value=&quot;Slide 8&quot;/&gt;&lt;property id=&quot;20307&quot; value=&quot;278&quot;/&gt;&lt;/object&gt;&lt;object type=&quot;3&quot; unique_id=&quot;10011&quot;&gt;&lt;property id=&quot;20148&quot; value=&quot;5&quot;/&gt;&lt;property id=&quot;20300&quot; value=&quot;Slide 9&quot;/&gt;&lt;property id=&quot;20307&quot; value=&quot;279&quot;/&gt;&lt;/object&gt;&lt;object type=&quot;3&quot; unique_id=&quot;10012&quot;&gt;&lt;property id=&quot;20148&quot; value=&quot;5&quot;/&gt;&lt;property id=&quot;20300&quot; value=&quot;Slide 10&quot;/&gt;&lt;property id=&quot;20307&quot; value=&quot;285&quot;/&gt;&lt;/object&gt;&lt;object type=&quot;3&quot; unique_id=&quot;10013&quot;&gt;&lt;property id=&quot;20148&quot; value=&quot;5&quot;/&gt;&lt;property id=&quot;20300&quot; value=&quot;Slide 16&quot;/&gt;&lt;property id=&quot;20307&quot; value=&quot;282&quot;/&gt;&lt;/object&gt;&lt;object type=&quot;3&quot; unique_id=&quot;10014&quot;&gt;&lt;property id=&quot;20148&quot; value=&quot;5&quot;/&gt;&lt;property id=&quot;20300&quot; value=&quot;Slide 17&quot;/&gt;&lt;property id=&quot;20307&quot; value=&quot;284&quot;/&gt;&lt;/object&gt;&lt;object type=&quot;3&quot; unique_id=&quot;10015&quot;&gt;&lt;property id=&quot;20148&quot; value=&quot;5&quot;/&gt;&lt;property id=&quot;20300&quot; value=&quot;Slide 18&quot;/&gt;&lt;property id=&quot;20307&quot; value=&quot;283&quot;/&gt;&lt;/object&gt;&lt;object type=&quot;3&quot; unique_id=&quot;10016&quot;&gt;&lt;property id=&quot;20148&quot; value=&quot;5&quot;/&gt;&lt;property id=&quot;20300&quot; value=&quot;Slide 19&quot;/&gt;&lt;property id=&quot;20307&quot; value=&quot;280&quot;/&gt;&lt;/object&gt;&lt;object type=&quot;3&quot; unique_id=&quot;10129&quot;&gt;&lt;property id=&quot;20148&quot; value=&quot;5&quot;/&gt;&lt;property id=&quot;20300&quot; value=&quot;Slide 11&quot;/&gt;&lt;property id=&quot;20307&quot; value=&quot;286&quot;/&gt;&lt;/object&gt;&lt;object type=&quot;3&quot; unique_id=&quot;10130&quot;&gt;&lt;property id=&quot;20148&quot; value=&quot;5&quot;/&gt;&lt;property id=&quot;20300&quot; value=&quot;Slide 12&quot;/&gt;&lt;property id=&quot;20307&quot; value=&quot;287&quot;/&gt;&lt;/object&gt;&lt;object type=&quot;3&quot; unique_id=&quot;10131&quot;&gt;&lt;property id=&quot;20148&quot; value=&quot;5&quot;/&gt;&lt;property id=&quot;20300&quot; value=&quot;Slide 13&quot;/&gt;&lt;property id=&quot;20307&quot; value=&quot;288&quot;/&gt;&lt;/object&gt;&lt;object type=&quot;3&quot; unique_id=&quot;10132&quot;&gt;&lt;property id=&quot;20148&quot; value=&quot;5&quot;/&gt;&lt;property id=&quot;20300&quot; value=&quot;Slide 14&quot;/&gt;&lt;property id=&quot;20307&quot; value=&quot;289&quot;/&gt;&lt;/object&gt;&lt;object type=&quot;3&quot; unique_id=&quot;10133&quot;&gt;&lt;property id=&quot;20148&quot; value=&quot;5&quot;/&gt;&lt;property id=&quot;20300&quot; value=&quot;Slide 15&quot;/&gt;&lt;property id=&quot;20307&quot; value=&quot;290&quot;/&gt;&lt;/object&gt;&lt;/object&gt;&lt;object type=&quot;8&quot; unique_id=&quot;10032&quot;&gt;&lt;/object&gt;&lt;/object&gt;&lt;/database&gt;"/>
  <p:tag name="SECTOMILLISECCONVERTED" val="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498</TotalTime>
  <Words>79</Words>
  <Application>Microsoft Office PowerPoint</Application>
  <PresentationFormat>On-screen Show (4:3)</PresentationFormat>
  <Paragraphs>44</Paragraphs>
  <Slides>19</Slides>
  <Notes>1</Notes>
  <HiddenSlides>0</HiddenSlides>
  <MMClips>6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HP</dc:creator>
  <cp:lastModifiedBy>MTC</cp:lastModifiedBy>
  <cp:revision>54</cp:revision>
  <dcterms:created xsi:type="dcterms:W3CDTF">2020-08-10T13:41:50Z</dcterms:created>
  <dcterms:modified xsi:type="dcterms:W3CDTF">2020-09-18T02:23:56Z</dcterms:modified>
</cp:coreProperties>
</file>