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89" r:id="rId9"/>
    <p:sldMasterId id="2147483802" r:id="rId10"/>
  </p:sldMasterIdLst>
  <p:notesMasterIdLst>
    <p:notesMasterId r:id="rId32"/>
  </p:notesMasterIdLst>
  <p:sldIdLst>
    <p:sldId id="321" r:id="rId11"/>
    <p:sldId id="289" r:id="rId12"/>
    <p:sldId id="340" r:id="rId13"/>
    <p:sldId id="300" r:id="rId14"/>
    <p:sldId id="325" r:id="rId15"/>
    <p:sldId id="327" r:id="rId16"/>
    <p:sldId id="256" r:id="rId17"/>
    <p:sldId id="323" r:id="rId18"/>
    <p:sldId id="332" r:id="rId19"/>
    <p:sldId id="326" r:id="rId20"/>
    <p:sldId id="259" r:id="rId21"/>
    <p:sldId id="308" r:id="rId22"/>
    <p:sldId id="309" r:id="rId23"/>
    <p:sldId id="311" r:id="rId24"/>
    <p:sldId id="320" r:id="rId25"/>
    <p:sldId id="341" r:id="rId26"/>
    <p:sldId id="342" r:id="rId27"/>
    <p:sldId id="343" r:id="rId28"/>
    <p:sldId id="344" r:id="rId29"/>
    <p:sldId id="345" r:id="rId30"/>
    <p:sldId id="339" r:id="rId31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 varScale="1">
        <p:scale>
          <a:sx n="82" d="100"/>
          <a:sy n="82" d="100"/>
        </p:scale>
        <p:origin x="-624" y="-90"/>
      </p:cViewPr>
      <p:guideLst>
        <p:guide orient="horz" pos="1620"/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CF9FD9D-8886-4CB4-A43E-3568005CDACA}" type="presOf" srcId="{44384613-E76E-4697-8CBF-575ED5F9DBBC}" destId="{95663DB1-4C57-4F13-A97E-19A0F935B729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2B79FD1C-8AD9-4AFB-BFD3-F1E0ED866E86}" type="presOf" srcId="{6E8D5B77-D0FD-4FAD-B6D5-FD2718807FB3}" destId="{99E18449-3203-451D-BFBF-6C0210246C93}" srcOrd="0" destOrd="0" presId="urn:microsoft.com/office/officeart/2008/layout/VerticalCurvedList"/>
    <dgm:cxn modelId="{FA8CD8AE-E5B3-48D6-A221-FBF0EBB9BC03}" type="presOf" srcId="{5BA72A45-61E9-4907-B7B0-F4011F9B1AEF}" destId="{CBD702F3-009E-450D-93F0-66E8E5FD5E95}" srcOrd="0" destOrd="0" presId="urn:microsoft.com/office/officeart/2008/layout/VerticalCurvedList"/>
    <dgm:cxn modelId="{6B830292-2EE8-44AA-9570-C4040DA9B863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2AD61272-77B4-4857-865D-C15E58C7AB81}" type="presOf" srcId="{3E7F0F3F-975B-4731-95F5-CA35BE5B09DF}" destId="{A23E10F4-7407-42DC-ABFA-0B96C21E7BAB}" srcOrd="0" destOrd="0" presId="urn:microsoft.com/office/officeart/2008/layout/VerticalCurvedList"/>
    <dgm:cxn modelId="{F727CFFC-6ACE-440A-9EA1-A7D73E0AA560}" type="presParOf" srcId="{CBD702F3-009E-450D-93F0-66E8E5FD5E95}" destId="{B32A4F2C-6C75-4E3C-9A8D-FA7FDA3B5520}" srcOrd="0" destOrd="0" presId="urn:microsoft.com/office/officeart/2008/layout/VerticalCurvedList"/>
    <dgm:cxn modelId="{50717361-7BC1-4686-9E1C-23F475E78E75}" type="presParOf" srcId="{B32A4F2C-6C75-4E3C-9A8D-FA7FDA3B5520}" destId="{AE3CFCC0-FD93-42D7-A84E-6553104D56E9}" srcOrd="0" destOrd="0" presId="urn:microsoft.com/office/officeart/2008/layout/VerticalCurvedList"/>
    <dgm:cxn modelId="{61489F81-B4BD-4D95-826D-732713FAE44C}" type="presParOf" srcId="{AE3CFCC0-FD93-42D7-A84E-6553104D56E9}" destId="{F07461EE-3AD9-48DC-B3C2-6304657B7E23}" srcOrd="0" destOrd="0" presId="urn:microsoft.com/office/officeart/2008/layout/VerticalCurvedList"/>
    <dgm:cxn modelId="{2986ECFD-8177-43C2-ABCC-154F17745793}" type="presParOf" srcId="{AE3CFCC0-FD93-42D7-A84E-6553104D56E9}" destId="{95663DB1-4C57-4F13-A97E-19A0F935B729}" srcOrd="1" destOrd="0" presId="urn:microsoft.com/office/officeart/2008/layout/VerticalCurvedList"/>
    <dgm:cxn modelId="{8C14D448-DEDC-4589-A0FC-EC50CAA06DC7}" type="presParOf" srcId="{AE3CFCC0-FD93-42D7-A84E-6553104D56E9}" destId="{422467C5-D684-4E6F-B54F-46C52528B900}" srcOrd="2" destOrd="0" presId="urn:microsoft.com/office/officeart/2008/layout/VerticalCurvedList"/>
    <dgm:cxn modelId="{1672319F-7CA3-4F1B-B718-89FEB356A5AA}" type="presParOf" srcId="{AE3CFCC0-FD93-42D7-A84E-6553104D56E9}" destId="{5624386C-D942-4AA5-A88B-C37612EDDE71}" srcOrd="3" destOrd="0" presId="urn:microsoft.com/office/officeart/2008/layout/VerticalCurvedList"/>
    <dgm:cxn modelId="{4CB50D20-76D2-4B97-B0BB-4BE669F2ABC6}" type="presParOf" srcId="{B32A4F2C-6C75-4E3C-9A8D-FA7FDA3B5520}" destId="{A0C8B9DB-07EA-4F9B-B531-EDD731898CC5}" srcOrd="1" destOrd="0" presId="urn:microsoft.com/office/officeart/2008/layout/VerticalCurvedList"/>
    <dgm:cxn modelId="{3FA6AB15-AA61-48E1-975D-773A3F61BB33}" type="presParOf" srcId="{B32A4F2C-6C75-4E3C-9A8D-FA7FDA3B5520}" destId="{E341B880-D240-45A1-A93E-0D7C556245AD}" srcOrd="2" destOrd="0" presId="urn:microsoft.com/office/officeart/2008/layout/VerticalCurvedList"/>
    <dgm:cxn modelId="{E8F96FEB-0645-4CE6-9113-8759627F1AA7}" type="presParOf" srcId="{E341B880-D240-45A1-A93E-0D7C556245AD}" destId="{AE8FC2A4-FE42-45EA-81D4-316D2E5DEB73}" srcOrd="0" destOrd="0" presId="urn:microsoft.com/office/officeart/2008/layout/VerticalCurvedList"/>
    <dgm:cxn modelId="{621497A1-A10D-44A9-9F71-0C15827FF65E}" type="presParOf" srcId="{B32A4F2C-6C75-4E3C-9A8D-FA7FDA3B5520}" destId="{99E18449-3203-451D-BFBF-6C0210246C93}" srcOrd="3" destOrd="0" presId="urn:microsoft.com/office/officeart/2008/layout/VerticalCurvedList"/>
    <dgm:cxn modelId="{9F5475DF-B743-4850-8C67-8FE0807B2B4F}" type="presParOf" srcId="{B32A4F2C-6C75-4E3C-9A8D-FA7FDA3B5520}" destId="{8C2A9986-971C-45A4-85F6-2775CDD10CF9}" srcOrd="4" destOrd="0" presId="urn:microsoft.com/office/officeart/2008/layout/VerticalCurvedList"/>
    <dgm:cxn modelId="{9C3A4D43-8E4A-4B8B-A1A1-2709D150CAC1}" type="presParOf" srcId="{8C2A9986-971C-45A4-85F6-2775CDD10CF9}" destId="{CFD3F88E-7E88-4EA0-AC22-33F4F4DA37D1}" srcOrd="0" destOrd="0" presId="urn:microsoft.com/office/officeart/2008/layout/VerticalCurvedList"/>
    <dgm:cxn modelId="{37CAFACD-D5F6-4B14-A071-9A67EFC02E5D}" type="presParOf" srcId="{B32A4F2C-6C75-4E3C-9A8D-FA7FDA3B5520}" destId="{A23E10F4-7407-42DC-ABFA-0B96C21E7BAB}" srcOrd="5" destOrd="0" presId="urn:microsoft.com/office/officeart/2008/layout/VerticalCurvedList"/>
    <dgm:cxn modelId="{E8FE701F-5FF1-4C75-B1B8-05E3BB19C951}" type="presParOf" srcId="{B32A4F2C-6C75-4E3C-9A8D-FA7FDA3B5520}" destId="{03571D8D-846C-4B73-874E-233AD25ACCFE}" srcOrd="6" destOrd="0" presId="urn:microsoft.com/office/officeart/2008/layout/VerticalCurvedList"/>
    <dgm:cxn modelId="{4CC7301B-2B97-4F00-BC7C-ACDB14BD6CE2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3828013" y="-587906"/>
          <a:ext cx="4562480" cy="4562480"/>
        </a:xfrm>
        <a:prstGeom prst="blockArc">
          <a:avLst>
            <a:gd name="adj1" fmla="val 18900000"/>
            <a:gd name="adj2" fmla="val 2700000"/>
            <a:gd name="adj3" fmla="val 47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472316" y="338666"/>
          <a:ext cx="5579194" cy="6773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472316" y="338666"/>
        <a:ext cx="5579194" cy="677333"/>
      </dsp:txXfrm>
    </dsp:sp>
    <dsp:sp modelId="{AE8FC2A4-FE42-45EA-81D4-316D2E5DEB73}">
      <dsp:nvSpPr>
        <dsp:cNvPr id="0" name=""/>
        <dsp:cNvSpPr/>
      </dsp:nvSpPr>
      <dsp:spPr>
        <a:xfrm>
          <a:off x="48983" y="254000"/>
          <a:ext cx="846666" cy="846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718527" y="1354666"/>
          <a:ext cx="5332983" cy="6773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718527" y="1354666"/>
        <a:ext cx="5332983" cy="677333"/>
      </dsp:txXfrm>
    </dsp:sp>
    <dsp:sp modelId="{CFD3F88E-7E88-4EA0-AC22-33F4F4DA37D1}">
      <dsp:nvSpPr>
        <dsp:cNvPr id="0" name=""/>
        <dsp:cNvSpPr/>
      </dsp:nvSpPr>
      <dsp:spPr>
        <a:xfrm>
          <a:off x="295193" y="1270000"/>
          <a:ext cx="846666" cy="846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472316" y="2370666"/>
          <a:ext cx="5579194" cy="6773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63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472316" y="2370666"/>
        <a:ext cx="5579194" cy="677333"/>
      </dsp:txXfrm>
    </dsp:sp>
    <dsp:sp modelId="{535A6C84-7634-4A38-A23E-44F1F1BC1AC2}">
      <dsp:nvSpPr>
        <dsp:cNvPr id="0" name=""/>
        <dsp:cNvSpPr/>
      </dsp:nvSpPr>
      <dsp:spPr>
        <a:xfrm>
          <a:off x="48983" y="2286000"/>
          <a:ext cx="846666" cy="846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xmlns="" id="{D26C6BB2-34CD-4074-8A7B-DA02F242D8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xmlns="" id="{957678B5-78E8-49E6-B8AB-1EBC13A5F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xmlns="" id="{F431C029-CF91-4C6B-8F99-424D10D50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BDEB8A-B9D4-4001-B306-234A655BBFC3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844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240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2021/9/18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3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3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40634"/>
      </p:ext>
    </p:extLst>
  </p:cSld>
  <p:clrMapOvr>
    <a:masterClrMapping/>
  </p:clrMapOvr>
  <p:transition spd="slow" advTm="23055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2021/9/18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0.png"/><Relationship Id="rId2" Type="http://schemas.microsoft.com/office/2007/relationships/media" Target="../media/media1.m4a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Mrs'Q\Downloads\T&#7853;p%20&#273;&#7871;m%20-%20Nh&#7841;c%20thi&#7871;u%20nhi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7100"/>
            <a:ext cx="9191294" cy="5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64617"/>
            <a:ext cx="9649071" cy="6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13715"/>
            <a:ext cx="9195993" cy="24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965733"/>
            <a:ext cx="4963849" cy="18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874967"/>
            <a:ext cx="4875284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26677"/>
            <a:ext cx="3168029" cy="4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53" y="114301"/>
            <a:ext cx="1604839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38549"/>
            <a:ext cx="1905000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928666"/>
            <a:ext cx="7487866" cy="359583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03" y="3095024"/>
            <a:ext cx="5421715" cy="12102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42563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  <a:endParaRPr lang="en-US" sz="4000" b="1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15740"/>
            <a:ext cx="7772400" cy="2365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Các số 0,1,2,3,4,5 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553244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xmlns="" id="{22584519-7CC2-4050-93D2-3027BBC1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7938"/>
            <a:ext cx="91376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xmlns="" id="{D36CD51F-6F30-4E3A-8537-B23755CC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-83344"/>
            <a:ext cx="2349500" cy="1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4BBDB3-1853-4117-BDCF-053D407EA160}"/>
              </a:ext>
            </a:extLst>
          </p:cNvPr>
          <p:cNvSpPr/>
          <p:nvPr/>
        </p:nvSpPr>
        <p:spPr>
          <a:xfrm>
            <a:off x="136525" y="423333"/>
            <a:ext cx="9137650" cy="1159934"/>
          </a:xfrm>
          <a:prstGeom prst="rect">
            <a:avLst/>
          </a:prstGeom>
          <a:noFill/>
        </p:spPr>
        <p:txBody>
          <a:bodyPr lIns="51435" tIns="25718" rIns="51435" bIns="25718">
            <a:spAutoFit/>
          </a:bodyPr>
          <a:lstStyle/>
          <a:p>
            <a:pPr algn="ctr" defTabSz="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 QUẤT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6DC3CEA-292D-4B1D-852F-233DA0F645CF}"/>
              </a:ext>
            </a:extLst>
          </p:cNvPr>
          <p:cNvSpPr/>
          <p:nvPr/>
        </p:nvSpPr>
        <p:spPr>
          <a:xfrm>
            <a:off x="358771" y="2527748"/>
            <a:ext cx="8915405" cy="3019641"/>
          </a:xfrm>
          <a:prstGeom prst="rect">
            <a:avLst/>
          </a:prstGeom>
          <a:noFill/>
        </p:spPr>
        <p:txBody>
          <a:bodyPr spcFirstLastPara="1" lIns="51435" tIns="25718" rIns="51435" bIns="25718">
            <a:prstTxWarp prst="textArchUp">
              <a:avLst/>
            </a:prstTxWarp>
            <a:spAutoFit/>
          </a:bodyPr>
          <a:lstStyle/>
          <a:p>
            <a:pPr algn="ctr" defTabSz="5143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525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11">
            <a:extLst>
              <a:ext uri="{FF2B5EF4-FFF2-40B4-BE49-F238E27FC236}">
                <a16:creationId xmlns:a16="http://schemas.microsoft.com/office/drawing/2014/main" xmlns="" id="{8E567014-301C-4119-81A1-A124D7DA2B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2527748"/>
            <a:ext cx="7772400" cy="6909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14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Củng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kĩ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năng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Việt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78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r="5962" b="28889"/>
          <a:stretch/>
        </p:blipFill>
        <p:spPr>
          <a:xfrm>
            <a:off x="857250" y="0"/>
            <a:ext cx="7429500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9" name="Google Shape;89;p13"/>
          <p:cNvSpPr/>
          <p:nvPr/>
        </p:nvSpPr>
        <p:spPr>
          <a:xfrm>
            <a:off x="1100043" y="419100"/>
            <a:ext cx="5709285" cy="50673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531497" y="1714500"/>
            <a:ext cx="5410200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4400" b="1" smtClean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Thực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tư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ngồi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viết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và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cầm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bút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đúng</a:t>
            </a:r>
            <a:r>
              <a:rPr lang="en-US" sz="44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  <a:sym typeface="Arial"/>
              </a:rPr>
              <a:t>.</a:t>
            </a:r>
            <a:endParaRPr sz="4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502" y="3020710"/>
            <a:ext cx="1992508" cy="2579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7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21" y="2132358"/>
            <a:ext cx="2430937" cy="202497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BC2CD1-1D06-4C08-BD2C-BE7DEE7D37A9}"/>
              </a:ext>
            </a:extLst>
          </p:cNvPr>
          <p:cNvSpPr/>
          <p:nvPr/>
        </p:nvSpPr>
        <p:spPr>
          <a:xfrm>
            <a:off x="2409245" y="975221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ADEDA15D-4801-4265-B84A-B9D9E194C635}"/>
              </a:ext>
            </a:extLst>
          </p:cNvPr>
          <p:cNvGraphicFramePr/>
          <p:nvPr/>
        </p:nvGraphicFramePr>
        <p:xfrm>
          <a:off x="2525865" y="1429215"/>
          <a:ext cx="6096000" cy="338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CE5E97-C62D-4AC1-A94A-AAFE52B93F1A}"/>
              </a:ext>
            </a:extLst>
          </p:cNvPr>
          <p:cNvSpPr txBox="1"/>
          <p:nvPr/>
        </p:nvSpPr>
        <p:spPr>
          <a:xfrm>
            <a:off x="2693297" y="1814311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C700E8A-7399-430F-A15A-758B396994AF}"/>
              </a:ext>
            </a:extLst>
          </p:cNvPr>
          <p:cNvSpPr txBox="1"/>
          <p:nvPr/>
        </p:nvSpPr>
        <p:spPr>
          <a:xfrm>
            <a:off x="3003398" y="282759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3D805A-D894-400D-8F3F-647363EA40BC}"/>
              </a:ext>
            </a:extLst>
          </p:cNvPr>
          <p:cNvSpPr txBox="1"/>
          <p:nvPr/>
        </p:nvSpPr>
        <p:spPr>
          <a:xfrm>
            <a:off x="2693297" y="3860437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9475327"/>
      </p:ext>
    </p:extLst>
  </p:cSld>
  <p:clrMapOvr>
    <a:masterClrMapping/>
  </p:clrMapOvr>
  <p:transition spd="slow" advTm="35095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1436619"/>
            <a:ext cx="4607264" cy="33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C6CF4F-FA1B-4953-ACE7-7FB3D8061F61}"/>
              </a:ext>
            </a:extLst>
          </p:cNvPr>
          <p:cNvSpPr/>
          <p:nvPr/>
        </p:nvSpPr>
        <p:spPr>
          <a:xfrm>
            <a:off x="2597427" y="818708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72DBEA5-114B-49A8-956B-2226CA144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482042"/>
            <a:ext cx="406400" cy="338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588725"/>
      </p:ext>
    </p:extLst>
  </p:cSld>
  <p:clrMapOvr>
    <a:masterClrMapping/>
  </p:clrMapOvr>
  <p:transition spd="slow" advTm="23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r="5962" b="28889"/>
          <a:stretch/>
        </p:blipFill>
        <p:spPr>
          <a:xfrm>
            <a:off x="857250" y="0"/>
            <a:ext cx="7429500" cy="571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9" name="Google Shape;89;p13"/>
          <p:cNvSpPr/>
          <p:nvPr/>
        </p:nvSpPr>
        <p:spPr>
          <a:xfrm>
            <a:off x="1100043" y="419100"/>
            <a:ext cx="5709285" cy="50673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295373" y="1905000"/>
            <a:ext cx="5646324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viết</a:t>
            </a:r>
            <a:r>
              <a:rPr lang="en-US" sz="60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nét</a:t>
            </a:r>
            <a:r>
              <a:rPr lang="en-US" sz="60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cơ</a:t>
            </a:r>
            <a:r>
              <a:rPr lang="en-US" sz="6000" b="1" dirty="0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Arial-SGK-TV" pitchFamily="2" charset="0"/>
                <a:ea typeface="Arial"/>
                <a:cs typeface="Arial-SGK-TV" pitchFamily="2" charset="0"/>
                <a:sym typeface="Arial"/>
              </a:rPr>
              <a:t>bản</a:t>
            </a:r>
            <a:endParaRPr sz="6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502" y="3020710"/>
            <a:ext cx="1992508" cy="2579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3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Tập đếm - Nhạc thiếu nh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0462"/>
            <a:ext cx="9144000" cy="5725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xmlns="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hững bài đã học"/>
  <p:tag name="GENSWF_ADVANCE_TIME" val="55.100"/>
  <p:tag name="ISPRING_SLIDE_INDENT_LEVEL" val="0"/>
  <p:tag name="ISPRING_PRESENTER_ID" val="{31639D9A-4AF0-4016-A398-C8A64A7420AA}"/>
  <p:tag name="ISPRING_PLAYER_LAYOUT_TYPE" val="NoSidebar"/>
  <p:tag name="ISPRING_CUSTOM_TIMING_USED" val="1"/>
  <p:tag name="ISPRING_SLIDE_ID_2" val="{070359A9-D8FB-4232-9DE0-A8910A0EA22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254</Words>
  <Application>Microsoft Office PowerPoint</Application>
  <PresentationFormat>On-screen Show (16:10)</PresentationFormat>
  <Paragraphs>71</Paragraphs>
  <Slides>21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Các số 0,1,2,3,4,5  (Tiết 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291</cp:revision>
  <dcterms:created xsi:type="dcterms:W3CDTF">2014-04-01T16:27:38Z</dcterms:created>
  <dcterms:modified xsi:type="dcterms:W3CDTF">2021-09-18T12:25:14Z</dcterms:modified>
</cp:coreProperties>
</file>