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32"/>
  </p:notesMasterIdLst>
  <p:sldIdLst>
    <p:sldId id="313" r:id="rId2"/>
    <p:sldId id="348" r:id="rId3"/>
    <p:sldId id="346" r:id="rId4"/>
    <p:sldId id="356" r:id="rId5"/>
    <p:sldId id="357" r:id="rId6"/>
    <p:sldId id="358" r:id="rId7"/>
    <p:sldId id="359" r:id="rId8"/>
    <p:sldId id="349" r:id="rId9"/>
    <p:sldId id="354" r:id="rId10"/>
    <p:sldId id="321" r:id="rId11"/>
    <p:sldId id="355" r:id="rId12"/>
    <p:sldId id="353" r:id="rId13"/>
    <p:sldId id="316" r:id="rId14"/>
    <p:sldId id="362" r:id="rId15"/>
    <p:sldId id="351" r:id="rId16"/>
    <p:sldId id="371" r:id="rId17"/>
    <p:sldId id="372" r:id="rId18"/>
    <p:sldId id="363" r:id="rId19"/>
    <p:sldId id="364" r:id="rId20"/>
    <p:sldId id="365" r:id="rId21"/>
    <p:sldId id="368" r:id="rId22"/>
    <p:sldId id="366" r:id="rId23"/>
    <p:sldId id="369" r:id="rId24"/>
    <p:sldId id="350" r:id="rId25"/>
    <p:sldId id="334" r:id="rId26"/>
    <p:sldId id="352" r:id="rId27"/>
    <p:sldId id="373" r:id="rId28"/>
    <p:sldId id="374" r:id="rId29"/>
    <p:sldId id="376" r:id="rId30"/>
    <p:sldId id="361" r:id="rId31"/>
  </p:sldIdLst>
  <p:sldSz cx="9144000" cy="5143500" type="screen16x9"/>
  <p:notesSz cx="6858000" cy="9144000"/>
  <p:embeddedFontLst>
    <p:embeddedFont>
      <p:font typeface="Hind Madurai" panose="020B0604020202020204" charset="0"/>
      <p:regular r:id="rId33"/>
      <p:bold r:id="rId34"/>
    </p:embeddedFont>
    <p:embeddedFont>
      <p:font typeface="Lexend" panose="020B0604020202020204" charset="0"/>
      <p:regular r:id="rId35"/>
      <p:bold r:id="rId36"/>
    </p:embeddedFont>
    <p:embeddedFont>
      <p:font typeface="SimHei" panose="020B0604020202020204" charset="-122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Roboto Condensed Light" panose="020B0604020202020204" charset="0"/>
      <p:regular r:id="rId42"/>
      <p:italic r:id="rId43"/>
    </p:embeddedFont>
    <p:embeddedFont>
      <p:font typeface="Aharoni" panose="020B0604020202020204" charset="-79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26" autoAdjust="0"/>
  </p:normalViewPr>
  <p:slideViewPr>
    <p:cSldViewPr snapToGrid="0">
      <p:cViewPr varScale="1">
        <p:scale>
          <a:sx n="64" d="100"/>
          <a:sy n="64" d="100"/>
        </p:scale>
        <p:origin x="608" y="40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12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Gv</a:t>
            </a:r>
            <a:r>
              <a:rPr lang="en-US" baseline="0" dirty="0" smtClean="0"/>
              <a:t>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 CHECK”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kèm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5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2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8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2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7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85" r:id="rId5"/>
    <p:sldLayoutId id="2147483686" r:id="rId6"/>
    <p:sldLayoutId id="2147483687" r:id="rId7"/>
    <p:sldLayoutId id="214748369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microsoft.com/office/2007/relationships/hdphoto" Target="../media/hdphoto21.wdp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microsoft.com/office/2007/relationships/hdphoto" Target="../media/hdphoto29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8.wav"/><Relationship Id="rId7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9.wav"/><Relationship Id="rId7" Type="http://schemas.openxmlformats.org/officeDocument/2006/relationships/image" Target="../media/image5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61.png"/><Relationship Id="rId18" Type="http://schemas.microsoft.com/office/2007/relationships/hdphoto" Target="../media/hdphoto37.wdp"/><Relationship Id="rId26" Type="http://schemas.microsoft.com/office/2007/relationships/hdphoto" Target="../media/hdphoto4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5.png"/><Relationship Id="rId34" Type="http://schemas.openxmlformats.org/officeDocument/2006/relationships/image" Target="../media/image23.png"/><Relationship Id="rId7" Type="http://schemas.openxmlformats.org/officeDocument/2006/relationships/image" Target="../media/image58.png"/><Relationship Id="rId12" Type="http://schemas.microsoft.com/office/2007/relationships/hdphoto" Target="../media/hdphoto34.wdp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microsoft.com/office/2007/relationships/hdphoto" Target="../media/hdphoto36.wdp"/><Relationship Id="rId20" Type="http://schemas.microsoft.com/office/2007/relationships/hdphoto" Target="../media/hdphoto38.wdp"/><Relationship Id="rId29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microsoft.com/office/2007/relationships/hdphoto" Target="../media/hdphoto31.wdp"/><Relationship Id="rId11" Type="http://schemas.openxmlformats.org/officeDocument/2006/relationships/image" Target="../media/image60.png"/><Relationship Id="rId24" Type="http://schemas.microsoft.com/office/2007/relationships/hdphoto" Target="../media/hdphoto40.wdp"/><Relationship Id="rId32" Type="http://schemas.openxmlformats.org/officeDocument/2006/relationships/image" Target="../media/image70.png"/><Relationship Id="rId5" Type="http://schemas.openxmlformats.org/officeDocument/2006/relationships/image" Target="../media/image57.jpeg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microsoft.com/office/2007/relationships/hdphoto" Target="../media/hdphoto42.wdp"/><Relationship Id="rId10" Type="http://schemas.microsoft.com/office/2007/relationships/hdphoto" Target="../media/hdphoto33.wdp"/><Relationship Id="rId19" Type="http://schemas.openxmlformats.org/officeDocument/2006/relationships/image" Target="../media/image64.png"/><Relationship Id="rId31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microsoft.com/office/2007/relationships/hdphoto" Target="../media/hdphoto35.wdp"/><Relationship Id="rId22" Type="http://schemas.microsoft.com/office/2007/relationships/hdphoto" Target="../media/hdphoto39.wdp"/><Relationship Id="rId27" Type="http://schemas.openxmlformats.org/officeDocument/2006/relationships/image" Target="../media/image68.png"/><Relationship Id="rId30" Type="http://schemas.microsoft.com/office/2007/relationships/hdphoto" Target="../media/hdphoto43.wdp"/><Relationship Id="rId35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48.wdp"/><Relationship Id="rId18" Type="http://schemas.openxmlformats.org/officeDocument/2006/relationships/image" Target="../media/image79.png"/><Relationship Id="rId26" Type="http://schemas.microsoft.com/office/2007/relationships/hdphoto" Target="../media/hdphoto49.wdp"/><Relationship Id="rId39" Type="http://schemas.openxmlformats.org/officeDocument/2006/relationships/image" Target="../media/image86.png"/><Relationship Id="rId21" Type="http://schemas.openxmlformats.org/officeDocument/2006/relationships/slide" Target="slide15.xml"/><Relationship Id="rId34" Type="http://schemas.openxmlformats.org/officeDocument/2006/relationships/image" Target="../media/image84.png"/><Relationship Id="rId42" Type="http://schemas.microsoft.com/office/2007/relationships/hdphoto" Target="../media/hdphoto54.wdp"/><Relationship Id="rId47" Type="http://schemas.openxmlformats.org/officeDocument/2006/relationships/image" Target="../media/image90.png"/><Relationship Id="rId50" Type="http://schemas.openxmlformats.org/officeDocument/2006/relationships/slide" Target="slide20.xml"/><Relationship Id="rId55" Type="http://schemas.openxmlformats.org/officeDocument/2006/relationships/image" Target="../media/image23.png"/><Relationship Id="rId7" Type="http://schemas.microsoft.com/office/2007/relationships/hdphoto" Target="../media/hdphoto45.wdp"/><Relationship Id="rId12" Type="http://schemas.openxmlformats.org/officeDocument/2006/relationships/image" Target="../media/image77.png"/><Relationship Id="rId17" Type="http://schemas.microsoft.com/office/2007/relationships/hdphoto" Target="../media/hdphoto39.wdp"/><Relationship Id="rId25" Type="http://schemas.openxmlformats.org/officeDocument/2006/relationships/image" Target="../media/image81.png"/><Relationship Id="rId33" Type="http://schemas.microsoft.com/office/2007/relationships/hdphoto" Target="../media/hdphoto51.wdp"/><Relationship Id="rId38" Type="http://schemas.openxmlformats.org/officeDocument/2006/relationships/image" Target="../media/image85.png"/><Relationship Id="rId46" Type="http://schemas.microsoft.com/office/2007/relationships/hdphoto" Target="../media/hdphoto5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29" Type="http://schemas.microsoft.com/office/2007/relationships/hdphoto" Target="../media/hdphoto50.wdp"/><Relationship Id="rId41" Type="http://schemas.openxmlformats.org/officeDocument/2006/relationships/image" Target="../media/image87.png"/><Relationship Id="rId54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47.wdp"/><Relationship Id="rId24" Type="http://schemas.openxmlformats.org/officeDocument/2006/relationships/slide" Target="slide17.xml"/><Relationship Id="rId32" Type="http://schemas.openxmlformats.org/officeDocument/2006/relationships/image" Target="../media/image83.png"/><Relationship Id="rId37" Type="http://schemas.microsoft.com/office/2007/relationships/hdphoto" Target="../media/hdphoto42.wdp"/><Relationship Id="rId40" Type="http://schemas.microsoft.com/office/2007/relationships/hdphoto" Target="../media/hdphoto53.wdp"/><Relationship Id="rId45" Type="http://schemas.openxmlformats.org/officeDocument/2006/relationships/image" Target="../media/image89.png"/><Relationship Id="rId53" Type="http://schemas.openxmlformats.org/officeDocument/2006/relationships/slide" Target="slide23.xml"/><Relationship Id="rId5" Type="http://schemas.microsoft.com/office/2007/relationships/hdphoto" Target="../media/hdphoto44.wdp"/><Relationship Id="rId15" Type="http://schemas.openxmlformats.org/officeDocument/2006/relationships/slide" Target="slide14.xml"/><Relationship Id="rId23" Type="http://schemas.microsoft.com/office/2007/relationships/hdphoto" Target="../media/hdphoto38.wdp"/><Relationship Id="rId28" Type="http://schemas.openxmlformats.org/officeDocument/2006/relationships/image" Target="../media/image82.png"/><Relationship Id="rId36" Type="http://schemas.openxmlformats.org/officeDocument/2006/relationships/image" Target="../media/image68.png"/><Relationship Id="rId49" Type="http://schemas.openxmlformats.org/officeDocument/2006/relationships/slide" Target="slide19.xml"/><Relationship Id="rId10" Type="http://schemas.openxmlformats.org/officeDocument/2006/relationships/image" Target="../media/image76.png"/><Relationship Id="rId19" Type="http://schemas.openxmlformats.org/officeDocument/2006/relationships/slide" Target="slide16.xml"/><Relationship Id="rId31" Type="http://schemas.microsoft.com/office/2007/relationships/hdphoto" Target="../media/hdphoto41.wdp"/><Relationship Id="rId44" Type="http://schemas.microsoft.com/office/2007/relationships/hdphoto" Target="../media/hdphoto55.wdp"/><Relationship Id="rId52" Type="http://schemas.openxmlformats.org/officeDocument/2006/relationships/slide" Target="slide22.xml"/><Relationship Id="rId4" Type="http://schemas.openxmlformats.org/officeDocument/2006/relationships/image" Target="../media/image73.png"/><Relationship Id="rId9" Type="http://schemas.microsoft.com/office/2007/relationships/hdphoto" Target="../media/hdphoto46.wdp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slide" Target="slide18.xml"/><Relationship Id="rId30" Type="http://schemas.openxmlformats.org/officeDocument/2006/relationships/image" Target="../media/image67.png"/><Relationship Id="rId35" Type="http://schemas.microsoft.com/office/2007/relationships/hdphoto" Target="../media/hdphoto52.wdp"/><Relationship Id="rId43" Type="http://schemas.openxmlformats.org/officeDocument/2006/relationships/image" Target="../media/image88.png"/><Relationship Id="rId48" Type="http://schemas.microsoft.com/office/2007/relationships/hdphoto" Target="../media/hdphoto57.wdp"/><Relationship Id="rId8" Type="http://schemas.openxmlformats.org/officeDocument/2006/relationships/image" Target="../media/image75.png"/><Relationship Id="rId51" Type="http://schemas.openxmlformats.org/officeDocument/2006/relationships/slide" Target="slide21.xml"/><Relationship Id="rId3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microsoft.com/office/2007/relationships/hdphoto" Target="../media/hdphoto58.wdp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6.png"/><Relationship Id="rId5" Type="http://schemas.openxmlformats.org/officeDocument/2006/relationships/image" Target="../media/image23.png"/><Relationship Id="rId10" Type="http://schemas.openxmlformats.org/officeDocument/2006/relationships/hyperlink" Target="24.Unit%203%20-%20Lesson%201%20-%20Period%202-Task456..pptx#-1,17,PowerPoint Presentation" TargetMode="External"/><Relationship Id="rId4" Type="http://schemas.openxmlformats.org/officeDocument/2006/relationships/image" Target="../media/image93.png"/><Relationship Id="rId9" Type="http://schemas.microsoft.com/office/2007/relationships/hdphoto" Target="../media/hdphoto5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24.Unit%203%20-%20Lesson%201%20-%20Period%202-Task456..pptx#-1,17,PowerPoint Presentation" TargetMode="External"/><Relationship Id="rId3" Type="http://schemas.openxmlformats.org/officeDocument/2006/relationships/image" Target="../media/image92.png"/><Relationship Id="rId7" Type="http://schemas.microsoft.com/office/2007/relationships/hdphoto" Target="../media/hdphoto6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23.png"/><Relationship Id="rId10" Type="http://schemas.microsoft.com/office/2007/relationships/hdphoto" Target="../media/hdphoto60.wdp"/><Relationship Id="rId4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1.png"/><Relationship Id="rId7" Type="http://schemas.openxmlformats.org/officeDocument/2006/relationships/image" Target="../media/image9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hyperlink" Target="24.Unit%203%20-%20Lesson%201%20-%20Period%202-Task456..pptx#-1,17,PowerPoint Presentation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1.png"/><Relationship Id="rId7" Type="http://schemas.openxmlformats.org/officeDocument/2006/relationships/image" Target="../media/image9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hyperlink" Target="24.Unit%203%20-%20Lesson%201%20-%20Period%202-Task456..pptx#-1,17,PowerPoint Presentation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92.png"/><Relationship Id="rId7" Type="http://schemas.openxmlformats.org/officeDocument/2006/relationships/image" Target="../media/image103.png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2.wdp"/><Relationship Id="rId11" Type="http://schemas.openxmlformats.org/officeDocument/2006/relationships/image" Target="../media/image96.png"/><Relationship Id="rId5" Type="http://schemas.openxmlformats.org/officeDocument/2006/relationships/image" Target="../media/image102.png"/><Relationship Id="rId10" Type="http://schemas.openxmlformats.org/officeDocument/2006/relationships/hyperlink" Target="24.Unit%203%20-%20Lesson%201%20-%20Period%202-Task456..pptx#-1,17,PowerPoint Presentation" TargetMode="External"/><Relationship Id="rId4" Type="http://schemas.openxmlformats.org/officeDocument/2006/relationships/image" Target="../media/image101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5" Type="http://schemas.openxmlformats.org/officeDocument/2006/relationships/image" Target="../media/image23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openxmlformats.org/officeDocument/2006/relationships/image" Target="../media/image23.png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2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5.wdp"/><Relationship Id="rId11" Type="http://schemas.openxmlformats.org/officeDocument/2006/relationships/audio" Target="../media/audio2.wav"/><Relationship Id="rId5" Type="http://schemas.openxmlformats.org/officeDocument/2006/relationships/image" Target="../media/image115.png"/><Relationship Id="rId10" Type="http://schemas.microsoft.com/office/2007/relationships/hdphoto" Target="../media/hdphoto67.wdp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6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microsoft.com/office/2007/relationships/hdphoto" Target="../media/hdphoto2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audio" Target="../media/audio3.wav"/><Relationship Id="rId5" Type="http://schemas.openxmlformats.org/officeDocument/2006/relationships/image" Target="../media/image32.png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audio" Target="../media/audio3.wav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12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microsoft.com/office/2007/relationships/hdphoto" Target="../media/hdphoto26.wdp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2.png"/><Relationship Id="rId4" Type="http://schemas.openxmlformats.org/officeDocument/2006/relationships/audio" Target="../media/audio7.wav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6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audio" Target="../media/audio8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42.png"/><Relationship Id="rId10" Type="http://schemas.openxmlformats.org/officeDocument/2006/relationships/audio" Target="../media/audio3.wav"/><Relationship Id="rId4" Type="http://schemas.openxmlformats.org/officeDocument/2006/relationships/image" Target="../media/image4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56184">
            <a:off x="7290903" y="3521593"/>
            <a:ext cx="1014331" cy="14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814350" y="294230"/>
            <a:ext cx="3610098" cy="961900"/>
          </a:xfrm>
          <a:prstGeom prst="wedgeRoundRectCallout">
            <a:avLst>
              <a:gd name="adj1" fmla="val -61401"/>
              <a:gd name="adj2" fmla="val 714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chickens.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747143" y="1982534"/>
            <a:ext cx="3610098" cy="961900"/>
          </a:xfrm>
          <a:prstGeom prst="wedgeRoundRectCallout">
            <a:avLst>
              <a:gd name="adj1" fmla="val 41007"/>
              <a:gd name="adj2" fmla="val 706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sheep.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424356" y="3175458"/>
            <a:ext cx="3610098" cy="961900"/>
          </a:xfrm>
          <a:prstGeom prst="wedgeRoundRectCallout">
            <a:avLst>
              <a:gd name="adj1" fmla="val -10961"/>
              <a:gd name="adj2" fmla="val 657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horse.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-1810" b="11227"/>
          <a:stretch/>
        </p:blipFill>
        <p:spPr>
          <a:xfrm>
            <a:off x="32660" y="-402350"/>
            <a:ext cx="9309538" cy="6077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49755" y="3462979"/>
            <a:ext cx="1858837" cy="1348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2004" y="2828664"/>
            <a:ext cx="1868590" cy="1286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0" b="90278" l="6300" r="99000">
                        <a14:backgroundMark x1="22700" y1="45833" x2="26700" y2="51574"/>
                      </a14:backgroundRemoval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1845122" y="2517187"/>
            <a:ext cx="2793553" cy="25318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3" y="152400"/>
            <a:ext cx="1616707" cy="77518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 rot="20348652">
            <a:off x="1350512" y="374917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 rot="20374264">
            <a:off x="1590033" y="41612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sheep.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7600" l="9496" r="91395">
                        <a14:backgroundMark x1="46291" y1="32000" x2="45697" y2="3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25" y="1390649"/>
            <a:ext cx="2653706" cy="39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2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-1393" b="13757"/>
          <a:stretch/>
        </p:blipFill>
        <p:spPr>
          <a:xfrm>
            <a:off x="0" y="-930359"/>
            <a:ext cx="9338826" cy="6275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20348652">
            <a:off x="3718571" y="365479"/>
            <a:ext cx="3854020" cy="1194932"/>
          </a:xfrm>
          <a:prstGeom prst="wedgeEllipseCallout">
            <a:avLst>
              <a:gd name="adj1" fmla="val -17456"/>
              <a:gd name="adj2" fmla="val 94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 rot="20374264">
            <a:off x="3708330" y="449542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 horse. 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252" r="96499">
                        <a14:backgroundMark x1="20569" y1="43333" x2="18818" y2="4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914" y="1743075"/>
            <a:ext cx="304704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64266"/>
            <a:ext cx="9144000" cy="457923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Listen and repeat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717" y="775180"/>
            <a:ext cx="4020207" cy="78039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Comic Sans MS" panose="030F0702030302020204" pitchFamily="66" charset="0"/>
              </a:rPr>
              <a:t>’ve got = h</a:t>
            </a:r>
            <a:r>
              <a:rPr lang="el-GR" sz="3600" dirty="0">
                <a:latin typeface="Comic Sans MS" panose="030F0702030302020204" pitchFamily="66" charset="0"/>
              </a:rPr>
              <a:t>α</a:t>
            </a:r>
            <a:r>
              <a:rPr lang="en-US" sz="3600" dirty="0" err="1">
                <a:latin typeface="Comic Sans MS" panose="030F0702030302020204" pitchFamily="66" charset="0"/>
              </a:rPr>
              <a:t>ve</a:t>
            </a:r>
            <a:r>
              <a:rPr lang="en-US" sz="3600" dirty="0">
                <a:latin typeface="Comic Sans MS" panose="030F0702030302020204" pitchFamily="66" charset="0"/>
              </a:rPr>
              <a:t> got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04" y="1735580"/>
            <a:ext cx="2729569" cy="20650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852" y="1735580"/>
            <a:ext cx="3088891" cy="204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9723" y="1735580"/>
            <a:ext cx="2750470" cy="19739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ounded Rectangle 8"/>
          <p:cNvSpPr/>
          <p:nvPr/>
        </p:nvSpPr>
        <p:spPr>
          <a:xfrm>
            <a:off x="181304" y="3898867"/>
            <a:ext cx="2729569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We’ve got some chickens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0852" y="3956784"/>
            <a:ext cx="3057708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We’ve got some sheep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9723" y="3956784"/>
            <a:ext cx="2661215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We’ve got a horse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1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5605" r="800"/>
          <a:stretch/>
        </p:blipFill>
        <p:spPr>
          <a:xfrm>
            <a:off x="0" y="122464"/>
            <a:ext cx="9448800" cy="6270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0500" y="-17920"/>
            <a:ext cx="9525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672" y="75796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646102" y="1462395"/>
            <a:ext cx="5786481" cy="869918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chickens/ goats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723" y="2487587"/>
            <a:ext cx="2247005" cy="197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38" y="2487587"/>
            <a:ext cx="3028950" cy="203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6654386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3070530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2997912" y="4435614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34" y="1533348"/>
            <a:ext cx="725487" cy="7254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53085" y="1556279"/>
            <a:ext cx="2506843" cy="702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29" t="15275"/>
          <a:stretch/>
        </p:blipFill>
        <p:spPr>
          <a:xfrm>
            <a:off x="-130630" y="-8164"/>
            <a:ext cx="9465129" cy="62946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917519" y="725368"/>
            <a:ext cx="5786481" cy="599090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horses/ sheep.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7026797" y="4121347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2440714" y="4121346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6992597" y="3958681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34" y="618097"/>
            <a:ext cx="725487" cy="725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251" y="2076217"/>
            <a:ext cx="2919091" cy="153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8414" r="4695" b="5438"/>
          <a:stretch/>
        </p:blipFill>
        <p:spPr>
          <a:xfrm>
            <a:off x="1825893" y="2076217"/>
            <a:ext cx="2713448" cy="160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/>
          <p:cNvSpPr/>
          <p:nvPr/>
        </p:nvSpPr>
        <p:spPr>
          <a:xfrm>
            <a:off x="5959929" y="717784"/>
            <a:ext cx="1298121" cy="675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10314"/>
            <a:ext cx="9119978" cy="51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2" y="3406589"/>
            <a:ext cx="967654" cy="11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5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70" y="3992401"/>
            <a:ext cx="1780185" cy="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00" y="3992400"/>
            <a:ext cx="758945" cy="5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3741" y="3965733"/>
            <a:ext cx="910733" cy="5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5" y="2759696"/>
            <a:ext cx="1469067" cy="26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80686" y="2871707"/>
            <a:ext cx="1828447" cy="27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31751" y="-1678336"/>
            <a:ext cx="9244604" cy="82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4714" y="1040860"/>
            <a:ext cx="910732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50757" y="2434167"/>
            <a:ext cx="1011565" cy="9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78" y="197203"/>
            <a:ext cx="2595427" cy="26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1539" y="1418717"/>
            <a:ext cx="2855269" cy="110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PROTECT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THE 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90" y="3233033"/>
            <a:ext cx="1147572" cy="6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5261" y="4497403"/>
            <a:ext cx="607156" cy="607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35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58" y="-84554"/>
            <a:ext cx="9183224" cy="52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907" y="3055723"/>
            <a:ext cx="758945" cy="9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6776" y="3527814"/>
            <a:ext cx="1669677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44" y="3527815"/>
            <a:ext cx="1040387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97554" y="3872320"/>
            <a:ext cx="1087241" cy="3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453" y="3711460"/>
            <a:ext cx="990693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1" y="3861956"/>
            <a:ext cx="591344" cy="5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16223" y="3251029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80" y="1509228"/>
            <a:ext cx="4073000" cy="37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1" y="3088824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273" y="3234784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776" y="39161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04" y="3187588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3" y="-108496"/>
            <a:ext cx="943147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87077" y="544508"/>
            <a:ext cx="794717" cy="8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88466" y="-292062"/>
            <a:ext cx="1061834" cy="13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610" y="367920"/>
            <a:ext cx="832424" cy="81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183197" y="970048"/>
            <a:ext cx="1005695" cy="9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3" y="957055"/>
            <a:ext cx="825862" cy="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53" y="1342114"/>
            <a:ext cx="498572" cy="6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1" y="240895"/>
            <a:ext cx="560169" cy="7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41" y="988821"/>
            <a:ext cx="480665" cy="5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89" y="1872687"/>
            <a:ext cx="526877" cy="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6" y="2748100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73624" y="4217612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2" y="289540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16069" y="4477828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32" y="2823151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946" y="4215381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62" y="360581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14798" y="46994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45" y="2998657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86712" y="4486894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27" action="ppaction://hlinksldjump"/>
          </p:cNvPr>
          <p:cNvSpPr/>
          <p:nvPr/>
        </p:nvSpPr>
        <p:spPr>
          <a:xfrm>
            <a:off x="967017" y="2746179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9" action="ppaction://hlinksldjump"/>
          </p:cNvPr>
          <p:cNvSpPr/>
          <p:nvPr/>
        </p:nvSpPr>
        <p:spPr>
          <a:xfrm>
            <a:off x="2540677" y="2799434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50" action="ppaction://hlinksldjump"/>
          </p:cNvPr>
          <p:cNvSpPr/>
          <p:nvPr/>
        </p:nvSpPr>
        <p:spPr>
          <a:xfrm>
            <a:off x="4870138" y="2834671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51" action="ppaction://hlinksldjump"/>
          </p:cNvPr>
          <p:cNvSpPr/>
          <p:nvPr/>
        </p:nvSpPr>
        <p:spPr>
          <a:xfrm>
            <a:off x="6165784" y="3416076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52" action="ppaction://hlinksldjump"/>
          </p:cNvPr>
          <p:cNvSpPr/>
          <p:nvPr/>
        </p:nvSpPr>
        <p:spPr>
          <a:xfrm>
            <a:off x="7598380" y="2876172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53" action="ppaction://hlinksldjump"/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729608"/>
            <a:ext cx="909821" cy="3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63" y="22662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2.22222E-6 0.25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13113"/>
            <a:ext cx="8986345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20" y="1791373"/>
            <a:ext cx="3982431" cy="295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some goats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7168262" y="1468473"/>
            <a:ext cx="2110176" cy="327496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17920" y="1235500"/>
            <a:ext cx="4360198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goats.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97994" l="9294" r="91450">
                        <a14:foregroundMark x1="33457" y1="25788" x2="53903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881" y="1759613"/>
            <a:ext cx="2577153" cy="334359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pres?slideindex=17&amp;slidetitle=PowerPoint Presenta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72" y="1391827"/>
            <a:ext cx="4057650" cy="30184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528" y="-33647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7" b="95494" l="9920" r="89991">
                        <a14:backgroundMark x1="13673" y1="39424" x2="20554" y2="74343"/>
                        <a14:backgroundMark x1="34138" y1="54819" x2="37623" y2="59825"/>
                        <a14:backgroundMark x1="61841" y1="63705" x2="62735" y2="79474"/>
                        <a14:backgroundMark x1="46917" y1="55569" x2="46381" y2="47685"/>
                        <a14:backgroundMark x1="29848" y1="81227" x2="29669" y2="76846"/>
                        <a14:backgroundMark x1="85612" y1="87359" x2="78910" y2="77722"/>
                        <a14:backgroundMark x1="49777" y1="58573" x2="41823" y2="56571"/>
                        <a14:backgroundMark x1="37623" y1="75594" x2="35478" y2="72841"/>
                        <a14:backgroundMark x1="84718" y1="58073" x2="80697" y2="46058"/>
                        <a14:backgroundMark x1="65952" y1="57322" x2="63450" y2="60826"/>
                        <a14:backgroundMark x1="60322" y1="50188" x2="59786" y2="3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258" y="1030353"/>
            <a:ext cx="5643064" cy="4029319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pres?slideindex=17&amp;slidetitle=PowerPoint Presenta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</a:t>
            </a:r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 cow.</a:t>
            </a:r>
            <a:r>
              <a:rPr lang="en-US" sz="2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386342" y="679173"/>
            <a:ext cx="3637802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cow. 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51" b="11662"/>
          <a:stretch/>
        </p:blipFill>
        <p:spPr>
          <a:xfrm>
            <a:off x="0" y="16328"/>
            <a:ext cx="9301071" cy="5127172"/>
          </a:xfrm>
          <a:prstGeom prst="rect">
            <a:avLst/>
          </a:prstGeom>
        </p:spPr>
      </p:pic>
      <p:sp>
        <p:nvSpPr>
          <p:cNvPr id="7" name="Google Shape;864;p45"/>
          <p:cNvSpPr txBox="1">
            <a:spLocks/>
          </p:cNvSpPr>
          <p:nvPr/>
        </p:nvSpPr>
        <p:spPr>
          <a:xfrm>
            <a:off x="2230629" y="1116700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7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pPr marL="0" indent="0"/>
            <a:r>
              <a:rPr lang="en-US" sz="3200" b="1" dirty="0">
                <a:latin typeface="Comic Sans MS" panose="030F0702030302020204" pitchFamily="66" charset="0"/>
              </a:rPr>
              <a:t>Lesson 1. Task 4 5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2668865" y="2983562"/>
            <a:ext cx="1949550" cy="933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9" b="92838" l="3046" r="100000">
                        <a14:foregroundMark x1="59645" y1="32095" x2="62944" y2="50663"/>
                        <a14:foregroundMark x1="57234" y1="29443" x2="59010" y2="39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996" y="2967527"/>
            <a:ext cx="5004057" cy="2394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5136" y="620560"/>
            <a:ext cx="4839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3. On the farm</a:t>
            </a:r>
          </a:p>
        </p:txBody>
      </p:sp>
    </p:spTree>
    <p:extLst>
      <p:ext uri="{BB962C8B-B14F-4D97-AF65-F5344CB8AC3E}">
        <p14:creationId xmlns:p14="http://schemas.microsoft.com/office/powerpoint/2010/main" val="29857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28" y="1471379"/>
            <a:ext cx="3997098" cy="30484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dog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31530" y="1754894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dog.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10" name="Picture 9">
            <a:hlinkClick r:id="rId6" action="ppaction://hlinkpres?slideindex=17&amp;slidetitle=PowerPoint Presenta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30568" y="4384074"/>
            <a:ext cx="1915511" cy="5593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3" y="1095391"/>
            <a:ext cx="5241471" cy="385216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fish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fish . </a:t>
            </a:r>
          </a:p>
        </p:txBody>
      </p:sp>
      <p:pic>
        <p:nvPicPr>
          <p:cNvPr id="11" name="Picture 10">
            <a:hlinkClick r:id="rId6" action="ppaction://hlinkpres?slideindex=17&amp;slidetitle=PowerPoint Presenta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1" y="1839734"/>
            <a:ext cx="4184198" cy="313173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6" b="97614" l="6061" r="93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57" y="1409257"/>
            <a:ext cx="2167315" cy="3303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9342" l="893" r="98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4114" y="1408663"/>
            <a:ext cx="2695326" cy="365794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59697"/>
              <a:gd name="adj2" fmla="val 25018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two rabbits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5668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two rabbits.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pres?slideindex=17&amp;slidetitle=PowerPoint Presenta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45740"/>
            <a:ext cx="9184917" cy="4610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5300"/>
            <a:ext cx="914692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40"/>
            <a:ext cx="9184917" cy="2324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1" t="4684"/>
          <a:stretch/>
        </p:blipFill>
        <p:spPr>
          <a:xfrm>
            <a:off x="3388274" y="2869959"/>
            <a:ext cx="5796643" cy="22860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1. We’ve got some goats.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2.We’ve got a cow.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61164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3.We’ve got a dog.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4.We’ve got a fish.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77398" y="3085658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5.We’ve got two rabbits. </a:t>
            </a:r>
          </a:p>
        </p:txBody>
      </p:sp>
    </p:spTree>
    <p:extLst>
      <p:ext uri="{BB962C8B-B14F-4D97-AF65-F5344CB8AC3E}">
        <p14:creationId xmlns:p14="http://schemas.microsoft.com/office/powerpoint/2010/main" val="4821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6" name="(Âm Thanh) chuyển cảnh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539548"/>
            <a:ext cx="9144000" cy="461306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0" y="7219"/>
            <a:ext cx="90460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Draw. Then talk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770" y="1775505"/>
            <a:ext cx="4010426" cy="2695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4349777" y="884356"/>
            <a:ext cx="27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My farm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74639" y="539548"/>
            <a:ext cx="4000500" cy="1687890"/>
          </a:xfrm>
          <a:prstGeom prst="wedgeEllipseCallout">
            <a:avLst>
              <a:gd name="adj1" fmla="val 26902"/>
              <a:gd name="adj2" fmla="val 67859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We’ve got α horse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on the fαrm. It’s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brown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tαll.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728" y="2203092"/>
            <a:ext cx="2534813" cy="29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7" name="Slide Sound Effect (mp3cut.net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25474" y="-321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Look, read and write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84" r="1532" b="25851"/>
          <a:stretch/>
        </p:blipFill>
        <p:spPr>
          <a:xfrm>
            <a:off x="5869391" y="602989"/>
            <a:ext cx="1808444" cy="141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27689" y="890752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1. We’ve got  …………………….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688" y="2267563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We’ve got  …………………….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729" t="2609" r="-1625" b="10486"/>
          <a:stretch/>
        </p:blipFill>
        <p:spPr>
          <a:xfrm>
            <a:off x="5869390" y="2122883"/>
            <a:ext cx="1926657" cy="1313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827688" y="3644374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We’ve got  …………………….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5" b="100000" l="1969" r="100000">
                        <a14:foregroundMark x1="17323" y1="88197" x2="25000" y2="99016"/>
                        <a14:backgroundMark x1="12795" y1="33115" x2="12402" y2="9508"/>
                        <a14:backgroundMark x1="86614" y1="75410" x2="88780" y2="77377"/>
                        <a14:backgroundMark x1="87205" y1="91475" x2="89370" y2="80656"/>
                        <a14:backgroundMark x1="3150" y1="33443" x2="25984" y2="34098"/>
                      </a14:backgroundRemoval>
                    </a14:imgEffect>
                  </a14:imgLayer>
                </a14:imgProps>
              </a:ext>
            </a:extLst>
          </a:blip>
          <a:srcRect l="4959" t="2510"/>
          <a:stretch/>
        </p:blipFill>
        <p:spPr>
          <a:xfrm>
            <a:off x="5869391" y="3618185"/>
            <a:ext cx="1987634" cy="122411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969908" y="974793"/>
            <a:ext cx="199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sheep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788605" y="2385825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some chickens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64499" y="3831327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965" y="1035879"/>
            <a:ext cx="7890642" cy="33620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4800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 ……………………         on the ………………….            It’s big and tall.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250000"/>
              </a:lnSpc>
            </a:pP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9" t="631"/>
          <a:stretch/>
        </p:blipFill>
        <p:spPr>
          <a:xfrm>
            <a:off x="2459420" y="2875077"/>
            <a:ext cx="1958866" cy="115467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09708" y="74038"/>
            <a:ext cx="7704000" cy="61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707" r="4057" b="6982"/>
          <a:stretch/>
        </p:blipFill>
        <p:spPr>
          <a:xfrm>
            <a:off x="4822198" y="1493739"/>
            <a:ext cx="1529256" cy="110526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43690" y="2034503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cow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789011" y="3383419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farm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9617" y="3923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783" y="1300771"/>
            <a:ext cx="4988606" cy="3322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1167" y="2192921"/>
            <a:ext cx="47708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8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We’ve got some goats.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878" y="660183"/>
            <a:ext cx="3308957" cy="1418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3870" y="1163473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7" b="100000" l="2100" r="96588">
                        <a14:foregroundMark x1="7349" y1="21429" x2="12598" y2="78571"/>
                        <a14:foregroundMark x1="9974" y1="22078" x2="85564" y2="13636"/>
                        <a14:foregroundMark x1="85302" y1="34091" x2="88189" y2="73377"/>
                        <a14:foregroundMark x1="90289" y1="71429" x2="93701" y2="87013"/>
                        <a14:foregroundMark x1="19685" y1="85714" x2="83727" y2="87013"/>
                        <a14:foregroundMark x1="85039" y1="86364" x2="95538" y2="85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1674">
            <a:off x="215530" y="1126000"/>
            <a:ext cx="3196763" cy="2891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98835">
            <a:off x="555537" y="2479858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</a:p>
        </p:txBody>
      </p:sp>
    </p:spTree>
    <p:extLst>
      <p:ext uri="{BB962C8B-B14F-4D97-AF65-F5344CB8AC3E}">
        <p14:creationId xmlns:p14="http://schemas.microsoft.com/office/powerpoint/2010/main" val="41110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(Âm Thanh) chuyển cảnh (mp3cut.net).wav"/>
          </p:stSnd>
        </p:sndAc>
      </p:transition>
    </mc:Choice>
    <mc:Fallback xmlns="">
      <p:transition spd="slow">
        <p:sndAc>
          <p:stSnd>
            <p:snd r:embed="rId11" name="(Âm Thanh) chuyển cảnh (mp3cut.net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005" r="3000" b="3494"/>
          <a:stretch/>
        </p:blipFill>
        <p:spPr>
          <a:xfrm>
            <a:off x="1" y="-537400"/>
            <a:ext cx="9153524" cy="56808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44407" y="4255126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7" b="98711" l="3035" r="95367"/>
                    </a14:imgEffect>
                  </a14:imgLayer>
                </a14:imgProps>
              </a:ext>
            </a:extLst>
          </a:blip>
          <a:srcRect t="-735" r="59028"/>
          <a:stretch/>
        </p:blipFill>
        <p:spPr>
          <a:xfrm>
            <a:off x="7581530" y="2760771"/>
            <a:ext cx="310718" cy="662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1" b="98343" l="2875" r="94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74889" y="2403808"/>
            <a:ext cx="2738835" cy="2532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8652" y="2183353"/>
            <a:ext cx="1843873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Chicken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754" y="758700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</p:spTree>
    <p:extLst>
      <p:ext uri="{BB962C8B-B14F-4D97-AF65-F5344CB8AC3E}">
        <p14:creationId xmlns:p14="http://schemas.microsoft.com/office/powerpoint/2010/main" val="3006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1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103" b="658"/>
          <a:stretch/>
        </p:blipFill>
        <p:spPr>
          <a:xfrm>
            <a:off x="-1018383" y="-537400"/>
            <a:ext cx="10152858" cy="56713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21406" y="42450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6289" l="5499" r="100000">
                        <a14:foregroundMark x1="87373" y1="27216" x2="94705" y2="35876"/>
                      </a14:backgroundRemoval>
                    </a14:imgEffect>
                  </a14:imgLayer>
                </a14:imgProps>
              </a:ext>
            </a:extLst>
          </a:blip>
          <a:srcRect t="-361" r="49988"/>
          <a:stretch/>
        </p:blipFill>
        <p:spPr>
          <a:xfrm>
            <a:off x="7285613" y="2155372"/>
            <a:ext cx="650074" cy="1288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63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035" y="2355599"/>
            <a:ext cx="513482" cy="77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5" b="91683" l="7073" r="100000">
                        <a14:foregroundMark x1="86444" y1="32689" x2="89980" y2="35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0481" y="424536"/>
            <a:ext cx="4361895" cy="4485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9394" y="3801662"/>
            <a:ext cx="2162175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sheep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84" y="728025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</p:spTree>
    <p:extLst>
      <p:ext uri="{BB962C8B-B14F-4D97-AF65-F5344CB8AC3E}">
        <p14:creationId xmlns:p14="http://schemas.microsoft.com/office/powerpoint/2010/main" val="4934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3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7" r="2909" b="-1"/>
          <a:stretch/>
        </p:blipFill>
        <p:spPr>
          <a:xfrm>
            <a:off x="-1010219" y="-523875"/>
            <a:ext cx="10173269" cy="56954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41838" y="41714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 rotWithShape="1">
          <a:blip r:embed="rId5"/>
          <a:srcRect t="12019" r="54738" b="8102"/>
          <a:stretch/>
        </p:blipFill>
        <p:spPr>
          <a:xfrm>
            <a:off x="7005854" y="2081893"/>
            <a:ext cx="921667" cy="1512925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5"/>
          <a:srcRect b="8102"/>
          <a:stretch/>
        </p:blipFill>
        <p:spPr>
          <a:xfrm>
            <a:off x="1198244" y="1357231"/>
            <a:ext cx="4387133" cy="374997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889" y="-185140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70521" y="2081893"/>
            <a:ext cx="1857000" cy="689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cow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224" y="554342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</p:spTree>
    <p:extLst>
      <p:ext uri="{BB962C8B-B14F-4D97-AF65-F5344CB8AC3E}">
        <p14:creationId xmlns:p14="http://schemas.microsoft.com/office/powerpoint/2010/main" val="6817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8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19" y="-537400"/>
            <a:ext cx="10478038" cy="57089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82495" y="4004932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993" y="1206075"/>
            <a:ext cx="3133194" cy="3897579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6"/>
          <a:srcRect t="26802" r="52298"/>
          <a:stretch/>
        </p:blipFill>
        <p:spPr>
          <a:xfrm>
            <a:off x="7098918" y="2134550"/>
            <a:ext cx="884465" cy="1688300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9750" y="-78622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36219" y="1714134"/>
            <a:ext cx="1511045" cy="84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goat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238" y="686868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</p:spTree>
    <p:extLst>
      <p:ext uri="{BB962C8B-B14F-4D97-AF65-F5344CB8AC3E}">
        <p14:creationId xmlns:p14="http://schemas.microsoft.com/office/powerpoint/2010/main" val="25778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776357" y="819781"/>
            <a:ext cx="1858605" cy="1070470"/>
          </a:xfrm>
          <a:prstGeom prst="wedgeEllipseCallout">
            <a:avLst>
              <a:gd name="adj1" fmla="val -54657"/>
              <a:gd name="adj2" fmla="val 70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go to our farm.</a:t>
            </a:r>
          </a:p>
        </p:txBody>
      </p:sp>
    </p:spTree>
    <p:extLst>
      <p:ext uri="{BB962C8B-B14F-4D97-AF65-F5344CB8AC3E}">
        <p14:creationId xmlns:p14="http://schemas.microsoft.com/office/powerpoint/2010/main" val="32960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7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-1810" b="11227"/>
          <a:stretch/>
        </p:blipFill>
        <p:spPr>
          <a:xfrm>
            <a:off x="0" y="-469025"/>
            <a:ext cx="9309538" cy="6077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9076" y="2425109"/>
            <a:ext cx="1519839" cy="1295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 rot="20348652">
            <a:off x="783122" y="484126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 rot="20374264">
            <a:off x="1000738" y="43377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chickens.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4" b="90985" l="1300" r="100000"/>
                    </a14:imgEffect>
                  </a14:imgLayer>
                </a14:imgProps>
              </a:ext>
            </a:extLst>
          </a:blip>
          <a:srcRect l="1" t="629" r="17294" b="9624"/>
          <a:stretch/>
        </p:blipFill>
        <p:spPr>
          <a:xfrm>
            <a:off x="3146826" y="-756044"/>
            <a:ext cx="6079943" cy="6294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8" b="100000" l="0" r="98450">
                        <a14:foregroundMark x1="9561" y1="71731" x2="45478" y2="81154"/>
                        <a14:foregroundMark x1="19897" y1="89038" x2="20155" y2="94808"/>
                        <a14:foregroundMark x1="24548" y1="89231" x2="25840" y2="94423"/>
                        <a14:foregroundMark x1="35659" y1="87885" x2="41344" y2="89808"/>
                        <a14:foregroundMark x1="72868" y1="45577" x2="79328" y2="59615"/>
                        <a14:foregroundMark x1="70801" y1="70385" x2="71835" y2="82885"/>
                        <a14:foregroundMark x1="43928" y1="41923" x2="48062" y2="41923"/>
                        <a14:foregroundMark x1="43411" y1="40962" x2="47028" y2="42308"/>
                        <a14:backgroundMark x1="32817" y1="9423" x2="258" y2="57500"/>
                        <a14:backgroundMark x1="31525" y1="48462" x2="16537" y2="48846"/>
                        <a14:backgroundMark x1="25323" y1="35385" x2="28424" y2="66346"/>
                        <a14:backgroundMark x1="62532" y1="50000" x2="62532" y2="52115"/>
                        <a14:backgroundMark x1="5943" y1="55192" x2="6977" y2="66731"/>
                        <a14:backgroundMark x1="2842" y1="68654" x2="5168" y2="81923"/>
                        <a14:backgroundMark x1="45736" y1="33462" x2="40827" y2="38077"/>
                        <a14:backgroundMark x1="53747" y1="38654" x2="56072" y2="40577"/>
                        <a14:backgroundMark x1="66150" y1="46154" x2="56848" y2="48269"/>
                        <a14:backgroundMark x1="55814" y1="48462" x2="47804" y2="46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55145" y="2069577"/>
            <a:ext cx="2304930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0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412</Words>
  <Application>Microsoft Office PowerPoint</Application>
  <PresentationFormat>On-screen Show (16:9)</PresentationFormat>
  <Paragraphs>107</Paragraphs>
  <Slides>30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Hind Madurai</vt:lpstr>
      <vt:lpstr>Lexend</vt:lpstr>
      <vt:lpstr>Times New Roman</vt:lpstr>
      <vt:lpstr>SimHei</vt:lpstr>
      <vt:lpstr>Comic Sans MS</vt:lpstr>
      <vt:lpstr>Roboto Condensed Light</vt:lpstr>
      <vt:lpstr>Arial</vt:lpstr>
      <vt:lpstr>Aharoni</vt:lpstr>
      <vt:lpstr>US National Pet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Listen and repeat </vt:lpstr>
      <vt:lpstr>Listen and choose  </vt:lpstr>
      <vt:lpstr>Listen and choose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80</cp:revision>
  <dcterms:modified xsi:type="dcterms:W3CDTF">2023-06-29T07:21:21Z</dcterms:modified>
</cp:coreProperties>
</file>