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.xml" ContentType="application/vnd.openxmlformats-officedocument.presentationml.notesSlide+xml"/>
  <Override PartName="/ppt/tags/tag1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sldIdLst>
    <p:sldId id="290" r:id="rId2"/>
    <p:sldId id="334" r:id="rId3"/>
    <p:sldId id="284" r:id="rId4"/>
    <p:sldId id="280" r:id="rId5"/>
    <p:sldId id="335" r:id="rId6"/>
    <p:sldId id="336" r:id="rId7"/>
    <p:sldId id="337" r:id="rId8"/>
    <p:sldId id="281" r:id="rId9"/>
    <p:sldId id="338" r:id="rId10"/>
    <p:sldId id="339" r:id="rId11"/>
    <p:sldId id="340" r:id="rId12"/>
    <p:sldId id="282" r:id="rId13"/>
    <p:sldId id="341" r:id="rId14"/>
    <p:sldId id="342" r:id="rId15"/>
    <p:sldId id="283" r:id="rId16"/>
    <p:sldId id="344" r:id="rId17"/>
    <p:sldId id="345" r:id="rId18"/>
    <p:sldId id="346" r:id="rId19"/>
    <p:sldId id="285" r:id="rId20"/>
  </p:sldIdLst>
  <p:sldSz cx="12192000" cy="6858000"/>
  <p:notesSz cx="6858000" cy="9144000"/>
  <p:embeddedFontLst>
    <p:embeddedFont>
      <p:font typeface="等线" panose="02010600030101010101" pitchFamily="2" charset="-122"/>
      <p:regular r:id="rId22"/>
    </p:embeddedFont>
    <p:embeddedFont>
      <p:font typeface="微软雅黑" panose="020B0503020204020204" pitchFamily="34" charset="-122"/>
      <p:regular r:id="rId23"/>
      <p:bold r:id="rId24"/>
    </p:embeddedFont>
    <p:embeddedFont>
      <p:font typeface="宋体" panose="02010600030101010101" pitchFamily="2" charset="-122"/>
      <p:regular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alibri Light" panose="020F0302020204030204" pitchFamily="34" charset="0"/>
      <p:regular r:id="rId30"/>
      <p:italic r:id="rId31"/>
    </p:embeddedFont>
    <p:embeddedFont>
      <p:font typeface="Cambria Math" panose="02040503050406030204" pitchFamily="18" charset="0"/>
      <p:regular r:id="rId32"/>
    </p:embeddedFont>
    <p:embeddedFont>
      <p:font typeface="UTM Caviar" panose="02040603050506020204" pitchFamily="18" charset="0"/>
      <p:regular r:id="rId33"/>
    </p:embeddedFont>
    <p:embeddedFont>
      <p:font typeface="UTM Duepuntozero" panose="02040603050506020204" pitchFamily="18" charset="0"/>
      <p:regular r:id="rId34"/>
      <p:bold r:id="rId35"/>
    </p:embeddedFont>
  </p:embeddedFontLst>
  <p:custDataLst>
    <p:tags r:id="rId3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817" userDrawn="1">
          <p15:clr>
            <a:srgbClr val="A4A3A4"/>
          </p15:clr>
        </p15:guide>
        <p15:guide id="3" pos="1980" userDrawn="1">
          <p15:clr>
            <a:srgbClr val="A4A3A4"/>
          </p15:clr>
        </p15:guide>
        <p15:guide id="4" pos="572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F0D7"/>
    <a:srgbClr val="FCFCDE"/>
    <a:srgbClr val="02736A"/>
    <a:srgbClr val="FBFFE2"/>
    <a:srgbClr val="014540"/>
    <a:srgbClr val="FF6D6D"/>
    <a:srgbClr val="FF9999"/>
    <a:srgbClr val="FFAFAF"/>
    <a:srgbClr val="CC0066"/>
    <a:srgbClr val="FFEB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74" autoAdjust="0"/>
    <p:restoredTop sz="94660"/>
  </p:normalViewPr>
  <p:slideViewPr>
    <p:cSldViewPr snapToGrid="0">
      <p:cViewPr varScale="1">
        <p:scale>
          <a:sx n="70" d="100"/>
          <a:sy n="70" d="100"/>
        </p:scale>
        <p:origin x="804" y="72"/>
      </p:cViewPr>
      <p:guideLst>
        <p:guide orient="horz" pos="2115"/>
        <p:guide pos="3817"/>
        <p:guide pos="1980"/>
        <p:guide pos="572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97DD44-B27F-4A13-BFCA-C5B8110331C9}" type="datetimeFigureOut">
              <a:rPr lang="zh-CN" altLang="en-US" smtClean="0"/>
              <a:t>2021/12/5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883279-36AD-41C4-A996-A6E09D4E54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8984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883279-36AD-41C4-A996-A6E09D4E541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1191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883279-36AD-41C4-A996-A6E09D4E541A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95010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883279-36AD-41C4-A996-A6E09D4E541A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49156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883279-36AD-41C4-A996-A6E09D4E541A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72241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883279-36AD-41C4-A996-A6E09D4E541A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29857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883279-36AD-41C4-A996-A6E09D4E541A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26657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9A7512-3A41-41A8-956D-9A9B819ECA30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51139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9A7512-3A41-41A8-956D-9A9B819ECA30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2021/12/5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417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273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CB68406-596D-4ED6-8A52-F33AC6E4ECBD}"/>
              </a:ext>
            </a:extLst>
          </p:cNvPr>
          <p:cNvSpPr/>
          <p:nvPr userDrawn="1"/>
        </p:nvSpPr>
        <p:spPr>
          <a:xfrm>
            <a:off x="34400" y="0"/>
            <a:ext cx="79746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800" b="1" cap="none" spc="0">
                <a:ln w="0"/>
                <a:solidFill>
                  <a:srgbClr val="02736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KTUTS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D1AF67-0FF2-423A-A38C-19EE38A934DE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09862" y="14499369"/>
            <a:ext cx="1759566" cy="14075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B61071A-C613-4871-A868-F0D37332F849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4332" y="15203161"/>
            <a:ext cx="1759566" cy="140758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1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image" Target="../media/image2.png"/><Relationship Id="rId18" Type="http://schemas.openxmlformats.org/officeDocument/2006/relationships/image" Target="../media/image7.emf"/><Relationship Id="rId3" Type="http://schemas.openxmlformats.org/officeDocument/2006/relationships/tags" Target="../tags/tag4.xml"/><Relationship Id="rId21" Type="http://schemas.openxmlformats.org/officeDocument/2006/relationships/image" Target="../media/image10.emf"/><Relationship Id="rId7" Type="http://schemas.openxmlformats.org/officeDocument/2006/relationships/tags" Target="../tags/tag8.xml"/><Relationship Id="rId12" Type="http://schemas.openxmlformats.org/officeDocument/2006/relationships/notesSlide" Target="../notesSlides/notesSlide1.xml"/><Relationship Id="rId17" Type="http://schemas.openxmlformats.org/officeDocument/2006/relationships/image" Target="../media/image6.emf"/><Relationship Id="rId2" Type="http://schemas.openxmlformats.org/officeDocument/2006/relationships/tags" Target="../tags/tag3.xml"/><Relationship Id="rId16" Type="http://schemas.openxmlformats.org/officeDocument/2006/relationships/image" Target="../media/image5.png"/><Relationship Id="rId20" Type="http://schemas.openxmlformats.org/officeDocument/2006/relationships/image" Target="../media/image9.pn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slideLayout" Target="../slideLayouts/slideLayout9.xml"/><Relationship Id="rId5" Type="http://schemas.openxmlformats.org/officeDocument/2006/relationships/tags" Target="../tags/tag6.xml"/><Relationship Id="rId15" Type="http://schemas.openxmlformats.org/officeDocument/2006/relationships/image" Target="../media/image4.png"/><Relationship Id="rId23" Type="http://schemas.openxmlformats.org/officeDocument/2006/relationships/image" Target="../media/image12.emf"/><Relationship Id="rId10" Type="http://schemas.openxmlformats.org/officeDocument/2006/relationships/tags" Target="../tags/tag11.xml"/><Relationship Id="rId19" Type="http://schemas.openxmlformats.org/officeDocument/2006/relationships/image" Target="../media/image8.emf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image" Target="../media/image3.png"/><Relationship Id="rId22" Type="http://schemas.openxmlformats.org/officeDocument/2006/relationships/image" Target="../media/image11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10.emf"/><Relationship Id="rId4" Type="http://schemas.openxmlformats.org/officeDocument/2006/relationships/image" Target="../media/image2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5" Type="http://schemas.openxmlformats.org/officeDocument/2006/relationships/audio" Target="../media/audio1.wav"/><Relationship Id="rId4" Type="http://schemas.openxmlformats.org/officeDocument/2006/relationships/image" Target="../media/image3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emf"/><Relationship Id="rId5" Type="http://schemas.openxmlformats.org/officeDocument/2006/relationships/image" Target="../media/image10.emf"/><Relationship Id="rId4" Type="http://schemas.openxmlformats.org/officeDocument/2006/relationships/image" Target="../media/image2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3.png"/><Relationship Id="rId5" Type="http://schemas.openxmlformats.org/officeDocument/2006/relationships/image" Target="../media/image13.png"/><Relationship Id="rId4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3.png"/><Relationship Id="rId5" Type="http://schemas.openxmlformats.org/officeDocument/2006/relationships/image" Target="../media/image13.png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6.emf"/><Relationship Id="rId5" Type="http://schemas.openxmlformats.org/officeDocument/2006/relationships/image" Target="../media/image4.png"/><Relationship Id="rId10" Type="http://schemas.openxmlformats.org/officeDocument/2006/relationships/image" Target="../media/image18.emf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emf"/><Relationship Id="rId5" Type="http://schemas.openxmlformats.org/officeDocument/2006/relationships/image" Target="../media/image17.png"/><Relationship Id="rId4" Type="http://schemas.openxmlformats.org/officeDocument/2006/relationships/image" Target="../media/image20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15365B05-59B6-4300-86B2-3A0795AE837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118" y="5023330"/>
            <a:ext cx="4889518" cy="275003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BF8829B4-B113-4562-8F8A-33D272688BE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416997" y="-639134"/>
            <a:ext cx="5238452" cy="294628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C5BD6AC-2E0F-449B-AE89-8CC50EDC73D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2219" y="-418860"/>
            <a:ext cx="6988716" cy="3930691"/>
          </a:xfrm>
          <a:prstGeom prst="rect">
            <a:avLst/>
          </a:prstGeom>
        </p:spPr>
      </p:pic>
      <p:pic>
        <p:nvPicPr>
          <p:cNvPr id="19" name="PA_图片 1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40640">
            <a:off x="8027881" y="335379"/>
            <a:ext cx="2586713" cy="291727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0" name="PA_图片 2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>
            <a:lum contrast="20000"/>
          </a:blip>
          <a:stretch>
            <a:fillRect/>
          </a:stretch>
        </p:blipFill>
        <p:spPr>
          <a:xfrm rot="20166082">
            <a:off x="2599449" y="659924"/>
            <a:ext cx="1663801" cy="254243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3" name="PA_任意多边形 8"/>
          <p:cNvSpPr/>
          <p:nvPr>
            <p:custDataLst>
              <p:tags r:id="rId3"/>
            </p:custDataLst>
          </p:nvPr>
        </p:nvSpPr>
        <p:spPr bwMode="auto">
          <a:xfrm>
            <a:off x="2155777" y="943447"/>
            <a:ext cx="9875181" cy="6130252"/>
          </a:xfrm>
          <a:custGeom>
            <a:avLst/>
            <a:gdLst>
              <a:gd name="T0" fmla="*/ 2061 w 2368"/>
              <a:gd name="T1" fmla="*/ 709 h 1583"/>
              <a:gd name="T2" fmla="*/ 1558 w 2368"/>
              <a:gd name="T3" fmla="*/ 270 h 1583"/>
              <a:gd name="T4" fmla="*/ 1308 w 2368"/>
              <a:gd name="T5" fmla="*/ 54 h 1583"/>
              <a:gd name="T6" fmla="*/ 1121 w 2368"/>
              <a:gd name="T7" fmla="*/ 136 h 1583"/>
              <a:gd name="T8" fmla="*/ 773 w 2368"/>
              <a:gd name="T9" fmla="*/ 0 h 1583"/>
              <a:gd name="T10" fmla="*/ 258 w 2368"/>
              <a:gd name="T11" fmla="*/ 514 h 1583"/>
              <a:gd name="T12" fmla="*/ 270 w 2368"/>
              <a:gd name="T13" fmla="*/ 622 h 1583"/>
              <a:gd name="T14" fmla="*/ 0 w 2368"/>
              <a:gd name="T15" fmla="*/ 1002 h 1583"/>
              <a:gd name="T16" fmla="*/ 403 w 2368"/>
              <a:gd name="T17" fmla="*/ 1406 h 1583"/>
              <a:gd name="T18" fmla="*/ 723 w 2368"/>
              <a:gd name="T19" fmla="*/ 1247 h 1583"/>
              <a:gd name="T20" fmla="*/ 1156 w 2368"/>
              <a:gd name="T21" fmla="*/ 1583 h 1583"/>
              <a:gd name="T22" fmla="*/ 1512 w 2368"/>
              <a:gd name="T23" fmla="*/ 1406 h 1583"/>
              <a:gd name="T24" fmla="*/ 2018 w 2368"/>
              <a:gd name="T25" fmla="*/ 1406 h 1583"/>
              <a:gd name="T26" fmla="*/ 2368 w 2368"/>
              <a:gd name="T27" fmla="*/ 1056 h 1583"/>
              <a:gd name="T28" fmla="*/ 2061 w 2368"/>
              <a:gd name="T29" fmla="*/ 709 h 1583"/>
              <a:gd name="connsiteX0" fmla="*/ 8704 w 10000"/>
              <a:gd name="connsiteY0" fmla="*/ 4479 h 10000"/>
              <a:gd name="connsiteX1" fmla="*/ 6492 w 10000"/>
              <a:gd name="connsiteY1" fmla="*/ 2461 h 10000"/>
              <a:gd name="connsiteX2" fmla="*/ 5524 w 10000"/>
              <a:gd name="connsiteY2" fmla="*/ 341 h 10000"/>
              <a:gd name="connsiteX3" fmla="*/ 4734 w 10000"/>
              <a:gd name="connsiteY3" fmla="*/ 859 h 10000"/>
              <a:gd name="connsiteX4" fmla="*/ 3264 w 10000"/>
              <a:gd name="connsiteY4" fmla="*/ 0 h 10000"/>
              <a:gd name="connsiteX5" fmla="*/ 1090 w 10000"/>
              <a:gd name="connsiteY5" fmla="*/ 3247 h 10000"/>
              <a:gd name="connsiteX6" fmla="*/ 1140 w 10000"/>
              <a:gd name="connsiteY6" fmla="*/ 3929 h 10000"/>
              <a:gd name="connsiteX7" fmla="*/ 0 w 10000"/>
              <a:gd name="connsiteY7" fmla="*/ 6330 h 10000"/>
              <a:gd name="connsiteX8" fmla="*/ 1702 w 10000"/>
              <a:gd name="connsiteY8" fmla="*/ 8882 h 10000"/>
              <a:gd name="connsiteX9" fmla="*/ 3053 w 10000"/>
              <a:gd name="connsiteY9" fmla="*/ 7877 h 10000"/>
              <a:gd name="connsiteX10" fmla="*/ 4882 w 10000"/>
              <a:gd name="connsiteY10" fmla="*/ 10000 h 10000"/>
              <a:gd name="connsiteX11" fmla="*/ 6385 w 10000"/>
              <a:gd name="connsiteY11" fmla="*/ 8882 h 10000"/>
              <a:gd name="connsiteX12" fmla="*/ 8522 w 10000"/>
              <a:gd name="connsiteY12" fmla="*/ 8882 h 10000"/>
              <a:gd name="connsiteX13" fmla="*/ 10000 w 10000"/>
              <a:gd name="connsiteY13" fmla="*/ 6671 h 10000"/>
              <a:gd name="connsiteX14" fmla="*/ 8704 w 10000"/>
              <a:gd name="connsiteY14" fmla="*/ 4479 h 10000"/>
              <a:gd name="connsiteX0-1" fmla="*/ 8704 w 10000"/>
              <a:gd name="connsiteY0-2" fmla="*/ 4479 h 10000"/>
              <a:gd name="connsiteX1-3" fmla="*/ 6492 w 10000"/>
              <a:gd name="connsiteY1-4" fmla="*/ 2461 h 10000"/>
              <a:gd name="connsiteX2-5" fmla="*/ 5872 w 10000"/>
              <a:gd name="connsiteY2-6" fmla="*/ 776 h 10000"/>
              <a:gd name="connsiteX3-7" fmla="*/ 4734 w 10000"/>
              <a:gd name="connsiteY3-8" fmla="*/ 859 h 10000"/>
              <a:gd name="connsiteX4-9" fmla="*/ 3264 w 10000"/>
              <a:gd name="connsiteY4-10" fmla="*/ 0 h 10000"/>
              <a:gd name="connsiteX5-11" fmla="*/ 1090 w 10000"/>
              <a:gd name="connsiteY5-12" fmla="*/ 3247 h 10000"/>
              <a:gd name="connsiteX6-13" fmla="*/ 1140 w 10000"/>
              <a:gd name="connsiteY6-14" fmla="*/ 3929 h 10000"/>
              <a:gd name="connsiteX7-15" fmla="*/ 0 w 10000"/>
              <a:gd name="connsiteY7-16" fmla="*/ 6330 h 10000"/>
              <a:gd name="connsiteX8-17" fmla="*/ 1702 w 10000"/>
              <a:gd name="connsiteY8-18" fmla="*/ 8882 h 10000"/>
              <a:gd name="connsiteX9-19" fmla="*/ 3053 w 10000"/>
              <a:gd name="connsiteY9-20" fmla="*/ 7877 h 10000"/>
              <a:gd name="connsiteX10-21" fmla="*/ 4882 w 10000"/>
              <a:gd name="connsiteY10-22" fmla="*/ 10000 h 10000"/>
              <a:gd name="connsiteX11-23" fmla="*/ 6385 w 10000"/>
              <a:gd name="connsiteY11-24" fmla="*/ 8882 h 10000"/>
              <a:gd name="connsiteX12-25" fmla="*/ 8522 w 10000"/>
              <a:gd name="connsiteY12-26" fmla="*/ 8882 h 10000"/>
              <a:gd name="connsiteX13-27" fmla="*/ 10000 w 10000"/>
              <a:gd name="connsiteY13-28" fmla="*/ 6671 h 10000"/>
              <a:gd name="connsiteX14-29" fmla="*/ 8704 w 10000"/>
              <a:gd name="connsiteY14-30" fmla="*/ 4479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10000" h="10000">
                <a:moveTo>
                  <a:pt x="8704" y="4479"/>
                </a:moveTo>
                <a:cubicBezTo>
                  <a:pt x="8518" y="2950"/>
                  <a:pt x="7561" y="2530"/>
                  <a:pt x="6492" y="2461"/>
                </a:cubicBezTo>
                <a:cubicBezTo>
                  <a:pt x="6416" y="1690"/>
                  <a:pt x="6165" y="1043"/>
                  <a:pt x="5872" y="776"/>
                </a:cubicBezTo>
                <a:cubicBezTo>
                  <a:pt x="5579" y="509"/>
                  <a:pt x="4928" y="543"/>
                  <a:pt x="4734" y="859"/>
                </a:cubicBezTo>
                <a:cubicBezTo>
                  <a:pt x="4345" y="328"/>
                  <a:pt x="3830" y="0"/>
                  <a:pt x="3264" y="0"/>
                </a:cubicBezTo>
                <a:cubicBezTo>
                  <a:pt x="2065" y="0"/>
                  <a:pt x="1090" y="1453"/>
                  <a:pt x="1090" y="3247"/>
                </a:cubicBezTo>
                <a:cubicBezTo>
                  <a:pt x="1090" y="3481"/>
                  <a:pt x="1111" y="3708"/>
                  <a:pt x="1140" y="3929"/>
                </a:cubicBezTo>
                <a:cubicBezTo>
                  <a:pt x="477" y="4277"/>
                  <a:pt x="0" y="5218"/>
                  <a:pt x="0" y="6330"/>
                </a:cubicBezTo>
                <a:cubicBezTo>
                  <a:pt x="0" y="7738"/>
                  <a:pt x="764" y="8882"/>
                  <a:pt x="1702" y="8882"/>
                </a:cubicBezTo>
                <a:cubicBezTo>
                  <a:pt x="2255" y="8882"/>
                  <a:pt x="2745" y="8484"/>
                  <a:pt x="3053" y="7877"/>
                </a:cubicBezTo>
                <a:cubicBezTo>
                  <a:pt x="3264" y="9097"/>
                  <a:pt x="4003" y="10000"/>
                  <a:pt x="4882" y="10000"/>
                </a:cubicBezTo>
                <a:cubicBezTo>
                  <a:pt x="5494" y="10000"/>
                  <a:pt x="6039" y="9558"/>
                  <a:pt x="6385" y="8882"/>
                </a:cubicBezTo>
                <a:lnTo>
                  <a:pt x="8522" y="8882"/>
                </a:lnTo>
                <a:cubicBezTo>
                  <a:pt x="9337" y="8882"/>
                  <a:pt x="10000" y="7890"/>
                  <a:pt x="10000" y="6671"/>
                </a:cubicBezTo>
                <a:cubicBezTo>
                  <a:pt x="10000" y="5540"/>
                  <a:pt x="9434" y="4611"/>
                  <a:pt x="8704" y="4479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F23D3B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PA_文本框 10"/>
          <p:cNvSpPr txBox="1"/>
          <p:nvPr>
            <p:custDataLst>
              <p:tags r:id="rId4"/>
            </p:custDataLst>
          </p:nvPr>
        </p:nvSpPr>
        <p:spPr>
          <a:xfrm>
            <a:off x="3834404" y="4898890"/>
            <a:ext cx="635654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b="1">
                <a:ln w="0">
                  <a:noFill/>
                </a:ln>
                <a:solidFill>
                  <a:srgbClr val="120E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Caviar" panose="02040603050506020204" pitchFamily="18" charset="0"/>
                <a:ea typeface="微软雅黑" panose="020B0503020204020204" pitchFamily="34" charset="-122"/>
              </a:rPr>
              <a:t>Toán lớp 4 – tr.79</a:t>
            </a:r>
            <a:endParaRPr lang="zh-CN" altLang="en-US" sz="6000" b="1" dirty="0">
              <a:ln w="0">
                <a:noFill/>
              </a:ln>
              <a:solidFill>
                <a:srgbClr val="120E5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Caviar" panose="02040603050506020204" pitchFamily="18" charset="0"/>
              <a:ea typeface="微软雅黑" panose="020B0503020204020204" pitchFamily="34" charset="-122"/>
            </a:endParaRPr>
          </a:p>
        </p:txBody>
      </p:sp>
      <p:sp>
        <p:nvSpPr>
          <p:cNvPr id="12" name="PA_文本框 11"/>
          <p:cNvSpPr txBox="1"/>
          <p:nvPr>
            <p:custDataLst>
              <p:tags r:id="rId5"/>
            </p:custDataLst>
          </p:nvPr>
        </p:nvSpPr>
        <p:spPr>
          <a:xfrm>
            <a:off x="3253926" y="2486857"/>
            <a:ext cx="7035901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8800" b="1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E14628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UTM Duepuntozero" panose="02040603050506020204" pitchFamily="18" charset="0"/>
                <a:ea typeface="微软雅黑" panose="020B0503020204020204" pitchFamily="34" charset="-122"/>
              </a:rPr>
              <a:t>CHIA MỘT TÍCH</a:t>
            </a:r>
          </a:p>
          <a:p>
            <a:pPr algn="ctr"/>
            <a:r>
              <a:rPr lang="en-US" altLang="zh-CN" sz="8800" b="1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E14628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UTM Duepuntozero" panose="02040603050506020204" pitchFamily="18" charset="0"/>
                <a:ea typeface="微软雅黑" panose="020B0503020204020204" pitchFamily="34" charset="-122"/>
              </a:rPr>
              <a:t>CHO MỘT SỐ</a:t>
            </a:r>
            <a:endParaRPr lang="zh-CN" altLang="en-US" sz="8800" b="1" dirty="0">
              <a:ln w="0">
                <a:solidFill>
                  <a:schemeClr val="accent5">
                    <a:lumMod val="50000"/>
                  </a:schemeClr>
                </a:solidFill>
              </a:ln>
              <a:solidFill>
                <a:srgbClr val="E14628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UTM Duepuntozero" panose="02040603050506020204" pitchFamily="18" charset="0"/>
              <a:ea typeface="微软雅黑" panose="020B0503020204020204" pitchFamily="34" charset="-122"/>
            </a:endParaRPr>
          </a:p>
        </p:txBody>
      </p:sp>
      <p:pic>
        <p:nvPicPr>
          <p:cNvPr id="13" name="PA_图片 1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>
            <a:lum contrast="20000"/>
          </a:blip>
          <a:stretch>
            <a:fillRect/>
          </a:stretch>
        </p:blipFill>
        <p:spPr>
          <a:xfrm>
            <a:off x="4882121" y="1044322"/>
            <a:ext cx="1067084" cy="841749"/>
          </a:xfrm>
          <a:prstGeom prst="rect">
            <a:avLst/>
          </a:prstGeom>
        </p:spPr>
      </p:pic>
      <p:grpSp>
        <p:nvGrpSpPr>
          <p:cNvPr id="26" name="PA_组合 25"/>
          <p:cNvGrpSpPr/>
          <p:nvPr>
            <p:custDataLst>
              <p:tags r:id="rId7"/>
            </p:custDataLst>
          </p:nvPr>
        </p:nvGrpSpPr>
        <p:grpSpPr>
          <a:xfrm rot="332723">
            <a:off x="-514517" y="1414659"/>
            <a:ext cx="4833378" cy="5562962"/>
            <a:chOff x="-191416" y="1715608"/>
            <a:chExt cx="4833378" cy="5562962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 rot="20366001">
              <a:off x="726962" y="5748570"/>
              <a:ext cx="3915000" cy="1530000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005">
              <a:off x="-191416" y="1715608"/>
              <a:ext cx="4448851" cy="4697427"/>
            </a:xfrm>
            <a:prstGeom prst="rect">
              <a:avLst/>
            </a:prstGeom>
          </p:spPr>
        </p:pic>
      </p:grpSp>
      <p:pic>
        <p:nvPicPr>
          <p:cNvPr id="24" name="PA_图片 2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>
            <a:lum contrast="20000"/>
          </a:blip>
          <a:stretch>
            <a:fillRect/>
          </a:stretch>
        </p:blipFill>
        <p:spPr>
          <a:xfrm>
            <a:off x="10229727" y="3894628"/>
            <a:ext cx="1801231" cy="95839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7" name="PA_图片 2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2">
            <a:lum contrast="20000"/>
          </a:blip>
          <a:stretch>
            <a:fillRect/>
          </a:stretch>
        </p:blipFill>
        <p:spPr>
          <a:xfrm>
            <a:off x="8557375" y="5457839"/>
            <a:ext cx="3206250" cy="10575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9" name="PA_图片 28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3">
            <a:lum contrast="20000"/>
          </a:blip>
          <a:stretch>
            <a:fillRect/>
          </a:stretch>
        </p:blipFill>
        <p:spPr>
          <a:xfrm>
            <a:off x="4385807" y="1570376"/>
            <a:ext cx="1261650" cy="11938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split orient="vert"/>
      </p:transition>
    </mc:Choice>
    <mc:Fallback xmlns="">
      <p:transition spd="slow">
        <p:split orient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75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3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2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3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9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6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7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0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1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4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5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6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8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9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31" presetID="49" presetClass="entr" presetSubtype="0" decel="10000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2150"/>
                                </p:stCondLst>
                                <p:childTnLst>
                                  <p:par>
                                    <p:cTn id="38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4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7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6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49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11" grpId="0"/>
          <p:bldP spid="12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75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31" presetID="49" presetClass="entr" presetSubtype="0" decel="10000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2150"/>
                                </p:stCondLst>
                                <p:childTnLst>
                                  <p:par>
                                    <p:cTn id="38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4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7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6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49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11" grpId="0"/>
          <p:bldP spid="12" grpId="1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C6232E6B-6320-499C-951F-AF7C6081B395}"/>
              </a:ext>
            </a:extLst>
          </p:cNvPr>
          <p:cNvGrpSpPr/>
          <p:nvPr/>
        </p:nvGrpSpPr>
        <p:grpSpPr>
          <a:xfrm flipH="1">
            <a:off x="-576103" y="-133350"/>
            <a:ext cx="10291601" cy="7048500"/>
            <a:chOff x="-3645316" y="-267816"/>
            <a:chExt cx="15965691" cy="7150581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D0DA25FD-B01A-49E6-8279-D008CEA71177}"/>
                </a:ext>
              </a:extLst>
            </p:cNvPr>
            <p:cNvSpPr/>
            <p:nvPr/>
          </p:nvSpPr>
          <p:spPr>
            <a:xfrm>
              <a:off x="125836" y="-267816"/>
              <a:ext cx="12194539" cy="7044055"/>
            </a:xfrm>
            <a:prstGeom prst="ellipse">
              <a:avLst/>
            </a:prstGeom>
            <a:solidFill>
              <a:srgbClr val="FBFF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FF7974BC-FDD1-467D-BDC6-E739B4E5F025}"/>
                </a:ext>
              </a:extLst>
            </p:cNvPr>
            <p:cNvSpPr/>
            <p:nvPr/>
          </p:nvSpPr>
          <p:spPr>
            <a:xfrm>
              <a:off x="-1822724" y="-161290"/>
              <a:ext cx="12194539" cy="7044055"/>
            </a:xfrm>
            <a:prstGeom prst="ellipse">
              <a:avLst/>
            </a:prstGeom>
            <a:solidFill>
              <a:srgbClr val="FFEB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1A4C0C2-668E-4A2F-BC86-45077AF9123C}"/>
                </a:ext>
              </a:extLst>
            </p:cNvPr>
            <p:cNvSpPr/>
            <p:nvPr/>
          </p:nvSpPr>
          <p:spPr>
            <a:xfrm>
              <a:off x="-3645316" y="-166642"/>
              <a:ext cx="12194539" cy="7044055"/>
            </a:xfrm>
            <a:prstGeom prst="ellipse">
              <a:avLst/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ED80AB6-AB79-4C1A-8E49-C09EA249D5B0}"/>
              </a:ext>
            </a:extLst>
          </p:cNvPr>
          <p:cNvGrpSpPr/>
          <p:nvPr/>
        </p:nvGrpSpPr>
        <p:grpSpPr>
          <a:xfrm>
            <a:off x="2726214" y="-133350"/>
            <a:ext cx="10291601" cy="7048500"/>
            <a:chOff x="-3645316" y="-267816"/>
            <a:chExt cx="15965691" cy="7150581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7A01AF8-3A56-4BB8-AE00-AAA49FB25A85}"/>
                </a:ext>
              </a:extLst>
            </p:cNvPr>
            <p:cNvSpPr/>
            <p:nvPr/>
          </p:nvSpPr>
          <p:spPr>
            <a:xfrm>
              <a:off x="125836" y="-267816"/>
              <a:ext cx="12194539" cy="7044055"/>
            </a:xfrm>
            <a:prstGeom prst="ellipse">
              <a:avLst/>
            </a:prstGeom>
            <a:solidFill>
              <a:srgbClr val="FBFF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DC124FD-45C3-47A8-8BE7-BB5A28F1F17C}"/>
                </a:ext>
              </a:extLst>
            </p:cNvPr>
            <p:cNvSpPr/>
            <p:nvPr/>
          </p:nvSpPr>
          <p:spPr>
            <a:xfrm>
              <a:off x="-1822724" y="-161290"/>
              <a:ext cx="12194539" cy="7044055"/>
            </a:xfrm>
            <a:prstGeom prst="ellipse">
              <a:avLst/>
            </a:prstGeom>
            <a:solidFill>
              <a:srgbClr val="FFEB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CAB3DC1-DB6E-4F27-85E1-6A5877465415}"/>
                </a:ext>
              </a:extLst>
            </p:cNvPr>
            <p:cNvSpPr/>
            <p:nvPr/>
          </p:nvSpPr>
          <p:spPr>
            <a:xfrm>
              <a:off x="-3645316" y="-166642"/>
              <a:ext cx="12194539" cy="7044055"/>
            </a:xfrm>
            <a:prstGeom prst="ellipse">
              <a:avLst/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AB213C37-4BDE-4B2A-91AE-F1636E77D4A0}"/>
              </a:ext>
            </a:extLst>
          </p:cNvPr>
          <p:cNvSpPr/>
          <p:nvPr/>
        </p:nvSpPr>
        <p:spPr>
          <a:xfrm>
            <a:off x="228600" y="209550"/>
            <a:ext cx="11734800" cy="6381750"/>
          </a:xfrm>
          <a:prstGeom prst="rect">
            <a:avLst/>
          </a:prstGeom>
          <a:solidFill>
            <a:srgbClr val="FBFFE2">
              <a:alpha val="85000"/>
            </a:srgbClr>
          </a:solidFill>
          <a:ln w="57150" cmpd="thinThick">
            <a:solidFill>
              <a:srgbClr val="0273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AA783D8-48E9-4161-80AA-7D218EDF86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429" y="5142379"/>
            <a:ext cx="5152324" cy="289784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4E0C1FE-1EEB-4DA0-93EE-F48EF1AAC400}"/>
              </a:ext>
            </a:extLst>
          </p:cNvPr>
          <p:cNvSpPr/>
          <p:nvPr/>
        </p:nvSpPr>
        <p:spPr>
          <a:xfrm>
            <a:off x="2986849" y="266700"/>
            <a:ext cx="597631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>
                <a:ln w="0"/>
                <a:solidFill>
                  <a:srgbClr val="0145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giá trị của các biểu th</a:t>
            </a:r>
            <a:r>
              <a:rPr lang="en-US" sz="3600" b="1">
                <a:ln w="0"/>
                <a:solidFill>
                  <a:srgbClr val="0145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ức</a:t>
            </a:r>
            <a:endParaRPr lang="en-US" sz="3600" b="1" cap="none" spc="0">
              <a:ln w="0"/>
              <a:solidFill>
                <a:srgbClr val="0145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C0662A-4122-4A64-B82C-61B24A7A0466}"/>
              </a:ext>
            </a:extLst>
          </p:cNvPr>
          <p:cNvSpPr/>
          <p:nvPr/>
        </p:nvSpPr>
        <p:spPr>
          <a:xfrm>
            <a:off x="2844021" y="1049841"/>
            <a:ext cx="261321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600" b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( 7 × 15 ) : 3</a:t>
            </a:r>
            <a:endParaRPr lang="en-US" sz="3600" b="1" cap="none" spc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A5C5823-1E42-4755-AD5B-6CE74855D082}"/>
              </a:ext>
            </a:extLst>
          </p:cNvPr>
          <p:cNvSpPr/>
          <p:nvPr/>
        </p:nvSpPr>
        <p:spPr>
          <a:xfrm>
            <a:off x="6982963" y="1035737"/>
            <a:ext cx="261321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600" b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7 × ( 15 : 3 )</a:t>
            </a:r>
            <a:endParaRPr lang="en-US" sz="3600" b="1" cap="none" spc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8DBBCD7-33D5-4709-97C0-1EF66BA496A5}"/>
              </a:ext>
            </a:extLst>
          </p:cNvPr>
          <p:cNvCxnSpPr>
            <a:cxnSpLocks/>
          </p:cNvCxnSpPr>
          <p:nvPr/>
        </p:nvCxnSpPr>
        <p:spPr>
          <a:xfrm>
            <a:off x="6266817" y="1179615"/>
            <a:ext cx="0" cy="1390437"/>
          </a:xfrm>
          <a:prstGeom prst="line">
            <a:avLst/>
          </a:prstGeom>
          <a:ln w="28575">
            <a:solidFill>
              <a:srgbClr val="0273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84BBFD0D-BBDE-4985-8D5B-3F56139AFE32}"/>
              </a:ext>
            </a:extLst>
          </p:cNvPr>
          <p:cNvSpPr/>
          <p:nvPr/>
        </p:nvSpPr>
        <p:spPr>
          <a:xfrm>
            <a:off x="2595821" y="1658543"/>
            <a:ext cx="198644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600" b="1">
                <a:solidFill>
                  <a:srgbClr val="FF0066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= 105 : 3 </a:t>
            </a:r>
          </a:p>
          <a:p>
            <a:pPr algn="just"/>
            <a:r>
              <a:rPr lang="en-US" altLang="zh-CN" sz="3600" b="1">
                <a:solidFill>
                  <a:srgbClr val="FF0066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= 35</a:t>
            </a:r>
            <a:endParaRPr lang="en-US" sz="3600" b="1" cap="none" spc="0">
              <a:ln w="0"/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7764CD9-67B2-4AD8-AF05-80761919CAA8}"/>
              </a:ext>
            </a:extLst>
          </p:cNvPr>
          <p:cNvSpPr/>
          <p:nvPr/>
        </p:nvSpPr>
        <p:spPr>
          <a:xfrm>
            <a:off x="6627448" y="1561417"/>
            <a:ext cx="172194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just"/>
            <a:r>
              <a:rPr lang="en-US" altLang="zh-CN" sz="3600" b="1">
                <a:solidFill>
                  <a:srgbClr val="FF0066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= 7 × 5 </a:t>
            </a:r>
          </a:p>
          <a:p>
            <a:pPr algn="just"/>
            <a:r>
              <a:rPr lang="en-US" altLang="zh-CN" sz="3600" b="1">
                <a:solidFill>
                  <a:srgbClr val="FF0066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= 35</a:t>
            </a:r>
            <a:endParaRPr lang="en-US" sz="3600" b="1" cap="none" spc="0">
              <a:ln w="0"/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5481FD2-FC72-437A-BDC6-793F757DD9FB}"/>
              </a:ext>
            </a:extLst>
          </p:cNvPr>
          <p:cNvSpPr/>
          <p:nvPr/>
        </p:nvSpPr>
        <p:spPr>
          <a:xfrm>
            <a:off x="2705590" y="2789960"/>
            <a:ext cx="70791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>
                <a:ln w="0"/>
                <a:solidFill>
                  <a:srgbClr val="0145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sánh giá trị của 2 biểu th</a:t>
            </a:r>
            <a:r>
              <a:rPr lang="en-US" sz="3600" b="1">
                <a:ln w="0"/>
                <a:solidFill>
                  <a:srgbClr val="0145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ức trên</a:t>
            </a:r>
            <a:endParaRPr lang="en-US" sz="3600" b="1" cap="none" spc="0">
              <a:ln w="0"/>
              <a:solidFill>
                <a:srgbClr val="0145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68EB2FD-C742-4AEE-B1FD-5EC59FA126A3}"/>
              </a:ext>
            </a:extLst>
          </p:cNvPr>
          <p:cNvSpPr/>
          <p:nvPr/>
        </p:nvSpPr>
        <p:spPr>
          <a:xfrm>
            <a:off x="2959194" y="2216402"/>
            <a:ext cx="771630" cy="77163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DAF2723-63ED-4B13-9CB7-8FB218E5E6BC}"/>
              </a:ext>
            </a:extLst>
          </p:cNvPr>
          <p:cNvSpPr/>
          <p:nvPr/>
        </p:nvSpPr>
        <p:spPr>
          <a:xfrm>
            <a:off x="7001390" y="2087242"/>
            <a:ext cx="771630" cy="77163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FEDFACF-0CCF-435C-BFAF-9F3370C5965D}"/>
              </a:ext>
            </a:extLst>
          </p:cNvPr>
          <p:cNvSpPr/>
          <p:nvPr/>
        </p:nvSpPr>
        <p:spPr>
          <a:xfrm>
            <a:off x="2966875" y="3563036"/>
            <a:ext cx="659988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Vậy: 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( 7 × 15 ) : 3</a:t>
            </a:r>
            <a:r>
              <a:rPr lang="en-US" altLang="zh-CN" sz="3600" b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7 × ( 15 : 3 )</a:t>
            </a:r>
            <a:endParaRPr lang="en-US" sz="3600" b="1">
              <a:ln w="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3ED0EBFC-3639-49F1-A718-51772ADCC72E}"/>
              </a:ext>
            </a:extLst>
          </p:cNvPr>
          <p:cNvSpPr/>
          <p:nvPr/>
        </p:nvSpPr>
        <p:spPr>
          <a:xfrm>
            <a:off x="4504561" y="4456360"/>
            <a:ext cx="310213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chia hết cho 3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B53FA822-35EA-47B5-8089-E57B5ADCB691}"/>
              </a:ext>
            </a:extLst>
          </p:cNvPr>
          <p:cNvGrpSpPr/>
          <p:nvPr/>
        </p:nvGrpSpPr>
        <p:grpSpPr>
          <a:xfrm>
            <a:off x="5439613" y="4108478"/>
            <a:ext cx="1004821" cy="297370"/>
            <a:chOff x="2984468" y="4284663"/>
            <a:chExt cx="2032000" cy="533400"/>
          </a:xfrm>
        </p:grpSpPr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BEF6321B-A394-4235-AB42-861D287D2B56}"/>
                </a:ext>
              </a:extLst>
            </p:cNvPr>
            <p:cNvCxnSpPr/>
            <p:nvPr/>
          </p:nvCxnSpPr>
          <p:spPr>
            <a:xfrm>
              <a:off x="2986849" y="4284663"/>
              <a:ext cx="0" cy="533400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B17CD92F-9C60-46E4-8262-17A170DC02CC}"/>
                </a:ext>
              </a:extLst>
            </p:cNvPr>
            <p:cNvCxnSpPr>
              <a:cxnSpLocks/>
            </p:cNvCxnSpPr>
            <p:nvPr/>
          </p:nvCxnSpPr>
          <p:spPr>
            <a:xfrm>
              <a:off x="2984468" y="4803776"/>
              <a:ext cx="2032000" cy="0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9086C6FE-F0B9-42C7-B4AA-CE128FA5C6C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14086" y="4360863"/>
              <a:ext cx="0" cy="457200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Rectangle 70">
            <a:extLst>
              <a:ext uri="{FF2B5EF4-FFF2-40B4-BE49-F238E27FC236}">
                <a16:creationId xmlns:a16="http://schemas.microsoft.com/office/drawing/2014/main" id="{1C644B57-39BC-47A9-A675-ECE843E6E274}"/>
              </a:ext>
            </a:extLst>
          </p:cNvPr>
          <p:cNvSpPr/>
          <p:nvPr/>
        </p:nvSpPr>
        <p:spPr>
          <a:xfrm>
            <a:off x="649577" y="240842"/>
            <a:ext cx="11234479" cy="24857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cap="none" spc="0">
                <a:ln w="0"/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chia một tích hai thừa số cho một số, </a:t>
            </a:r>
            <a:br>
              <a:rPr lang="en-US" sz="3600" b="1" cap="none" spc="0">
                <a:ln w="0"/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cap="none" spc="0">
                <a:ln w="0"/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có thể lấy một thừa số chia cho số đó (nếu chia hết) rồi nhân kết quả với thừa số kia.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EB4314E-378D-40CD-9086-A430F5C2266F}"/>
              </a:ext>
            </a:extLst>
          </p:cNvPr>
          <p:cNvSpPr/>
          <p:nvPr/>
        </p:nvSpPr>
        <p:spPr>
          <a:xfrm>
            <a:off x="6973846" y="3537656"/>
            <a:ext cx="881972" cy="646331"/>
          </a:xfrm>
          <a:prstGeom prst="rect">
            <a:avLst/>
          </a:prstGeom>
          <a:solidFill>
            <a:srgbClr val="FCF0D7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600" b="1">
                <a:solidFill>
                  <a:srgbClr val="00B05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7 ×</a:t>
            </a:r>
            <a:endParaRPr lang="en-US" sz="3600" b="1">
              <a:ln w="0"/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2B52E30E-88E7-4F03-8E06-51BF8892FA05}"/>
              </a:ext>
            </a:extLst>
          </p:cNvPr>
          <p:cNvSpPr/>
          <p:nvPr/>
        </p:nvSpPr>
        <p:spPr>
          <a:xfrm>
            <a:off x="7773020" y="3557761"/>
            <a:ext cx="1800493" cy="646331"/>
          </a:xfrm>
          <a:prstGeom prst="rect">
            <a:avLst/>
          </a:prstGeom>
          <a:solidFill>
            <a:srgbClr val="FCF0D7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6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( 15 : 3 )</a:t>
            </a:r>
            <a:endParaRPr lang="en-US" sz="3600" b="1">
              <a:ln w="0"/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0CF54D8-8C14-4CB0-A7FA-30B39AFDE250}"/>
              </a:ext>
            </a:extLst>
          </p:cNvPr>
          <p:cNvSpPr/>
          <p:nvPr/>
        </p:nvSpPr>
        <p:spPr>
          <a:xfrm>
            <a:off x="3458748" y="4407720"/>
            <a:ext cx="409278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không chia hết cho 3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C30B45B-35D4-470F-8D08-9AF377F9D99E}"/>
              </a:ext>
            </a:extLst>
          </p:cNvPr>
          <p:cNvGrpSpPr/>
          <p:nvPr/>
        </p:nvGrpSpPr>
        <p:grpSpPr>
          <a:xfrm>
            <a:off x="4567030" y="4195423"/>
            <a:ext cx="1876225" cy="210425"/>
            <a:chOff x="2984468" y="4284663"/>
            <a:chExt cx="2032000" cy="533400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23E44957-7DF2-45B0-B4F4-33031A831664}"/>
                </a:ext>
              </a:extLst>
            </p:cNvPr>
            <p:cNvCxnSpPr/>
            <p:nvPr/>
          </p:nvCxnSpPr>
          <p:spPr>
            <a:xfrm>
              <a:off x="2986849" y="4284663"/>
              <a:ext cx="0" cy="533400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6DE04EB3-CEFD-4C6D-96DE-F4D7CDBCC375}"/>
                </a:ext>
              </a:extLst>
            </p:cNvPr>
            <p:cNvCxnSpPr>
              <a:cxnSpLocks/>
            </p:cNvCxnSpPr>
            <p:nvPr/>
          </p:nvCxnSpPr>
          <p:spPr>
            <a:xfrm>
              <a:off x="2984468" y="4803776"/>
              <a:ext cx="2032000" cy="0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45835135-30A1-4415-8F4E-CFF835A1E8B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14086" y="4360863"/>
              <a:ext cx="0" cy="457200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663FAA94-6677-40C3-B849-EA2E5CC36C7E}"/>
              </a:ext>
            </a:extLst>
          </p:cNvPr>
          <p:cNvSpPr/>
          <p:nvPr/>
        </p:nvSpPr>
        <p:spPr>
          <a:xfrm>
            <a:off x="3702982" y="5060869"/>
            <a:ext cx="539372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>
                <a:ln w="0"/>
                <a:solidFill>
                  <a:srgbClr val="0145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không tính (7 : 3 ) × 15 </a:t>
            </a:r>
            <a:endParaRPr lang="en-US" sz="3600" b="1" cap="none" spc="0">
              <a:ln w="0"/>
              <a:solidFill>
                <a:srgbClr val="0145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7786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8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24000" decel="6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accel="24000" decel="6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accel="24000" decel="6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accel="24000" decel="6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/>
      <p:bldP spid="15" grpId="1"/>
      <p:bldP spid="16" grpId="0"/>
      <p:bldP spid="16" grpId="1"/>
      <p:bldP spid="17" grpId="0"/>
      <p:bldP spid="17" grpId="1"/>
      <p:bldP spid="23" grpId="0"/>
      <p:bldP spid="23" grpId="1"/>
      <p:bldP spid="27" grpId="0"/>
      <p:bldP spid="27" grpId="1"/>
      <p:bldP spid="28" grpId="0"/>
      <p:bldP spid="28" grpId="1"/>
      <p:bldP spid="29" grpId="0" animBg="1"/>
      <p:bldP spid="29" grpId="1" animBg="1"/>
      <p:bldP spid="29" grpId="2" animBg="1"/>
      <p:bldP spid="30" grpId="0" animBg="1"/>
      <p:bldP spid="30" grpId="1" animBg="1"/>
      <p:bldP spid="30" grpId="2" animBg="1"/>
      <p:bldP spid="32" grpId="0"/>
      <p:bldP spid="60" grpId="0"/>
      <p:bldP spid="60" grpId="1"/>
      <p:bldP spid="71" grpId="0"/>
      <p:bldP spid="73" grpId="0" animBg="1"/>
      <p:bldP spid="74" grpId="0" animBg="1"/>
      <p:bldP spid="45" grpId="0"/>
      <p:bldP spid="45" grpId="1"/>
      <p:bldP spid="50" grpId="0"/>
      <p:bldP spid="50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736A">
            <a:alpha val="8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C6232E6B-6320-499C-951F-AF7C6081B395}"/>
              </a:ext>
            </a:extLst>
          </p:cNvPr>
          <p:cNvGrpSpPr/>
          <p:nvPr/>
        </p:nvGrpSpPr>
        <p:grpSpPr>
          <a:xfrm flipH="1">
            <a:off x="-576103" y="-133350"/>
            <a:ext cx="10291601" cy="7048500"/>
            <a:chOff x="-3645316" y="-267816"/>
            <a:chExt cx="15965691" cy="7150581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D0DA25FD-B01A-49E6-8279-D008CEA71177}"/>
                </a:ext>
              </a:extLst>
            </p:cNvPr>
            <p:cNvSpPr/>
            <p:nvPr/>
          </p:nvSpPr>
          <p:spPr>
            <a:xfrm>
              <a:off x="125836" y="-267816"/>
              <a:ext cx="12194539" cy="7044055"/>
            </a:xfrm>
            <a:prstGeom prst="ellipse">
              <a:avLst/>
            </a:prstGeom>
            <a:solidFill>
              <a:srgbClr val="FBFF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FF7974BC-FDD1-467D-BDC6-E739B4E5F025}"/>
                </a:ext>
              </a:extLst>
            </p:cNvPr>
            <p:cNvSpPr/>
            <p:nvPr/>
          </p:nvSpPr>
          <p:spPr>
            <a:xfrm>
              <a:off x="-1822724" y="-161290"/>
              <a:ext cx="12194539" cy="7044055"/>
            </a:xfrm>
            <a:prstGeom prst="ellipse">
              <a:avLst/>
            </a:prstGeom>
            <a:solidFill>
              <a:srgbClr val="FFEB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1A4C0C2-668E-4A2F-BC86-45077AF9123C}"/>
                </a:ext>
              </a:extLst>
            </p:cNvPr>
            <p:cNvSpPr/>
            <p:nvPr/>
          </p:nvSpPr>
          <p:spPr>
            <a:xfrm>
              <a:off x="-3645316" y="-166642"/>
              <a:ext cx="12194539" cy="7044055"/>
            </a:xfrm>
            <a:prstGeom prst="ellipse">
              <a:avLst/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ED80AB6-AB79-4C1A-8E49-C09EA249D5B0}"/>
              </a:ext>
            </a:extLst>
          </p:cNvPr>
          <p:cNvGrpSpPr/>
          <p:nvPr/>
        </p:nvGrpSpPr>
        <p:grpSpPr>
          <a:xfrm>
            <a:off x="2726214" y="-133350"/>
            <a:ext cx="10291601" cy="7048500"/>
            <a:chOff x="-3645316" y="-267816"/>
            <a:chExt cx="15965691" cy="7150581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7A01AF8-3A56-4BB8-AE00-AAA49FB25A85}"/>
                </a:ext>
              </a:extLst>
            </p:cNvPr>
            <p:cNvSpPr/>
            <p:nvPr/>
          </p:nvSpPr>
          <p:spPr>
            <a:xfrm>
              <a:off x="125836" y="-267816"/>
              <a:ext cx="12194539" cy="7044055"/>
            </a:xfrm>
            <a:prstGeom prst="ellipse">
              <a:avLst/>
            </a:prstGeom>
            <a:solidFill>
              <a:srgbClr val="FBFF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DC124FD-45C3-47A8-8BE7-BB5A28F1F17C}"/>
                </a:ext>
              </a:extLst>
            </p:cNvPr>
            <p:cNvSpPr/>
            <p:nvPr/>
          </p:nvSpPr>
          <p:spPr>
            <a:xfrm>
              <a:off x="-1822724" y="-161290"/>
              <a:ext cx="12194539" cy="7044055"/>
            </a:xfrm>
            <a:prstGeom prst="ellipse">
              <a:avLst/>
            </a:prstGeom>
            <a:solidFill>
              <a:srgbClr val="FFEB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CAB3DC1-DB6E-4F27-85E1-6A5877465415}"/>
                </a:ext>
              </a:extLst>
            </p:cNvPr>
            <p:cNvSpPr/>
            <p:nvPr/>
          </p:nvSpPr>
          <p:spPr>
            <a:xfrm>
              <a:off x="-3645316" y="-166642"/>
              <a:ext cx="12194539" cy="7044055"/>
            </a:xfrm>
            <a:prstGeom prst="ellipse">
              <a:avLst/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AB213C37-4BDE-4B2A-91AE-F1636E77D4A0}"/>
              </a:ext>
            </a:extLst>
          </p:cNvPr>
          <p:cNvSpPr/>
          <p:nvPr/>
        </p:nvSpPr>
        <p:spPr>
          <a:xfrm>
            <a:off x="228600" y="209550"/>
            <a:ext cx="11734800" cy="6381750"/>
          </a:xfrm>
          <a:prstGeom prst="rect">
            <a:avLst/>
          </a:prstGeom>
          <a:solidFill>
            <a:srgbClr val="FBFFE2"/>
          </a:solidFill>
          <a:ln w="57150" cmpd="thinThick">
            <a:solidFill>
              <a:srgbClr val="0273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AA783D8-48E9-4161-80AA-7D218EDF86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429" y="5142379"/>
            <a:ext cx="5152324" cy="289784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4E0C1FE-1EEB-4DA0-93EE-F48EF1AAC400}"/>
              </a:ext>
            </a:extLst>
          </p:cNvPr>
          <p:cNvSpPr/>
          <p:nvPr/>
        </p:nvSpPr>
        <p:spPr>
          <a:xfrm>
            <a:off x="4626688" y="376346"/>
            <a:ext cx="293862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>
                <a:ln w="0"/>
                <a:solidFill>
                  <a:srgbClr val="0145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 NHỚ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1C644B57-39BC-47A9-A675-ECE843E6E274}"/>
              </a:ext>
            </a:extLst>
          </p:cNvPr>
          <p:cNvSpPr/>
          <p:nvPr/>
        </p:nvSpPr>
        <p:spPr>
          <a:xfrm>
            <a:off x="679953" y="1103814"/>
            <a:ext cx="10832094" cy="43915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i="1" cap="none" spc="0">
                <a:ln w="0"/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Khi chia một tích hai thừa số cho </a:t>
            </a:r>
            <a:br>
              <a:rPr lang="en-US" sz="4800" b="1" i="1" cap="none" spc="0">
                <a:ln w="0"/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 i="1" cap="none" spc="0">
                <a:ln w="0"/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số, ta có thể lấy một thừa số chia cho số đó (nếu chia hết) rồi nhân kết quả với </a:t>
            </a:r>
            <a:br>
              <a:rPr lang="en-US" sz="4800" b="1" i="1" cap="none" spc="0">
                <a:ln w="0"/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 i="1" cap="none" spc="0">
                <a:ln w="0"/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 số kia.</a:t>
            </a:r>
          </a:p>
        </p:txBody>
      </p:sp>
    </p:spTree>
    <p:extLst>
      <p:ext uri="{BB962C8B-B14F-4D97-AF65-F5344CB8AC3E}">
        <p14:creationId xmlns:p14="http://schemas.microsoft.com/office/powerpoint/2010/main" val="35954589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8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/>
      <p:bldP spid="7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lum contrast="20000"/>
          </a:blip>
          <a:srcRect b="83242"/>
          <a:stretch>
            <a:fillRect/>
          </a:stretch>
        </p:blipFill>
        <p:spPr>
          <a:xfrm>
            <a:off x="-330564" y="6468838"/>
            <a:ext cx="12600000" cy="3964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lum contrast="20000"/>
          </a:blip>
          <a:stretch>
            <a:fillRect/>
          </a:stretch>
        </p:blipFill>
        <p:spPr>
          <a:xfrm>
            <a:off x="10177608" y="-707253"/>
            <a:ext cx="2722500" cy="25537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2" name="Freeform 8"/>
          <p:cNvSpPr/>
          <p:nvPr/>
        </p:nvSpPr>
        <p:spPr bwMode="auto">
          <a:xfrm>
            <a:off x="5509846" y="1833390"/>
            <a:ext cx="6435969" cy="3786373"/>
          </a:xfrm>
          <a:custGeom>
            <a:avLst/>
            <a:gdLst>
              <a:gd name="T0" fmla="*/ 2634 w 2634"/>
              <a:gd name="T1" fmla="*/ 1344 h 1701"/>
              <a:gd name="T2" fmla="*/ 2435 w 2634"/>
              <a:gd name="T3" fmla="*/ 1025 h 1701"/>
              <a:gd name="T4" fmla="*/ 2485 w 2634"/>
              <a:gd name="T5" fmla="*/ 885 h 1701"/>
              <a:gd name="T6" fmla="*/ 2260 w 2634"/>
              <a:gd name="T7" fmla="*/ 660 h 1701"/>
              <a:gd name="T8" fmla="*/ 2209 w 2634"/>
              <a:gd name="T9" fmla="*/ 666 h 1701"/>
              <a:gd name="T10" fmla="*/ 2209 w 2634"/>
              <a:gd name="T11" fmla="*/ 659 h 1701"/>
              <a:gd name="T12" fmla="*/ 1932 w 2634"/>
              <a:gd name="T13" fmla="*/ 382 h 1701"/>
              <a:gd name="T14" fmla="*/ 1899 w 2634"/>
              <a:gd name="T15" fmla="*/ 384 h 1701"/>
              <a:gd name="T16" fmla="*/ 1396 w 2634"/>
              <a:gd name="T17" fmla="*/ 0 h 1701"/>
              <a:gd name="T18" fmla="*/ 963 w 2634"/>
              <a:gd name="T19" fmla="*/ 231 h 1701"/>
              <a:gd name="T20" fmla="*/ 789 w 2634"/>
              <a:gd name="T21" fmla="*/ 191 h 1701"/>
              <a:gd name="T22" fmla="*/ 382 w 2634"/>
              <a:gd name="T23" fmla="*/ 598 h 1701"/>
              <a:gd name="T24" fmla="*/ 382 w 2634"/>
              <a:gd name="T25" fmla="*/ 604 h 1701"/>
              <a:gd name="T26" fmla="*/ 0 w 2634"/>
              <a:gd name="T27" fmla="*/ 1137 h 1701"/>
              <a:gd name="T28" fmla="*/ 564 w 2634"/>
              <a:gd name="T29" fmla="*/ 1701 h 1701"/>
              <a:gd name="T30" fmla="*/ 2290 w 2634"/>
              <a:gd name="T31" fmla="*/ 1701 h 1701"/>
              <a:gd name="T32" fmla="*/ 2290 w 2634"/>
              <a:gd name="T33" fmla="*/ 1700 h 1701"/>
              <a:gd name="T34" fmla="*/ 2634 w 2634"/>
              <a:gd name="T35" fmla="*/ 1344 h 1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34" h="1701">
                <a:moveTo>
                  <a:pt x="2634" y="1344"/>
                </a:moveTo>
                <a:cubicBezTo>
                  <a:pt x="2634" y="1204"/>
                  <a:pt x="2553" y="1084"/>
                  <a:pt x="2435" y="1025"/>
                </a:cubicBezTo>
                <a:cubicBezTo>
                  <a:pt x="2466" y="987"/>
                  <a:pt x="2485" y="938"/>
                  <a:pt x="2485" y="885"/>
                </a:cubicBezTo>
                <a:cubicBezTo>
                  <a:pt x="2485" y="761"/>
                  <a:pt x="2384" y="660"/>
                  <a:pt x="2260" y="660"/>
                </a:cubicBezTo>
                <a:cubicBezTo>
                  <a:pt x="2242" y="660"/>
                  <a:pt x="2225" y="663"/>
                  <a:pt x="2209" y="666"/>
                </a:cubicBezTo>
                <a:cubicBezTo>
                  <a:pt x="2209" y="664"/>
                  <a:pt x="2209" y="662"/>
                  <a:pt x="2209" y="659"/>
                </a:cubicBezTo>
                <a:cubicBezTo>
                  <a:pt x="2209" y="506"/>
                  <a:pt x="2085" y="382"/>
                  <a:pt x="1932" y="382"/>
                </a:cubicBezTo>
                <a:cubicBezTo>
                  <a:pt x="1921" y="382"/>
                  <a:pt x="1910" y="383"/>
                  <a:pt x="1899" y="384"/>
                </a:cubicBezTo>
                <a:cubicBezTo>
                  <a:pt x="1839" y="163"/>
                  <a:pt x="1637" y="0"/>
                  <a:pt x="1396" y="0"/>
                </a:cubicBezTo>
                <a:cubicBezTo>
                  <a:pt x="1216" y="0"/>
                  <a:pt x="1057" y="91"/>
                  <a:pt x="963" y="231"/>
                </a:cubicBezTo>
                <a:cubicBezTo>
                  <a:pt x="910" y="206"/>
                  <a:pt x="851" y="191"/>
                  <a:pt x="789" y="191"/>
                </a:cubicBezTo>
                <a:cubicBezTo>
                  <a:pt x="564" y="191"/>
                  <a:pt x="382" y="373"/>
                  <a:pt x="382" y="598"/>
                </a:cubicBezTo>
                <a:cubicBezTo>
                  <a:pt x="382" y="600"/>
                  <a:pt x="382" y="602"/>
                  <a:pt x="382" y="604"/>
                </a:cubicBezTo>
                <a:cubicBezTo>
                  <a:pt x="160" y="679"/>
                  <a:pt x="0" y="889"/>
                  <a:pt x="0" y="1137"/>
                </a:cubicBezTo>
                <a:cubicBezTo>
                  <a:pt x="0" y="1448"/>
                  <a:pt x="252" y="1701"/>
                  <a:pt x="564" y="1701"/>
                </a:cubicBezTo>
                <a:cubicBezTo>
                  <a:pt x="2290" y="1701"/>
                  <a:pt x="2290" y="1701"/>
                  <a:pt x="2290" y="1701"/>
                </a:cubicBezTo>
                <a:cubicBezTo>
                  <a:pt x="2290" y="1700"/>
                  <a:pt x="2290" y="1700"/>
                  <a:pt x="2290" y="1700"/>
                </a:cubicBezTo>
                <a:cubicBezTo>
                  <a:pt x="2481" y="1693"/>
                  <a:pt x="2634" y="1537"/>
                  <a:pt x="2634" y="1344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F141CF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6917011" y="4316123"/>
            <a:ext cx="37114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b="1">
                <a:ln w="0">
                  <a:noFill/>
                </a:ln>
                <a:solidFill>
                  <a:srgbClr val="3B217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6096000" y="0"/>
            <a:ext cx="2771913" cy="5386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4400" i="1" dirty="0">
                <a:ln w="0">
                  <a:noFill/>
                </a:ln>
                <a:solidFill>
                  <a:srgbClr val="8989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34400" i="1" dirty="0">
              <a:ln w="0">
                <a:noFill/>
              </a:ln>
              <a:solidFill>
                <a:srgbClr val="89898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5">
            <a:lum contrast="20000"/>
          </a:blip>
          <a:stretch>
            <a:fillRect/>
          </a:stretch>
        </p:blipFill>
        <p:spPr>
          <a:xfrm>
            <a:off x="8418832" y="2434711"/>
            <a:ext cx="1776058" cy="94499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4" y="-208449"/>
            <a:ext cx="7188017" cy="758964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switch dir="r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7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8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  <p:bldP spid="14" grpId="0"/>
          <p:bldP spid="1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  <p:bldP spid="14" grpId="0"/>
          <p:bldP spid="16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93A446E-DC97-48F1-9D08-0C83B0BBCB37}"/>
              </a:ext>
            </a:extLst>
          </p:cNvPr>
          <p:cNvSpPr/>
          <p:nvPr/>
        </p:nvSpPr>
        <p:spPr>
          <a:xfrm>
            <a:off x="0" y="0"/>
            <a:ext cx="12192000" cy="1028700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6C485D-F7C5-46B1-9BFD-98ABABEC91F0}"/>
              </a:ext>
            </a:extLst>
          </p:cNvPr>
          <p:cNvSpPr/>
          <p:nvPr/>
        </p:nvSpPr>
        <p:spPr>
          <a:xfrm>
            <a:off x="0" y="5829300"/>
            <a:ext cx="12192000" cy="1028700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E88E134-4E8D-4028-803B-3E39E2CA715F}"/>
              </a:ext>
            </a:extLst>
          </p:cNvPr>
          <p:cNvSpPr/>
          <p:nvPr/>
        </p:nvSpPr>
        <p:spPr>
          <a:xfrm>
            <a:off x="0" y="4800600"/>
            <a:ext cx="12192000" cy="1028700"/>
          </a:xfrm>
          <a:prstGeom prst="rect">
            <a:avLst/>
          </a:prstGeom>
          <a:solidFill>
            <a:srgbClr val="FFAF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230008-7B25-4024-B26A-A0638F23389A}"/>
              </a:ext>
            </a:extLst>
          </p:cNvPr>
          <p:cNvSpPr/>
          <p:nvPr/>
        </p:nvSpPr>
        <p:spPr>
          <a:xfrm>
            <a:off x="0" y="1028700"/>
            <a:ext cx="12192000" cy="1028700"/>
          </a:xfrm>
          <a:prstGeom prst="rect">
            <a:avLst/>
          </a:prstGeom>
          <a:solidFill>
            <a:srgbClr val="FFAF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6F54552-119B-4C1A-A9D1-FCA593A1E301}"/>
              </a:ext>
            </a:extLst>
          </p:cNvPr>
          <p:cNvSpPr/>
          <p:nvPr/>
        </p:nvSpPr>
        <p:spPr>
          <a:xfrm>
            <a:off x="0" y="2057400"/>
            <a:ext cx="12192000" cy="1028700"/>
          </a:xfrm>
          <a:prstGeom prst="rect">
            <a:avLst/>
          </a:prstGeom>
          <a:solidFill>
            <a:srgbClr val="FFEB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55DB5D3-D20A-4120-AFAB-FB4F16F37A5E}"/>
              </a:ext>
            </a:extLst>
          </p:cNvPr>
          <p:cNvSpPr/>
          <p:nvPr/>
        </p:nvSpPr>
        <p:spPr>
          <a:xfrm>
            <a:off x="0" y="3771901"/>
            <a:ext cx="12192000" cy="1028700"/>
          </a:xfrm>
          <a:prstGeom prst="rect">
            <a:avLst/>
          </a:prstGeom>
          <a:solidFill>
            <a:srgbClr val="FFEB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4F6053E-ED52-4BCD-8A1C-6F3DB8073694}"/>
              </a:ext>
            </a:extLst>
          </p:cNvPr>
          <p:cNvSpPr/>
          <p:nvPr/>
        </p:nvSpPr>
        <p:spPr>
          <a:xfrm>
            <a:off x="0" y="2914651"/>
            <a:ext cx="12192000" cy="1028700"/>
          </a:xfrm>
          <a:prstGeom prst="rect">
            <a:avLst/>
          </a:prstGeom>
          <a:solidFill>
            <a:srgbClr val="FBFF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7BDD431-6047-4205-82B1-84A41E140455}"/>
              </a:ext>
            </a:extLst>
          </p:cNvPr>
          <p:cNvSpPr/>
          <p:nvPr/>
        </p:nvSpPr>
        <p:spPr>
          <a:xfrm>
            <a:off x="152400" y="228600"/>
            <a:ext cx="11906250" cy="1973669"/>
          </a:xfrm>
          <a:prstGeom prst="roundRect">
            <a:avLst/>
          </a:prstGeom>
          <a:solidFill>
            <a:srgbClr val="02736A"/>
          </a:solidFill>
          <a:ln w="381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150D6A9-5341-46E2-92BC-3DB312E602E7}"/>
              </a:ext>
            </a:extLst>
          </p:cNvPr>
          <p:cNvSpPr/>
          <p:nvPr/>
        </p:nvSpPr>
        <p:spPr>
          <a:xfrm>
            <a:off x="476250" y="150124"/>
            <a:ext cx="11258550" cy="1828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4000" b="1">
                <a:solidFill>
                  <a:srgbClr val="FFEB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1. Tính bằng hai cách</a:t>
            </a:r>
          </a:p>
          <a:p>
            <a:pPr algn="ctr">
              <a:lnSpc>
                <a:spcPct val="150000"/>
              </a:lnSpc>
            </a:pPr>
            <a:r>
              <a:rPr lang="pt-BR" sz="4000" b="1">
                <a:solidFill>
                  <a:srgbClr val="FFEB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(8 × 23) : 4			 b) (15 × 24) : 6</a:t>
            </a:r>
            <a:endParaRPr lang="en-US" sz="4000" b="1">
              <a:solidFill>
                <a:srgbClr val="FFEB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FC072D6-CB5C-4FF0-BE68-9101178026B9}"/>
              </a:ext>
            </a:extLst>
          </p:cNvPr>
          <p:cNvSpPr/>
          <p:nvPr/>
        </p:nvSpPr>
        <p:spPr>
          <a:xfrm>
            <a:off x="333383" y="2254121"/>
            <a:ext cx="5600693" cy="4401205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120E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1: </a:t>
            </a:r>
          </a:p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(8 × 23) : 4 = 184 : 4 = 46</a:t>
            </a:r>
          </a:p>
          <a:p>
            <a:pPr algn="ctr"/>
            <a:endParaRPr lang="en-US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>
                <a:solidFill>
                  <a:srgbClr val="120E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2: </a:t>
            </a:r>
          </a:p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(8 × 23) : 4 </a:t>
            </a:r>
          </a:p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(8 : 4) × 23 </a:t>
            </a:r>
          </a:p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 × 23 = 46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D4548D6-CBBC-469F-8310-8BE7200ADD23}"/>
              </a:ext>
            </a:extLst>
          </p:cNvPr>
          <p:cNvSpPr/>
          <p:nvPr/>
        </p:nvSpPr>
        <p:spPr>
          <a:xfrm>
            <a:off x="6219832" y="2228195"/>
            <a:ext cx="5600693" cy="4401205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120E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1: </a:t>
            </a:r>
          </a:p>
          <a:p>
            <a:pPr algn="ctr"/>
            <a:r>
              <a:rPr lang="en-US" sz="40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(15 × 24) : 6 </a:t>
            </a:r>
          </a:p>
          <a:p>
            <a:pPr algn="ctr"/>
            <a:r>
              <a:rPr lang="en-US" sz="40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360 : 6 = 60</a:t>
            </a:r>
          </a:p>
          <a:p>
            <a:pPr algn="ctr"/>
            <a:r>
              <a:rPr lang="en-US" sz="4000" b="1">
                <a:solidFill>
                  <a:srgbClr val="120E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2: </a:t>
            </a:r>
          </a:p>
          <a:p>
            <a:pPr algn="just"/>
            <a:r>
              <a:rPr lang="en-US" sz="40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(15 × 24) : 6 </a:t>
            </a:r>
          </a:p>
          <a:p>
            <a:pPr algn="just"/>
            <a:r>
              <a:rPr lang="en-US" sz="40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= 15 × (24 : 6) </a:t>
            </a:r>
          </a:p>
          <a:p>
            <a:pPr algn="just"/>
            <a:r>
              <a:rPr lang="en-US" sz="40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= 15 × 4 = 60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BDA5A1A9-565F-42E8-9318-13D1251EE730}"/>
              </a:ext>
            </a:extLst>
          </p:cNvPr>
          <p:cNvSpPr/>
          <p:nvPr/>
        </p:nvSpPr>
        <p:spPr>
          <a:xfrm>
            <a:off x="1989199" y="2636550"/>
            <a:ext cx="8334375" cy="316682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r>
              <a:rPr lang="vi-VN" sz="3600" b="1">
                <a:solidFill>
                  <a:srgbClr val="CC0066"/>
                </a:solidFill>
                <a:latin typeface="+mj-lt"/>
              </a:rPr>
              <a:t>Cách 1: Thực hiện tính trong ngoặc trước, ngoài ngoặc sau.</a:t>
            </a:r>
            <a:endParaRPr lang="en-US" sz="3600" b="1">
              <a:solidFill>
                <a:srgbClr val="CC0066"/>
              </a:solidFill>
              <a:latin typeface="+mj-lt"/>
            </a:endParaRPr>
          </a:p>
          <a:p>
            <a:endParaRPr lang="vi-VN" sz="3600" b="1">
              <a:solidFill>
                <a:srgbClr val="CC0066"/>
              </a:solidFill>
              <a:latin typeface="+mj-lt"/>
            </a:endParaRPr>
          </a:p>
          <a:p>
            <a:r>
              <a:rPr lang="vi-VN" sz="3600" b="1">
                <a:solidFill>
                  <a:srgbClr val="002060"/>
                </a:solidFill>
                <a:latin typeface="+mj-lt"/>
              </a:rPr>
              <a:t>Cách 2: Áp dụng cách chia một</a:t>
            </a:r>
            <a:r>
              <a:rPr lang="en-US" sz="3600" b="1">
                <a:solidFill>
                  <a:srgbClr val="002060"/>
                </a:solidFill>
                <a:latin typeface="+mj-lt"/>
              </a:rPr>
              <a:t> </a:t>
            </a:r>
            <a:r>
              <a:rPr 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 </a:t>
            </a:r>
            <a:r>
              <a:rPr lang="vi-VN" sz="3600" b="1">
                <a:solidFill>
                  <a:srgbClr val="002060"/>
                </a:solidFill>
                <a:latin typeface="+mj-lt"/>
              </a:rPr>
              <a:t>cho một</a:t>
            </a:r>
            <a:r>
              <a:rPr lang="vi-VN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số.</a:t>
            </a:r>
          </a:p>
        </p:txBody>
      </p:sp>
      <p:pic>
        <p:nvPicPr>
          <p:cNvPr id="21" name="图片 26">
            <a:extLst>
              <a:ext uri="{FF2B5EF4-FFF2-40B4-BE49-F238E27FC236}">
                <a16:creationId xmlns:a16="http://schemas.microsoft.com/office/drawing/2014/main" id="{A41C1AB7-48EA-481A-92AD-2C7C5F810FB9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contrast="20000"/>
          </a:blip>
          <a:stretch>
            <a:fillRect/>
          </a:stretch>
        </p:blipFill>
        <p:spPr>
          <a:xfrm rot="660777" flipH="1">
            <a:off x="9821710" y="4137860"/>
            <a:ext cx="2602172" cy="24781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0" name="图片 13">
            <a:extLst>
              <a:ext uri="{FF2B5EF4-FFF2-40B4-BE49-F238E27FC236}">
                <a16:creationId xmlns:a16="http://schemas.microsoft.com/office/drawing/2014/main" id="{2406420B-0B69-4823-957A-E8D919ECEAEA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contrast="20000"/>
          </a:blip>
          <a:stretch>
            <a:fillRect/>
          </a:stretch>
        </p:blipFill>
        <p:spPr>
          <a:xfrm rot="900000">
            <a:off x="-364029" y="4050845"/>
            <a:ext cx="2203756" cy="25491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98280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switch dir="r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33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5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" presetClass="entr" presetSubtype="6" accel="40000" decel="56000" fill="hold" grpId="0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1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44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45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4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48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49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53" presetClass="exit" presetSubtype="3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8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0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2" presetID="53" presetClass="exit" presetSubtype="3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3" dur="5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5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7" presetID="42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8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9" dur="10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10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.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4" dur="500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7" dur="500"/>
                                            <p:tgtEl>
                                              <p:spTgt spid="1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8" fill="hold">
                          <p:stCondLst>
                            <p:cond delay="indefinite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82" dur="500"/>
                                            <p:tgtEl>
                                              <p:spTgt spid="17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85" dur="500"/>
                                            <p:tgtEl>
                                              <p:spTgt spid="17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88" dur="500"/>
                                            <p:tgtEl>
                                              <p:spTgt spid="17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91" dur="500"/>
                                            <p:tgtEl>
                                              <p:spTgt spid="17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2" fill="hold">
                          <p:stCondLst>
                            <p:cond delay="indefinite"/>
                          </p:stCondLst>
                          <p:childTnLst>
                            <p:par>
                              <p:cTn id="9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4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96" dur="500"/>
                                            <p:tgtEl>
                                              <p:spTgt spid="1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7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99" dur="500"/>
                                            <p:tgtEl>
                                              <p:spTgt spid="1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0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02" dur="500"/>
                                            <p:tgtEl>
                                              <p:spTgt spid="19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3" fill="hold">
                          <p:stCondLst>
                            <p:cond delay="indefinite"/>
                          </p:stCondLst>
                          <p:childTnLst>
                            <p:par>
                              <p:cTn id="10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07" dur="500"/>
                                            <p:tgtEl>
                                              <p:spTgt spid="19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10" dur="500"/>
                                            <p:tgtEl>
                                              <p:spTgt spid="19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1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13" dur="500"/>
                                            <p:tgtEl>
                                              <p:spTgt spid="19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4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16" dur="500"/>
                                            <p:tgtEl>
                                              <p:spTgt spid="19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5" grpId="0" animBg="1"/>
          <p:bldP spid="6" grpId="0" animBg="1"/>
          <p:bldP spid="7" grpId="0" animBg="1"/>
          <p:bldP spid="8" grpId="0" animBg="1"/>
          <p:bldP spid="9" grpId="0" animBg="1"/>
          <p:bldP spid="10" grpId="0" animBg="1"/>
          <p:bldP spid="11" grpId="0" animBg="1"/>
          <p:bldP spid="12" grpId="0"/>
          <p:bldP spid="22" grpId="0" animBg="1"/>
          <p:bldP spid="22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33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5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" presetClass="entr" presetSubtype="6" accel="40000" decel="56000" fill="hold" grpId="0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53" presetClass="exit" presetSubtype="3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8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0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2" presetID="53" presetClass="exit" presetSubtype="3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3" dur="5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5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7" presetID="42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8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9" dur="10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10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.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4" dur="500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7" dur="500"/>
                                            <p:tgtEl>
                                              <p:spTgt spid="1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8" fill="hold">
                          <p:stCondLst>
                            <p:cond delay="indefinite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82" dur="500"/>
                                            <p:tgtEl>
                                              <p:spTgt spid="17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85" dur="500"/>
                                            <p:tgtEl>
                                              <p:spTgt spid="17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88" dur="500"/>
                                            <p:tgtEl>
                                              <p:spTgt spid="17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91" dur="500"/>
                                            <p:tgtEl>
                                              <p:spTgt spid="17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2" fill="hold">
                          <p:stCondLst>
                            <p:cond delay="indefinite"/>
                          </p:stCondLst>
                          <p:childTnLst>
                            <p:par>
                              <p:cTn id="9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4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96" dur="500"/>
                                            <p:tgtEl>
                                              <p:spTgt spid="1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7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99" dur="500"/>
                                            <p:tgtEl>
                                              <p:spTgt spid="1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0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02" dur="500"/>
                                            <p:tgtEl>
                                              <p:spTgt spid="19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3" fill="hold">
                          <p:stCondLst>
                            <p:cond delay="indefinite"/>
                          </p:stCondLst>
                          <p:childTnLst>
                            <p:par>
                              <p:cTn id="10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07" dur="500"/>
                                            <p:tgtEl>
                                              <p:spTgt spid="19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10" dur="500"/>
                                            <p:tgtEl>
                                              <p:spTgt spid="19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1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13" dur="500"/>
                                            <p:tgtEl>
                                              <p:spTgt spid="19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4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16" dur="500"/>
                                            <p:tgtEl>
                                              <p:spTgt spid="19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5" grpId="0" animBg="1"/>
          <p:bldP spid="6" grpId="0" animBg="1"/>
          <p:bldP spid="7" grpId="0" animBg="1"/>
          <p:bldP spid="8" grpId="0" animBg="1"/>
          <p:bldP spid="9" grpId="0" animBg="1"/>
          <p:bldP spid="10" grpId="0" animBg="1"/>
          <p:bldP spid="11" grpId="0" animBg="1"/>
          <p:bldP spid="12" grpId="0"/>
          <p:bldP spid="22" grpId="0" animBg="1"/>
          <p:bldP spid="22" grpId="1" animBg="1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93A446E-DC97-48F1-9D08-0C83B0BBCB37}"/>
              </a:ext>
            </a:extLst>
          </p:cNvPr>
          <p:cNvSpPr/>
          <p:nvPr/>
        </p:nvSpPr>
        <p:spPr>
          <a:xfrm>
            <a:off x="0" y="0"/>
            <a:ext cx="12192000" cy="1028700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6C485D-F7C5-46B1-9BFD-98ABABEC91F0}"/>
              </a:ext>
            </a:extLst>
          </p:cNvPr>
          <p:cNvSpPr/>
          <p:nvPr/>
        </p:nvSpPr>
        <p:spPr>
          <a:xfrm>
            <a:off x="0" y="5829300"/>
            <a:ext cx="12192000" cy="1028700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E88E134-4E8D-4028-803B-3E39E2CA715F}"/>
              </a:ext>
            </a:extLst>
          </p:cNvPr>
          <p:cNvSpPr/>
          <p:nvPr/>
        </p:nvSpPr>
        <p:spPr>
          <a:xfrm>
            <a:off x="0" y="4800600"/>
            <a:ext cx="12192000" cy="1028700"/>
          </a:xfrm>
          <a:prstGeom prst="rect">
            <a:avLst/>
          </a:prstGeom>
          <a:solidFill>
            <a:srgbClr val="FFAF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230008-7B25-4024-B26A-A0638F23389A}"/>
              </a:ext>
            </a:extLst>
          </p:cNvPr>
          <p:cNvSpPr/>
          <p:nvPr/>
        </p:nvSpPr>
        <p:spPr>
          <a:xfrm>
            <a:off x="0" y="1028700"/>
            <a:ext cx="12192000" cy="1028700"/>
          </a:xfrm>
          <a:prstGeom prst="rect">
            <a:avLst/>
          </a:prstGeom>
          <a:solidFill>
            <a:srgbClr val="FFAF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6F54552-119B-4C1A-A9D1-FCA593A1E301}"/>
              </a:ext>
            </a:extLst>
          </p:cNvPr>
          <p:cNvSpPr/>
          <p:nvPr/>
        </p:nvSpPr>
        <p:spPr>
          <a:xfrm>
            <a:off x="0" y="2057400"/>
            <a:ext cx="12192000" cy="1028700"/>
          </a:xfrm>
          <a:prstGeom prst="rect">
            <a:avLst/>
          </a:prstGeom>
          <a:solidFill>
            <a:srgbClr val="FFEB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55DB5D3-D20A-4120-AFAB-FB4F16F37A5E}"/>
              </a:ext>
            </a:extLst>
          </p:cNvPr>
          <p:cNvSpPr/>
          <p:nvPr/>
        </p:nvSpPr>
        <p:spPr>
          <a:xfrm>
            <a:off x="0" y="3771901"/>
            <a:ext cx="12192000" cy="1028700"/>
          </a:xfrm>
          <a:prstGeom prst="rect">
            <a:avLst/>
          </a:prstGeom>
          <a:solidFill>
            <a:srgbClr val="FFEB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4F6053E-ED52-4BCD-8A1C-6F3DB8073694}"/>
              </a:ext>
            </a:extLst>
          </p:cNvPr>
          <p:cNvSpPr/>
          <p:nvPr/>
        </p:nvSpPr>
        <p:spPr>
          <a:xfrm>
            <a:off x="0" y="2914651"/>
            <a:ext cx="12192000" cy="1028700"/>
          </a:xfrm>
          <a:prstGeom prst="rect">
            <a:avLst/>
          </a:prstGeom>
          <a:solidFill>
            <a:srgbClr val="FBFF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7BDD431-6047-4205-82B1-84A41E140455}"/>
              </a:ext>
            </a:extLst>
          </p:cNvPr>
          <p:cNvSpPr/>
          <p:nvPr/>
        </p:nvSpPr>
        <p:spPr>
          <a:xfrm>
            <a:off x="342900" y="186671"/>
            <a:ext cx="9048750" cy="2145268"/>
          </a:xfrm>
          <a:prstGeom prst="roundRect">
            <a:avLst/>
          </a:prstGeom>
          <a:solidFill>
            <a:schemeClr val="bg1">
              <a:alpha val="75000"/>
            </a:schemeClr>
          </a:solidFill>
          <a:ln w="28575">
            <a:solidFill>
              <a:srgbClr val="FFAFAF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endParaRPr lang="en-US" sz="4000" b="1">
              <a:solidFill>
                <a:srgbClr val="120E5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000" b="1">
              <a:solidFill>
                <a:srgbClr val="120E5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000" b="1">
              <a:solidFill>
                <a:srgbClr val="120E5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150D6A9-5341-46E2-92BC-3DB312E602E7}"/>
                  </a:ext>
                </a:extLst>
              </p:cNvPr>
              <p:cNvSpPr/>
              <p:nvPr/>
            </p:nvSpPr>
            <p:spPr>
              <a:xfrm>
                <a:off x="-762000" y="153953"/>
                <a:ext cx="11258550" cy="18283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pt-BR" sz="4000" b="1">
                    <a:solidFill>
                      <a:srgbClr val="FF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2. Tính bằng cách thuận tiện nhất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pt-BR" sz="4000" b="1">
                    <a:solidFill>
                      <a:srgbClr val="FF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( 25 </a:t>
                </a:r>
                <a14:m>
                  <m:oMath xmlns:m="http://schemas.openxmlformats.org/officeDocument/2006/math">
                    <m:r>
                      <a:rPr lang="pt-BR" sz="4000" b="1" i="1" smtClean="0">
                        <a:solidFill>
                          <a:srgbClr val="FF006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sz="4000" b="1">
                    <a:solidFill>
                      <a:srgbClr val="FF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36 ) : 9</a:t>
                </a: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150D6A9-5341-46E2-92BC-3DB312E602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62000" y="153953"/>
                <a:ext cx="11258550" cy="1828386"/>
              </a:xfrm>
              <a:prstGeom prst="rect">
                <a:avLst/>
              </a:prstGeom>
              <a:blipFill>
                <a:blip r:embed="rId3"/>
                <a:stretch>
                  <a:fillRect b="-13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图片 31">
            <a:extLst>
              <a:ext uri="{FF2B5EF4-FFF2-40B4-BE49-F238E27FC236}">
                <a16:creationId xmlns:a16="http://schemas.microsoft.com/office/drawing/2014/main" id="{04A72487-2312-49B6-9D7F-E8B746389C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84577" y="254283"/>
            <a:ext cx="2959773" cy="2638973"/>
          </a:xfrm>
          <a:prstGeom prst="rect">
            <a:avLst/>
          </a:prstGeom>
        </p:spPr>
      </p:pic>
      <p:pic>
        <p:nvPicPr>
          <p:cNvPr id="23" name="图片 1" descr="97e5c76d95dfebf73877221ff104468e">
            <a:extLst>
              <a:ext uri="{FF2B5EF4-FFF2-40B4-BE49-F238E27FC236}">
                <a16:creationId xmlns:a16="http://schemas.microsoft.com/office/drawing/2014/main" id="{61759C01-6D3D-4F85-A871-4C41296BB5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616379"/>
            <a:ext cx="5734050" cy="5734050"/>
          </a:xfrm>
          <a:prstGeom prst="rect">
            <a:avLst/>
          </a:prstGeom>
        </p:spPr>
      </p:pic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8B29511C-A3D2-4BEF-AF5A-4FCB40B8C7B7}"/>
              </a:ext>
            </a:extLst>
          </p:cNvPr>
          <p:cNvSpPr/>
          <p:nvPr/>
        </p:nvSpPr>
        <p:spPr>
          <a:xfrm>
            <a:off x="5248275" y="3086099"/>
            <a:ext cx="4924425" cy="3371136"/>
          </a:xfrm>
          <a:prstGeom prst="roundRect">
            <a:avLst/>
          </a:prstGeom>
          <a:solidFill>
            <a:srgbClr val="FF9999">
              <a:alpha val="50000"/>
            </a:srgbClr>
          </a:solidFill>
        </p:spPr>
        <p:txBody>
          <a:bodyPr wrap="square">
            <a:spAutoFit/>
          </a:bodyPr>
          <a:lstStyle/>
          <a:p>
            <a:pPr algn="just"/>
            <a:r>
              <a:rPr lang="pt-BR" sz="48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(25 × 36) : 9 </a:t>
            </a:r>
          </a:p>
          <a:p>
            <a:pPr algn="just"/>
            <a:r>
              <a:rPr lang="pt-BR" sz="48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25 × (36 : 9) </a:t>
            </a:r>
          </a:p>
          <a:p>
            <a:pPr algn="just"/>
            <a:r>
              <a:rPr lang="pt-BR" sz="48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25 × 4 </a:t>
            </a:r>
          </a:p>
          <a:p>
            <a:pPr algn="just"/>
            <a:r>
              <a:rPr lang="pt-BR" sz="48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100</a:t>
            </a:r>
            <a:endParaRPr lang="en-US" sz="4800" b="1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381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6" accel="40000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lum contrast="20000"/>
          </a:blip>
          <a:srcRect b="83242"/>
          <a:stretch>
            <a:fillRect/>
          </a:stretch>
        </p:blipFill>
        <p:spPr>
          <a:xfrm>
            <a:off x="-330564" y="6468838"/>
            <a:ext cx="12600000" cy="3964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lum contrast="20000"/>
          </a:blip>
          <a:stretch>
            <a:fillRect/>
          </a:stretch>
        </p:blipFill>
        <p:spPr>
          <a:xfrm>
            <a:off x="10177608" y="-707253"/>
            <a:ext cx="2722500" cy="25537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Freeform 8"/>
          <p:cNvSpPr/>
          <p:nvPr/>
        </p:nvSpPr>
        <p:spPr bwMode="auto">
          <a:xfrm>
            <a:off x="5509846" y="1833390"/>
            <a:ext cx="6435969" cy="3786373"/>
          </a:xfrm>
          <a:custGeom>
            <a:avLst/>
            <a:gdLst>
              <a:gd name="T0" fmla="*/ 2634 w 2634"/>
              <a:gd name="T1" fmla="*/ 1344 h 1701"/>
              <a:gd name="T2" fmla="*/ 2435 w 2634"/>
              <a:gd name="T3" fmla="*/ 1025 h 1701"/>
              <a:gd name="T4" fmla="*/ 2485 w 2634"/>
              <a:gd name="T5" fmla="*/ 885 h 1701"/>
              <a:gd name="T6" fmla="*/ 2260 w 2634"/>
              <a:gd name="T7" fmla="*/ 660 h 1701"/>
              <a:gd name="T8" fmla="*/ 2209 w 2634"/>
              <a:gd name="T9" fmla="*/ 666 h 1701"/>
              <a:gd name="T10" fmla="*/ 2209 w 2634"/>
              <a:gd name="T11" fmla="*/ 659 h 1701"/>
              <a:gd name="T12" fmla="*/ 1932 w 2634"/>
              <a:gd name="T13" fmla="*/ 382 h 1701"/>
              <a:gd name="T14" fmla="*/ 1899 w 2634"/>
              <a:gd name="T15" fmla="*/ 384 h 1701"/>
              <a:gd name="T16" fmla="*/ 1396 w 2634"/>
              <a:gd name="T17" fmla="*/ 0 h 1701"/>
              <a:gd name="T18" fmla="*/ 963 w 2634"/>
              <a:gd name="T19" fmla="*/ 231 h 1701"/>
              <a:gd name="T20" fmla="*/ 789 w 2634"/>
              <a:gd name="T21" fmla="*/ 191 h 1701"/>
              <a:gd name="T22" fmla="*/ 382 w 2634"/>
              <a:gd name="T23" fmla="*/ 598 h 1701"/>
              <a:gd name="T24" fmla="*/ 382 w 2634"/>
              <a:gd name="T25" fmla="*/ 604 h 1701"/>
              <a:gd name="T26" fmla="*/ 0 w 2634"/>
              <a:gd name="T27" fmla="*/ 1137 h 1701"/>
              <a:gd name="T28" fmla="*/ 564 w 2634"/>
              <a:gd name="T29" fmla="*/ 1701 h 1701"/>
              <a:gd name="T30" fmla="*/ 2290 w 2634"/>
              <a:gd name="T31" fmla="*/ 1701 h 1701"/>
              <a:gd name="T32" fmla="*/ 2290 w 2634"/>
              <a:gd name="T33" fmla="*/ 1700 h 1701"/>
              <a:gd name="T34" fmla="*/ 2634 w 2634"/>
              <a:gd name="T35" fmla="*/ 1344 h 1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34" h="1701">
                <a:moveTo>
                  <a:pt x="2634" y="1344"/>
                </a:moveTo>
                <a:cubicBezTo>
                  <a:pt x="2634" y="1204"/>
                  <a:pt x="2553" y="1084"/>
                  <a:pt x="2435" y="1025"/>
                </a:cubicBezTo>
                <a:cubicBezTo>
                  <a:pt x="2466" y="987"/>
                  <a:pt x="2485" y="938"/>
                  <a:pt x="2485" y="885"/>
                </a:cubicBezTo>
                <a:cubicBezTo>
                  <a:pt x="2485" y="761"/>
                  <a:pt x="2384" y="660"/>
                  <a:pt x="2260" y="660"/>
                </a:cubicBezTo>
                <a:cubicBezTo>
                  <a:pt x="2242" y="660"/>
                  <a:pt x="2225" y="663"/>
                  <a:pt x="2209" y="666"/>
                </a:cubicBezTo>
                <a:cubicBezTo>
                  <a:pt x="2209" y="664"/>
                  <a:pt x="2209" y="662"/>
                  <a:pt x="2209" y="659"/>
                </a:cubicBezTo>
                <a:cubicBezTo>
                  <a:pt x="2209" y="506"/>
                  <a:pt x="2085" y="382"/>
                  <a:pt x="1932" y="382"/>
                </a:cubicBezTo>
                <a:cubicBezTo>
                  <a:pt x="1921" y="382"/>
                  <a:pt x="1910" y="383"/>
                  <a:pt x="1899" y="384"/>
                </a:cubicBezTo>
                <a:cubicBezTo>
                  <a:pt x="1839" y="163"/>
                  <a:pt x="1637" y="0"/>
                  <a:pt x="1396" y="0"/>
                </a:cubicBezTo>
                <a:cubicBezTo>
                  <a:pt x="1216" y="0"/>
                  <a:pt x="1057" y="91"/>
                  <a:pt x="963" y="231"/>
                </a:cubicBezTo>
                <a:cubicBezTo>
                  <a:pt x="910" y="206"/>
                  <a:pt x="851" y="191"/>
                  <a:pt x="789" y="191"/>
                </a:cubicBezTo>
                <a:cubicBezTo>
                  <a:pt x="564" y="191"/>
                  <a:pt x="382" y="373"/>
                  <a:pt x="382" y="598"/>
                </a:cubicBezTo>
                <a:cubicBezTo>
                  <a:pt x="382" y="600"/>
                  <a:pt x="382" y="602"/>
                  <a:pt x="382" y="604"/>
                </a:cubicBezTo>
                <a:cubicBezTo>
                  <a:pt x="160" y="679"/>
                  <a:pt x="0" y="889"/>
                  <a:pt x="0" y="1137"/>
                </a:cubicBezTo>
                <a:cubicBezTo>
                  <a:pt x="0" y="1448"/>
                  <a:pt x="252" y="1701"/>
                  <a:pt x="564" y="1701"/>
                </a:cubicBezTo>
                <a:cubicBezTo>
                  <a:pt x="2290" y="1701"/>
                  <a:pt x="2290" y="1701"/>
                  <a:pt x="2290" y="1701"/>
                </a:cubicBezTo>
                <a:cubicBezTo>
                  <a:pt x="2290" y="1700"/>
                  <a:pt x="2290" y="1700"/>
                  <a:pt x="2290" y="1700"/>
                </a:cubicBezTo>
                <a:cubicBezTo>
                  <a:pt x="2481" y="1693"/>
                  <a:pt x="2634" y="1537"/>
                  <a:pt x="2634" y="1344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0070C0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7166697" y="3933147"/>
            <a:ext cx="38972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b="1">
                <a:ln w="0">
                  <a:noFill/>
                </a:ln>
                <a:solidFill>
                  <a:srgbClr val="FA0B4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VẬN DỤNG</a:t>
            </a:r>
            <a:endParaRPr lang="en-US" altLang="zh-CN" sz="5400" b="1" dirty="0">
              <a:ln w="0">
                <a:noFill/>
              </a:ln>
              <a:solidFill>
                <a:srgbClr val="FA0B4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569631" y="-258334"/>
            <a:ext cx="2771913" cy="5386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4400" i="1" dirty="0">
                <a:ln w="0">
                  <a:noFill/>
                </a:ln>
                <a:solidFill>
                  <a:srgbClr val="FA0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34400" i="1" dirty="0">
              <a:ln w="0">
                <a:noFill/>
              </a:ln>
              <a:solidFill>
                <a:srgbClr val="FA0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5">
            <a:lum contrast="20000"/>
          </a:blip>
          <a:stretch>
            <a:fillRect/>
          </a:stretch>
        </p:blipFill>
        <p:spPr>
          <a:xfrm>
            <a:off x="8418832" y="2434711"/>
            <a:ext cx="1776058" cy="94499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>
            <a:lum contrast="20000"/>
          </a:blip>
          <a:stretch>
            <a:fillRect/>
          </a:stretch>
        </p:blipFill>
        <p:spPr>
          <a:xfrm>
            <a:off x="-1319104" y="1213011"/>
            <a:ext cx="8399229" cy="564498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switch dir="r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8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7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8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2" grpId="0"/>
          <p:bldP spid="1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2" grpId="0"/>
          <p:bldP spid="15" grpId="0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73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ED94C3-1C94-4E14-8941-2ACDFDFEEB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62450" y="838200"/>
            <a:ext cx="3810000" cy="3810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8E10EAD-E666-4730-B9AC-760C57007C3E}"/>
              </a:ext>
            </a:extLst>
          </p:cNvPr>
          <p:cNvSpPr/>
          <p:nvPr/>
        </p:nvSpPr>
        <p:spPr>
          <a:xfrm>
            <a:off x="-57150" y="0"/>
            <a:ext cx="1123950" cy="2781300"/>
          </a:xfrm>
          <a:prstGeom prst="rect">
            <a:avLst/>
          </a:prstGeom>
          <a:solidFill>
            <a:srgbClr val="FBFF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DF3A96-324D-47FA-A3F2-3051A7184242}"/>
              </a:ext>
            </a:extLst>
          </p:cNvPr>
          <p:cNvSpPr/>
          <p:nvPr/>
        </p:nvSpPr>
        <p:spPr>
          <a:xfrm>
            <a:off x="1047750" y="0"/>
            <a:ext cx="1123950" cy="2781300"/>
          </a:xfrm>
          <a:prstGeom prst="rect">
            <a:avLst/>
          </a:prstGeom>
          <a:solidFill>
            <a:srgbClr val="FFEB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33A09A-C5C6-498D-9512-138A4F2FD439}"/>
              </a:ext>
            </a:extLst>
          </p:cNvPr>
          <p:cNvSpPr/>
          <p:nvPr/>
        </p:nvSpPr>
        <p:spPr>
          <a:xfrm>
            <a:off x="2171700" y="0"/>
            <a:ext cx="1123950" cy="2781300"/>
          </a:xfrm>
          <a:prstGeom prst="rect">
            <a:avLst/>
          </a:prstGeom>
          <a:solidFill>
            <a:srgbClr val="FFAF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C90F8FD-253F-42FB-A8BC-F364CDC9A0B7}"/>
              </a:ext>
            </a:extLst>
          </p:cNvPr>
          <p:cNvSpPr/>
          <p:nvPr/>
        </p:nvSpPr>
        <p:spPr>
          <a:xfrm>
            <a:off x="3286125" y="0"/>
            <a:ext cx="1123950" cy="2781300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200A243-A3E3-4ACC-9669-8343FF8CAFD7}"/>
              </a:ext>
            </a:extLst>
          </p:cNvPr>
          <p:cNvSpPr/>
          <p:nvPr/>
        </p:nvSpPr>
        <p:spPr>
          <a:xfrm>
            <a:off x="4400550" y="0"/>
            <a:ext cx="1123950" cy="2781300"/>
          </a:xfrm>
          <a:prstGeom prst="rect">
            <a:avLst/>
          </a:prstGeom>
          <a:solidFill>
            <a:srgbClr val="FBFF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87F654C-7323-43C6-B8D6-8C9ADFEE33D9}"/>
              </a:ext>
            </a:extLst>
          </p:cNvPr>
          <p:cNvSpPr/>
          <p:nvPr/>
        </p:nvSpPr>
        <p:spPr>
          <a:xfrm>
            <a:off x="5505450" y="0"/>
            <a:ext cx="1123950" cy="2781300"/>
          </a:xfrm>
          <a:prstGeom prst="rect">
            <a:avLst/>
          </a:prstGeom>
          <a:solidFill>
            <a:srgbClr val="FFEB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070E62A-7B31-412E-8331-7AFBE272F2D3}"/>
              </a:ext>
            </a:extLst>
          </p:cNvPr>
          <p:cNvSpPr/>
          <p:nvPr/>
        </p:nvSpPr>
        <p:spPr>
          <a:xfrm>
            <a:off x="6619875" y="0"/>
            <a:ext cx="1123950" cy="2781300"/>
          </a:xfrm>
          <a:prstGeom prst="rect">
            <a:avLst/>
          </a:prstGeom>
          <a:solidFill>
            <a:srgbClr val="FFAF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5B9E861-EC67-4795-8583-210E0E12AD85}"/>
              </a:ext>
            </a:extLst>
          </p:cNvPr>
          <p:cNvSpPr/>
          <p:nvPr/>
        </p:nvSpPr>
        <p:spPr>
          <a:xfrm>
            <a:off x="7743825" y="0"/>
            <a:ext cx="1123950" cy="2781300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D0E6A5A-1E86-44F2-BE5B-B346E7EC1128}"/>
              </a:ext>
            </a:extLst>
          </p:cNvPr>
          <p:cNvSpPr/>
          <p:nvPr/>
        </p:nvSpPr>
        <p:spPr>
          <a:xfrm>
            <a:off x="8858250" y="0"/>
            <a:ext cx="1123950" cy="2781300"/>
          </a:xfrm>
          <a:prstGeom prst="rect">
            <a:avLst/>
          </a:prstGeom>
          <a:solidFill>
            <a:srgbClr val="FBFF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5C3C4B4-E904-49BE-A503-973B775F7316}"/>
              </a:ext>
            </a:extLst>
          </p:cNvPr>
          <p:cNvSpPr/>
          <p:nvPr/>
        </p:nvSpPr>
        <p:spPr>
          <a:xfrm>
            <a:off x="9953625" y="0"/>
            <a:ext cx="1123950" cy="2781300"/>
          </a:xfrm>
          <a:prstGeom prst="rect">
            <a:avLst/>
          </a:prstGeom>
          <a:solidFill>
            <a:srgbClr val="FFEB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FD39C0E-7C54-4018-BABE-CC1FFCB617D2}"/>
              </a:ext>
            </a:extLst>
          </p:cNvPr>
          <p:cNvSpPr/>
          <p:nvPr/>
        </p:nvSpPr>
        <p:spPr>
          <a:xfrm>
            <a:off x="11077575" y="0"/>
            <a:ext cx="1123950" cy="2781300"/>
          </a:xfrm>
          <a:prstGeom prst="rect">
            <a:avLst/>
          </a:prstGeom>
          <a:solidFill>
            <a:srgbClr val="FFAF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C4838BB-B068-4CEF-BAEF-0C40E8B12A99}"/>
              </a:ext>
            </a:extLst>
          </p:cNvPr>
          <p:cNvSpPr/>
          <p:nvPr/>
        </p:nvSpPr>
        <p:spPr>
          <a:xfrm>
            <a:off x="0" y="4076701"/>
            <a:ext cx="1123950" cy="2781300"/>
          </a:xfrm>
          <a:prstGeom prst="rect">
            <a:avLst/>
          </a:prstGeom>
          <a:solidFill>
            <a:srgbClr val="FBFF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2148FDF-6F2A-4318-8124-90971B716187}"/>
              </a:ext>
            </a:extLst>
          </p:cNvPr>
          <p:cNvSpPr/>
          <p:nvPr/>
        </p:nvSpPr>
        <p:spPr>
          <a:xfrm>
            <a:off x="1123950" y="4076701"/>
            <a:ext cx="1123950" cy="2781300"/>
          </a:xfrm>
          <a:prstGeom prst="rect">
            <a:avLst/>
          </a:prstGeom>
          <a:solidFill>
            <a:srgbClr val="FFEB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A562FAD-D738-4D38-9274-A5E69F3BA73E}"/>
              </a:ext>
            </a:extLst>
          </p:cNvPr>
          <p:cNvSpPr/>
          <p:nvPr/>
        </p:nvSpPr>
        <p:spPr>
          <a:xfrm>
            <a:off x="2247900" y="4076701"/>
            <a:ext cx="1123950" cy="2781300"/>
          </a:xfrm>
          <a:prstGeom prst="rect">
            <a:avLst/>
          </a:prstGeom>
          <a:solidFill>
            <a:srgbClr val="FFAF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BA4713B-A3D8-48A2-836C-293CADF91060}"/>
              </a:ext>
            </a:extLst>
          </p:cNvPr>
          <p:cNvSpPr/>
          <p:nvPr/>
        </p:nvSpPr>
        <p:spPr>
          <a:xfrm>
            <a:off x="3362325" y="4076701"/>
            <a:ext cx="1123950" cy="2781300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5DFF091-385C-44A7-81FC-C6217CB27A0D}"/>
              </a:ext>
            </a:extLst>
          </p:cNvPr>
          <p:cNvSpPr/>
          <p:nvPr/>
        </p:nvSpPr>
        <p:spPr>
          <a:xfrm>
            <a:off x="4476750" y="4076701"/>
            <a:ext cx="1123950" cy="2781300"/>
          </a:xfrm>
          <a:prstGeom prst="rect">
            <a:avLst/>
          </a:prstGeom>
          <a:solidFill>
            <a:srgbClr val="FBFF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92609FE-9317-4A40-9C13-5D5730DF050C}"/>
              </a:ext>
            </a:extLst>
          </p:cNvPr>
          <p:cNvSpPr/>
          <p:nvPr/>
        </p:nvSpPr>
        <p:spPr>
          <a:xfrm>
            <a:off x="5581650" y="4076701"/>
            <a:ext cx="1123950" cy="2781300"/>
          </a:xfrm>
          <a:prstGeom prst="rect">
            <a:avLst/>
          </a:prstGeom>
          <a:solidFill>
            <a:srgbClr val="FFEB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78FB81A-38A5-4E24-AE8F-D44927C866EF}"/>
              </a:ext>
            </a:extLst>
          </p:cNvPr>
          <p:cNvSpPr/>
          <p:nvPr/>
        </p:nvSpPr>
        <p:spPr>
          <a:xfrm>
            <a:off x="6696075" y="4076701"/>
            <a:ext cx="1123950" cy="2781300"/>
          </a:xfrm>
          <a:prstGeom prst="rect">
            <a:avLst/>
          </a:prstGeom>
          <a:solidFill>
            <a:srgbClr val="FFAF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600B4CA-9955-4069-A32F-3AEB2920CEBD}"/>
              </a:ext>
            </a:extLst>
          </p:cNvPr>
          <p:cNvSpPr/>
          <p:nvPr/>
        </p:nvSpPr>
        <p:spPr>
          <a:xfrm>
            <a:off x="7820025" y="4076701"/>
            <a:ext cx="1123950" cy="2781300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46FC448-3CB2-421B-A125-C566F7C4DAA2}"/>
              </a:ext>
            </a:extLst>
          </p:cNvPr>
          <p:cNvSpPr/>
          <p:nvPr/>
        </p:nvSpPr>
        <p:spPr>
          <a:xfrm>
            <a:off x="8934450" y="4076701"/>
            <a:ext cx="1123950" cy="2781300"/>
          </a:xfrm>
          <a:prstGeom prst="rect">
            <a:avLst/>
          </a:prstGeom>
          <a:solidFill>
            <a:srgbClr val="FBFF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8F117D3-9284-49F0-B6FC-2A206ED8C514}"/>
              </a:ext>
            </a:extLst>
          </p:cNvPr>
          <p:cNvSpPr/>
          <p:nvPr/>
        </p:nvSpPr>
        <p:spPr>
          <a:xfrm>
            <a:off x="10029825" y="4076701"/>
            <a:ext cx="1123950" cy="2781300"/>
          </a:xfrm>
          <a:prstGeom prst="rect">
            <a:avLst/>
          </a:prstGeom>
          <a:solidFill>
            <a:srgbClr val="FFEB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8203CED-47CB-41AC-90B2-BDAB76227E5A}"/>
              </a:ext>
            </a:extLst>
          </p:cNvPr>
          <p:cNvSpPr/>
          <p:nvPr/>
        </p:nvSpPr>
        <p:spPr>
          <a:xfrm>
            <a:off x="11134725" y="4076701"/>
            <a:ext cx="1123950" cy="2781300"/>
          </a:xfrm>
          <a:prstGeom prst="rect">
            <a:avLst/>
          </a:prstGeom>
          <a:solidFill>
            <a:srgbClr val="FFAF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8DA75659-FD4B-49E1-A514-664561B0B306}"/>
              </a:ext>
            </a:extLst>
          </p:cNvPr>
          <p:cNvSpPr/>
          <p:nvPr/>
        </p:nvSpPr>
        <p:spPr>
          <a:xfrm>
            <a:off x="1047750" y="914400"/>
            <a:ext cx="9944100" cy="5372100"/>
          </a:xfrm>
          <a:prstGeom prst="ellipse">
            <a:avLst/>
          </a:prstGeom>
          <a:solidFill>
            <a:srgbClr val="FF6D6D"/>
          </a:solidFill>
          <a:ln w="57150">
            <a:solidFill>
              <a:srgbClr val="FFAFA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图片 3" descr="27eb00efd058674f3bcf7e8c0524fed5">
            <a:extLst>
              <a:ext uri="{FF2B5EF4-FFF2-40B4-BE49-F238E27FC236}">
                <a16:creationId xmlns:a16="http://schemas.microsoft.com/office/drawing/2014/main" id="{AD93A494-630C-4BFB-B4D4-23AAA9C250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9450" y="2781299"/>
            <a:ext cx="5308602" cy="5308598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FB148CA9-DCD7-40B7-A3A7-37F056EB4B52}"/>
              </a:ext>
            </a:extLst>
          </p:cNvPr>
          <p:cNvSpPr/>
          <p:nvPr/>
        </p:nvSpPr>
        <p:spPr>
          <a:xfrm>
            <a:off x="3333751" y="2600234"/>
            <a:ext cx="532710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(14 </a:t>
            </a:r>
            <a:r>
              <a:rPr lang="pt-BR" sz="7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× 27 ) : 7</a:t>
            </a:r>
            <a:r>
              <a:rPr lang="en-US" sz="7200" b="1" cap="none" spc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EAA55C5-ED71-4CD7-BBB7-33DC0EAFD240}"/>
              </a:ext>
            </a:extLst>
          </p:cNvPr>
          <p:cNvSpPr/>
          <p:nvPr/>
        </p:nvSpPr>
        <p:spPr>
          <a:xfrm>
            <a:off x="2151593" y="1762036"/>
            <a:ext cx="7736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0145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 giá trị của biểu thức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5EFF63D-B285-4644-A8EF-DBCC19A67CE7}"/>
              </a:ext>
            </a:extLst>
          </p:cNvPr>
          <p:cNvSpPr/>
          <p:nvPr/>
        </p:nvSpPr>
        <p:spPr>
          <a:xfrm>
            <a:off x="2091561" y="3609200"/>
            <a:ext cx="6776214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7200" b="1" cap="none" spc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= ( 14 : 7 ) </a:t>
            </a:r>
            <a:r>
              <a:rPr lang="pt-BR" sz="7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pt-BR" sz="7200" b="1" cap="none" spc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27</a:t>
            </a:r>
          </a:p>
          <a:p>
            <a:pPr algn="ctr"/>
            <a:r>
              <a:rPr lang="pt-BR" sz="7200" b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= 2 </a:t>
            </a:r>
            <a:r>
              <a:rPr lang="pt-BR" sz="7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pt-BR" sz="7200" b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27 = 54</a:t>
            </a:r>
            <a:r>
              <a:rPr lang="en-US" sz="7200" b="1" cap="none" spc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22214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59259E-6 L 0.34896 0.07037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48" y="35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4" grpId="0"/>
      <p:bldP spid="45" grpId="0"/>
      <p:bldP spid="4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ED94C3-1C94-4E14-8941-2ACDFDFEEB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62450" y="838200"/>
            <a:ext cx="3810000" cy="3810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8E10EAD-E666-4730-B9AC-760C57007C3E}"/>
              </a:ext>
            </a:extLst>
          </p:cNvPr>
          <p:cNvSpPr/>
          <p:nvPr/>
        </p:nvSpPr>
        <p:spPr>
          <a:xfrm>
            <a:off x="-57150" y="0"/>
            <a:ext cx="1123950" cy="2781300"/>
          </a:xfrm>
          <a:prstGeom prst="rect">
            <a:avLst/>
          </a:prstGeom>
          <a:solidFill>
            <a:srgbClr val="FBFF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DF3A96-324D-47FA-A3F2-3051A7184242}"/>
              </a:ext>
            </a:extLst>
          </p:cNvPr>
          <p:cNvSpPr/>
          <p:nvPr/>
        </p:nvSpPr>
        <p:spPr>
          <a:xfrm>
            <a:off x="1047750" y="0"/>
            <a:ext cx="1123950" cy="2781300"/>
          </a:xfrm>
          <a:prstGeom prst="rect">
            <a:avLst/>
          </a:prstGeom>
          <a:solidFill>
            <a:srgbClr val="FFEB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33A09A-C5C6-498D-9512-138A4F2FD439}"/>
              </a:ext>
            </a:extLst>
          </p:cNvPr>
          <p:cNvSpPr/>
          <p:nvPr/>
        </p:nvSpPr>
        <p:spPr>
          <a:xfrm>
            <a:off x="2171700" y="0"/>
            <a:ext cx="1123950" cy="2781300"/>
          </a:xfrm>
          <a:prstGeom prst="rect">
            <a:avLst/>
          </a:prstGeom>
          <a:solidFill>
            <a:srgbClr val="FFAF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C90F8FD-253F-42FB-A8BC-F364CDC9A0B7}"/>
              </a:ext>
            </a:extLst>
          </p:cNvPr>
          <p:cNvSpPr/>
          <p:nvPr/>
        </p:nvSpPr>
        <p:spPr>
          <a:xfrm>
            <a:off x="3286125" y="0"/>
            <a:ext cx="1123950" cy="2781300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200A243-A3E3-4ACC-9669-8343FF8CAFD7}"/>
              </a:ext>
            </a:extLst>
          </p:cNvPr>
          <p:cNvSpPr/>
          <p:nvPr/>
        </p:nvSpPr>
        <p:spPr>
          <a:xfrm>
            <a:off x="4400550" y="0"/>
            <a:ext cx="1123950" cy="2781300"/>
          </a:xfrm>
          <a:prstGeom prst="rect">
            <a:avLst/>
          </a:prstGeom>
          <a:solidFill>
            <a:srgbClr val="FBFF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87F654C-7323-43C6-B8D6-8C9ADFEE33D9}"/>
              </a:ext>
            </a:extLst>
          </p:cNvPr>
          <p:cNvSpPr/>
          <p:nvPr/>
        </p:nvSpPr>
        <p:spPr>
          <a:xfrm>
            <a:off x="5505450" y="0"/>
            <a:ext cx="1123950" cy="2781300"/>
          </a:xfrm>
          <a:prstGeom prst="rect">
            <a:avLst/>
          </a:prstGeom>
          <a:solidFill>
            <a:srgbClr val="FFEB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070E62A-7B31-412E-8331-7AFBE272F2D3}"/>
              </a:ext>
            </a:extLst>
          </p:cNvPr>
          <p:cNvSpPr/>
          <p:nvPr/>
        </p:nvSpPr>
        <p:spPr>
          <a:xfrm>
            <a:off x="6619875" y="0"/>
            <a:ext cx="1123950" cy="2781300"/>
          </a:xfrm>
          <a:prstGeom prst="rect">
            <a:avLst/>
          </a:prstGeom>
          <a:solidFill>
            <a:srgbClr val="FFAF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5B9E861-EC67-4795-8583-210E0E12AD85}"/>
              </a:ext>
            </a:extLst>
          </p:cNvPr>
          <p:cNvSpPr/>
          <p:nvPr/>
        </p:nvSpPr>
        <p:spPr>
          <a:xfrm>
            <a:off x="7743825" y="0"/>
            <a:ext cx="1123950" cy="2781300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D0E6A5A-1E86-44F2-BE5B-B346E7EC1128}"/>
              </a:ext>
            </a:extLst>
          </p:cNvPr>
          <p:cNvSpPr/>
          <p:nvPr/>
        </p:nvSpPr>
        <p:spPr>
          <a:xfrm>
            <a:off x="8858250" y="0"/>
            <a:ext cx="1123950" cy="2781300"/>
          </a:xfrm>
          <a:prstGeom prst="rect">
            <a:avLst/>
          </a:prstGeom>
          <a:solidFill>
            <a:srgbClr val="FBFF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5C3C4B4-E904-49BE-A503-973B775F7316}"/>
              </a:ext>
            </a:extLst>
          </p:cNvPr>
          <p:cNvSpPr/>
          <p:nvPr/>
        </p:nvSpPr>
        <p:spPr>
          <a:xfrm>
            <a:off x="9953625" y="0"/>
            <a:ext cx="1123950" cy="2781300"/>
          </a:xfrm>
          <a:prstGeom prst="rect">
            <a:avLst/>
          </a:prstGeom>
          <a:solidFill>
            <a:srgbClr val="FFEB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FD39C0E-7C54-4018-BABE-CC1FFCB617D2}"/>
              </a:ext>
            </a:extLst>
          </p:cNvPr>
          <p:cNvSpPr/>
          <p:nvPr/>
        </p:nvSpPr>
        <p:spPr>
          <a:xfrm>
            <a:off x="11077575" y="0"/>
            <a:ext cx="1123950" cy="2781300"/>
          </a:xfrm>
          <a:prstGeom prst="rect">
            <a:avLst/>
          </a:prstGeom>
          <a:solidFill>
            <a:srgbClr val="FFAF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C4838BB-B068-4CEF-BAEF-0C40E8B12A99}"/>
              </a:ext>
            </a:extLst>
          </p:cNvPr>
          <p:cNvSpPr/>
          <p:nvPr/>
        </p:nvSpPr>
        <p:spPr>
          <a:xfrm>
            <a:off x="0" y="4076701"/>
            <a:ext cx="1123950" cy="2781300"/>
          </a:xfrm>
          <a:prstGeom prst="rect">
            <a:avLst/>
          </a:prstGeom>
          <a:solidFill>
            <a:srgbClr val="FBFF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2148FDF-6F2A-4318-8124-90971B716187}"/>
              </a:ext>
            </a:extLst>
          </p:cNvPr>
          <p:cNvSpPr/>
          <p:nvPr/>
        </p:nvSpPr>
        <p:spPr>
          <a:xfrm>
            <a:off x="1123950" y="4076701"/>
            <a:ext cx="1123950" cy="2781300"/>
          </a:xfrm>
          <a:prstGeom prst="rect">
            <a:avLst/>
          </a:prstGeom>
          <a:solidFill>
            <a:srgbClr val="FFEB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A562FAD-D738-4D38-9274-A5E69F3BA73E}"/>
              </a:ext>
            </a:extLst>
          </p:cNvPr>
          <p:cNvSpPr/>
          <p:nvPr/>
        </p:nvSpPr>
        <p:spPr>
          <a:xfrm>
            <a:off x="2247900" y="4076701"/>
            <a:ext cx="1123950" cy="2781300"/>
          </a:xfrm>
          <a:prstGeom prst="rect">
            <a:avLst/>
          </a:prstGeom>
          <a:solidFill>
            <a:srgbClr val="FFAF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BA4713B-A3D8-48A2-836C-293CADF91060}"/>
              </a:ext>
            </a:extLst>
          </p:cNvPr>
          <p:cNvSpPr/>
          <p:nvPr/>
        </p:nvSpPr>
        <p:spPr>
          <a:xfrm>
            <a:off x="3362325" y="4076701"/>
            <a:ext cx="1123950" cy="2781300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5DFF091-385C-44A7-81FC-C6217CB27A0D}"/>
              </a:ext>
            </a:extLst>
          </p:cNvPr>
          <p:cNvSpPr/>
          <p:nvPr/>
        </p:nvSpPr>
        <p:spPr>
          <a:xfrm>
            <a:off x="4476750" y="4076701"/>
            <a:ext cx="1123950" cy="2781300"/>
          </a:xfrm>
          <a:prstGeom prst="rect">
            <a:avLst/>
          </a:prstGeom>
          <a:solidFill>
            <a:srgbClr val="FBFF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92609FE-9317-4A40-9C13-5D5730DF050C}"/>
              </a:ext>
            </a:extLst>
          </p:cNvPr>
          <p:cNvSpPr/>
          <p:nvPr/>
        </p:nvSpPr>
        <p:spPr>
          <a:xfrm>
            <a:off x="5581650" y="4076701"/>
            <a:ext cx="1123950" cy="2781300"/>
          </a:xfrm>
          <a:prstGeom prst="rect">
            <a:avLst/>
          </a:prstGeom>
          <a:solidFill>
            <a:srgbClr val="FFEB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78FB81A-38A5-4E24-AE8F-D44927C866EF}"/>
              </a:ext>
            </a:extLst>
          </p:cNvPr>
          <p:cNvSpPr/>
          <p:nvPr/>
        </p:nvSpPr>
        <p:spPr>
          <a:xfrm>
            <a:off x="6696075" y="4076701"/>
            <a:ext cx="1123950" cy="2781300"/>
          </a:xfrm>
          <a:prstGeom prst="rect">
            <a:avLst/>
          </a:prstGeom>
          <a:solidFill>
            <a:srgbClr val="FFAF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600B4CA-9955-4069-A32F-3AEB2920CEBD}"/>
              </a:ext>
            </a:extLst>
          </p:cNvPr>
          <p:cNvSpPr/>
          <p:nvPr/>
        </p:nvSpPr>
        <p:spPr>
          <a:xfrm>
            <a:off x="7820025" y="4076701"/>
            <a:ext cx="1123950" cy="2781300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46FC448-3CB2-421B-A125-C566F7C4DAA2}"/>
              </a:ext>
            </a:extLst>
          </p:cNvPr>
          <p:cNvSpPr/>
          <p:nvPr/>
        </p:nvSpPr>
        <p:spPr>
          <a:xfrm>
            <a:off x="8934450" y="4076701"/>
            <a:ext cx="1123950" cy="2781300"/>
          </a:xfrm>
          <a:prstGeom prst="rect">
            <a:avLst/>
          </a:prstGeom>
          <a:solidFill>
            <a:srgbClr val="FBFF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8F117D3-9284-49F0-B6FC-2A206ED8C514}"/>
              </a:ext>
            </a:extLst>
          </p:cNvPr>
          <p:cNvSpPr/>
          <p:nvPr/>
        </p:nvSpPr>
        <p:spPr>
          <a:xfrm>
            <a:off x="10029825" y="4076701"/>
            <a:ext cx="1123950" cy="2781300"/>
          </a:xfrm>
          <a:prstGeom prst="rect">
            <a:avLst/>
          </a:prstGeom>
          <a:solidFill>
            <a:srgbClr val="FFEB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8203CED-47CB-41AC-90B2-BDAB76227E5A}"/>
              </a:ext>
            </a:extLst>
          </p:cNvPr>
          <p:cNvSpPr/>
          <p:nvPr/>
        </p:nvSpPr>
        <p:spPr>
          <a:xfrm>
            <a:off x="11134725" y="4076701"/>
            <a:ext cx="1123950" cy="2781300"/>
          </a:xfrm>
          <a:prstGeom prst="rect">
            <a:avLst/>
          </a:prstGeom>
          <a:solidFill>
            <a:srgbClr val="FFAF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8DA75659-FD4B-49E1-A514-664561B0B306}"/>
              </a:ext>
            </a:extLst>
          </p:cNvPr>
          <p:cNvSpPr/>
          <p:nvPr/>
        </p:nvSpPr>
        <p:spPr>
          <a:xfrm>
            <a:off x="1047750" y="914400"/>
            <a:ext cx="9944100" cy="5372100"/>
          </a:xfrm>
          <a:prstGeom prst="ellipse">
            <a:avLst/>
          </a:prstGeom>
          <a:solidFill>
            <a:srgbClr val="FF6D6D"/>
          </a:solidFill>
          <a:ln w="57150">
            <a:solidFill>
              <a:srgbClr val="FFAFA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图片 3">
            <a:extLst>
              <a:ext uri="{FF2B5EF4-FFF2-40B4-BE49-F238E27FC236}">
                <a16:creationId xmlns:a16="http://schemas.microsoft.com/office/drawing/2014/main" id="{AD93A494-630C-4BFB-B4D4-23AAA9C250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430" y="2903076"/>
            <a:ext cx="4201170" cy="4215269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FB148CA9-DCD7-40B7-A3A7-37F056EB4B52}"/>
              </a:ext>
            </a:extLst>
          </p:cNvPr>
          <p:cNvSpPr/>
          <p:nvPr/>
        </p:nvSpPr>
        <p:spPr>
          <a:xfrm>
            <a:off x="3333751" y="2600234"/>
            <a:ext cx="532710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(25 </a:t>
            </a:r>
            <a:r>
              <a:rPr lang="pt-BR" sz="7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× 24 ) : 6</a:t>
            </a:r>
            <a:r>
              <a:rPr lang="en-US" sz="7200" b="1" cap="none" spc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EAA55C5-ED71-4CD7-BBB7-33DC0EAFD240}"/>
              </a:ext>
            </a:extLst>
          </p:cNvPr>
          <p:cNvSpPr/>
          <p:nvPr/>
        </p:nvSpPr>
        <p:spPr>
          <a:xfrm>
            <a:off x="2151593" y="1762036"/>
            <a:ext cx="7736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0145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 giá trị của biểu thức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5EFF63D-B285-4644-A8EF-DBCC19A67CE7}"/>
              </a:ext>
            </a:extLst>
          </p:cNvPr>
          <p:cNvSpPr/>
          <p:nvPr/>
        </p:nvSpPr>
        <p:spPr>
          <a:xfrm>
            <a:off x="1976144" y="3609200"/>
            <a:ext cx="7007046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7200" b="1" cap="none" spc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= 25 </a:t>
            </a:r>
            <a:r>
              <a:rPr lang="pt-BR" sz="7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× </a:t>
            </a:r>
            <a:r>
              <a:rPr lang="pt-BR" sz="7200" b="1" cap="none" spc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( 24 : 6 ) </a:t>
            </a:r>
          </a:p>
          <a:p>
            <a:pPr algn="ctr"/>
            <a:r>
              <a:rPr lang="pt-BR" sz="7200" b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= 25 </a:t>
            </a:r>
            <a:r>
              <a:rPr lang="pt-BR" sz="7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× 4</a:t>
            </a:r>
            <a:r>
              <a:rPr lang="pt-BR" sz="7200" b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= 100</a:t>
            </a:r>
            <a:r>
              <a:rPr lang="en-US" sz="7200" b="1" cap="none" spc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39615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4.44444E-6 L -0.35664 -0.00834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39" y="-41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4" grpId="0"/>
      <p:bldP spid="45" grpId="0"/>
      <p:bldP spid="4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: 圆角 21">
            <a:extLst>
              <a:ext uri="{FF2B5EF4-FFF2-40B4-BE49-F238E27FC236}">
                <a16:creationId xmlns:a16="http://schemas.microsoft.com/office/drawing/2014/main" id="{AAE88174-0B89-4EBE-A137-9475669F746C}"/>
              </a:ext>
            </a:extLst>
          </p:cNvPr>
          <p:cNvSpPr/>
          <p:nvPr/>
        </p:nvSpPr>
        <p:spPr>
          <a:xfrm>
            <a:off x="8944276" y="1026569"/>
            <a:ext cx="1910687" cy="522709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: 圆角 1">
            <a:extLst>
              <a:ext uri="{FF2B5EF4-FFF2-40B4-BE49-F238E27FC236}">
                <a16:creationId xmlns:a16="http://schemas.microsoft.com/office/drawing/2014/main" id="{B9876816-95B9-477E-98EE-AB0E9A560669}"/>
              </a:ext>
            </a:extLst>
          </p:cNvPr>
          <p:cNvSpPr/>
          <p:nvPr/>
        </p:nvSpPr>
        <p:spPr>
          <a:xfrm>
            <a:off x="777922" y="1009934"/>
            <a:ext cx="1910687" cy="522709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8180" y="-181980"/>
            <a:ext cx="4852949" cy="685780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146" y="194579"/>
            <a:ext cx="4859046" cy="6857802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58FBE360-889C-467F-9A98-7753B2ABE774}"/>
              </a:ext>
            </a:extLst>
          </p:cNvPr>
          <p:cNvSpPr/>
          <p:nvPr/>
        </p:nvSpPr>
        <p:spPr>
          <a:xfrm>
            <a:off x="0" y="0"/>
            <a:ext cx="12192000" cy="802991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E84628E-FE84-4434-BADC-52FBFB0BBC37}"/>
              </a:ext>
            </a:extLst>
          </p:cNvPr>
          <p:cNvSpPr/>
          <p:nvPr/>
        </p:nvSpPr>
        <p:spPr>
          <a:xfrm>
            <a:off x="0" y="6237026"/>
            <a:ext cx="12192000" cy="620973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图片 18" descr="6">
            <a:extLst>
              <a:ext uri="{FF2B5EF4-FFF2-40B4-BE49-F238E27FC236}">
                <a16:creationId xmlns:a16="http://schemas.microsoft.com/office/drawing/2014/main" id="{2F746A37-4D64-4328-AFFD-076CE4DC806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7449" t="21697"/>
          <a:stretch>
            <a:fillRect/>
          </a:stretch>
        </p:blipFill>
        <p:spPr>
          <a:xfrm>
            <a:off x="9053195" y="5132705"/>
            <a:ext cx="3137535" cy="170434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80A22C83-F331-4AFD-BB11-7366818727C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494" y="20955"/>
            <a:ext cx="1436235" cy="1436235"/>
          </a:xfrm>
          <a:prstGeom prst="rect">
            <a:avLst/>
          </a:prstGeom>
        </p:spPr>
      </p:pic>
      <p:pic>
        <p:nvPicPr>
          <p:cNvPr id="18" name="图片 17" descr="6">
            <a:extLst>
              <a:ext uri="{FF2B5EF4-FFF2-40B4-BE49-F238E27FC236}">
                <a16:creationId xmlns:a16="http://schemas.microsoft.com/office/drawing/2014/main" id="{26199365-E1F6-4B51-9BA1-156B25D72D1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pic>
        <p:nvPicPr>
          <p:cNvPr id="39" name="图片 19">
            <a:extLst>
              <a:ext uri="{FF2B5EF4-FFF2-40B4-BE49-F238E27FC236}">
                <a16:creationId xmlns:a16="http://schemas.microsoft.com/office/drawing/2014/main" id="{F8100D97-DD8C-484D-B47C-B535CECAC8C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703" y="-181980"/>
            <a:ext cx="2456474" cy="2456474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FCE150D1-6697-4083-83E8-208325AE1A31}"/>
              </a:ext>
            </a:extLst>
          </p:cNvPr>
          <p:cNvSpPr/>
          <p:nvPr/>
        </p:nvSpPr>
        <p:spPr>
          <a:xfrm>
            <a:off x="3929027" y="1343470"/>
            <a:ext cx="398218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>
                <a:ln w="0"/>
                <a:solidFill>
                  <a:srgbClr val="FBFF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0C66AF3-3409-4289-945A-CA30D50BEB30}"/>
              </a:ext>
            </a:extLst>
          </p:cNvPr>
          <p:cNvSpPr/>
          <p:nvPr/>
        </p:nvSpPr>
        <p:spPr>
          <a:xfrm>
            <a:off x="3022217" y="3089125"/>
            <a:ext cx="5758308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857250" indent="-857250" algn="just">
              <a:buFont typeface="Wingdings" panose="05000000000000000000" pitchFamily="2" charset="2"/>
              <a:buChar char="ü"/>
            </a:pPr>
            <a:r>
              <a:rPr lang="en-US" sz="6600" b="1" cap="none" spc="0">
                <a:ln w="0"/>
                <a:solidFill>
                  <a:srgbClr val="FBFF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 BT</a:t>
            </a:r>
          </a:p>
          <a:p>
            <a:pPr marL="857250" indent="-857250" algn="just">
              <a:buFont typeface="Wingdings" panose="05000000000000000000" pitchFamily="2" charset="2"/>
              <a:buChar char="ü"/>
            </a:pPr>
            <a:r>
              <a:rPr lang="en-US" sz="6600" b="1">
                <a:ln w="0"/>
                <a:solidFill>
                  <a:srgbClr val="FBFF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bài</a:t>
            </a:r>
            <a:endParaRPr lang="en-US" sz="6600" b="1" cap="none" spc="0">
              <a:ln w="0"/>
              <a:solidFill>
                <a:srgbClr val="FBFFE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141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40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: 圆角 21">
            <a:extLst>
              <a:ext uri="{FF2B5EF4-FFF2-40B4-BE49-F238E27FC236}">
                <a16:creationId xmlns:a16="http://schemas.microsoft.com/office/drawing/2014/main" id="{AAE88174-0B89-4EBE-A137-9475669F746C}"/>
              </a:ext>
            </a:extLst>
          </p:cNvPr>
          <p:cNvSpPr/>
          <p:nvPr/>
        </p:nvSpPr>
        <p:spPr>
          <a:xfrm>
            <a:off x="8944276" y="1026569"/>
            <a:ext cx="1910687" cy="522709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: 圆角 1">
            <a:extLst>
              <a:ext uri="{FF2B5EF4-FFF2-40B4-BE49-F238E27FC236}">
                <a16:creationId xmlns:a16="http://schemas.microsoft.com/office/drawing/2014/main" id="{B9876816-95B9-477E-98EE-AB0E9A560669}"/>
              </a:ext>
            </a:extLst>
          </p:cNvPr>
          <p:cNvSpPr/>
          <p:nvPr/>
        </p:nvSpPr>
        <p:spPr>
          <a:xfrm>
            <a:off x="777922" y="1009934"/>
            <a:ext cx="1910687" cy="522709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8180" y="-181980"/>
            <a:ext cx="4852949" cy="685780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146" y="194579"/>
            <a:ext cx="4859046" cy="6857802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58FBE360-889C-467F-9A98-7753B2ABE774}"/>
              </a:ext>
            </a:extLst>
          </p:cNvPr>
          <p:cNvSpPr/>
          <p:nvPr/>
        </p:nvSpPr>
        <p:spPr>
          <a:xfrm>
            <a:off x="0" y="0"/>
            <a:ext cx="12192000" cy="802991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E84628E-FE84-4434-BADC-52FBFB0BBC37}"/>
              </a:ext>
            </a:extLst>
          </p:cNvPr>
          <p:cNvSpPr/>
          <p:nvPr/>
        </p:nvSpPr>
        <p:spPr>
          <a:xfrm>
            <a:off x="0" y="6237026"/>
            <a:ext cx="12192000" cy="620973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图片 18" descr="6">
            <a:extLst>
              <a:ext uri="{FF2B5EF4-FFF2-40B4-BE49-F238E27FC236}">
                <a16:creationId xmlns:a16="http://schemas.microsoft.com/office/drawing/2014/main" id="{2F746A37-4D64-4328-AFFD-076CE4DC806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7449" t="21697"/>
          <a:stretch>
            <a:fillRect/>
          </a:stretch>
        </p:blipFill>
        <p:spPr>
          <a:xfrm>
            <a:off x="9053195" y="5132705"/>
            <a:ext cx="3137535" cy="170434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80A22C83-F331-4AFD-BB11-7366818727C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494" y="20955"/>
            <a:ext cx="1436235" cy="1436235"/>
          </a:xfrm>
          <a:prstGeom prst="rect">
            <a:avLst/>
          </a:prstGeom>
        </p:spPr>
      </p:pic>
      <p:pic>
        <p:nvPicPr>
          <p:cNvPr id="18" name="图片 17" descr="6">
            <a:extLst>
              <a:ext uri="{FF2B5EF4-FFF2-40B4-BE49-F238E27FC236}">
                <a16:creationId xmlns:a16="http://schemas.microsoft.com/office/drawing/2014/main" id="{26199365-E1F6-4B51-9BA1-156B25D72D1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pic>
        <p:nvPicPr>
          <p:cNvPr id="39" name="图片 19">
            <a:extLst>
              <a:ext uri="{FF2B5EF4-FFF2-40B4-BE49-F238E27FC236}">
                <a16:creationId xmlns:a16="http://schemas.microsoft.com/office/drawing/2014/main" id="{F8100D97-DD8C-484D-B47C-B535CECAC8C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703" y="-181980"/>
            <a:ext cx="2456474" cy="2456474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FCE150D1-6697-4083-83E8-208325AE1A31}"/>
              </a:ext>
            </a:extLst>
          </p:cNvPr>
          <p:cNvSpPr/>
          <p:nvPr/>
        </p:nvSpPr>
        <p:spPr>
          <a:xfrm>
            <a:off x="2650024" y="2304339"/>
            <a:ext cx="6369051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>
                <a:ln w="0"/>
                <a:solidFill>
                  <a:srgbClr val="FBFF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Tạm biệt!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4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882E3492-A000-4579-A37D-4D88BEF52E47}"/>
              </a:ext>
            </a:extLst>
          </p:cNvPr>
          <p:cNvGrpSpPr/>
          <p:nvPr/>
        </p:nvGrpSpPr>
        <p:grpSpPr>
          <a:xfrm flipH="1">
            <a:off x="-1185701" y="-146291"/>
            <a:ext cx="15965691" cy="7150581"/>
            <a:chOff x="-3645316" y="-267816"/>
            <a:chExt cx="15965691" cy="7150581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6F4BD52-95D9-4179-A042-E3AE42D98E6F}"/>
                </a:ext>
              </a:extLst>
            </p:cNvPr>
            <p:cNvSpPr/>
            <p:nvPr/>
          </p:nvSpPr>
          <p:spPr>
            <a:xfrm>
              <a:off x="125836" y="-267816"/>
              <a:ext cx="12194539" cy="7044055"/>
            </a:xfrm>
            <a:prstGeom prst="ellipse">
              <a:avLst/>
            </a:prstGeom>
            <a:solidFill>
              <a:srgbClr val="FBFF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B7CACDB6-F09B-421C-BCB1-C8DA66ED6A50}"/>
                </a:ext>
              </a:extLst>
            </p:cNvPr>
            <p:cNvSpPr/>
            <p:nvPr/>
          </p:nvSpPr>
          <p:spPr>
            <a:xfrm>
              <a:off x="-1822724" y="-161290"/>
              <a:ext cx="12194539" cy="7044055"/>
            </a:xfrm>
            <a:prstGeom prst="ellipse">
              <a:avLst/>
            </a:prstGeom>
            <a:solidFill>
              <a:srgbClr val="FFEB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858C39F9-754E-4D96-8CEA-7D6058DAB7A3}"/>
                </a:ext>
              </a:extLst>
            </p:cNvPr>
            <p:cNvSpPr/>
            <p:nvPr/>
          </p:nvSpPr>
          <p:spPr>
            <a:xfrm>
              <a:off x="-3645316" y="-166642"/>
              <a:ext cx="12194539" cy="7044055"/>
            </a:xfrm>
            <a:prstGeom prst="ellipse">
              <a:avLst/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图片 2" descr="6">
            <a:extLst>
              <a:ext uri="{FF2B5EF4-FFF2-40B4-BE49-F238E27FC236}">
                <a16:creationId xmlns:a16="http://schemas.microsoft.com/office/drawing/2014/main" id="{B40E9513-3B6F-4594-ADA5-519CB3FE878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pic>
        <p:nvPicPr>
          <p:cNvPr id="5" name="图片 4" descr="6">
            <a:extLst>
              <a:ext uri="{FF2B5EF4-FFF2-40B4-BE49-F238E27FC236}">
                <a16:creationId xmlns:a16="http://schemas.microsoft.com/office/drawing/2014/main" id="{42D65C05-D0EB-4629-8E5F-ADC82673160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7449" t="21697"/>
          <a:stretch>
            <a:fillRect/>
          </a:stretch>
        </p:blipFill>
        <p:spPr>
          <a:xfrm>
            <a:off x="9053195" y="5132705"/>
            <a:ext cx="3137535" cy="1704340"/>
          </a:xfrm>
          <a:prstGeom prst="rect">
            <a:avLst/>
          </a:prstGeom>
        </p:spPr>
      </p:pic>
      <p:pic>
        <p:nvPicPr>
          <p:cNvPr id="6" name="图片 4" descr="6">
            <a:extLst>
              <a:ext uri="{FF2B5EF4-FFF2-40B4-BE49-F238E27FC236}">
                <a16:creationId xmlns:a16="http://schemas.microsoft.com/office/drawing/2014/main" id="{BAE3DE54-539F-4E2B-9886-F8514E7F195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7449" t="21697"/>
          <a:stretch>
            <a:fillRect/>
          </a:stretch>
        </p:blipFill>
        <p:spPr>
          <a:xfrm flipH="1" flipV="1">
            <a:off x="0" y="0"/>
            <a:ext cx="3137535" cy="1704340"/>
          </a:xfrm>
          <a:prstGeom prst="rect">
            <a:avLst/>
          </a:prstGeom>
        </p:spPr>
      </p:pic>
      <p:sp>
        <p:nvSpPr>
          <p:cNvPr id="7" name="Freeform 8">
            <a:extLst>
              <a:ext uri="{FF2B5EF4-FFF2-40B4-BE49-F238E27FC236}">
                <a16:creationId xmlns:a16="http://schemas.microsoft.com/office/drawing/2014/main" id="{733E6863-5C69-4674-80ED-F5EF09DADAB0}"/>
              </a:ext>
            </a:extLst>
          </p:cNvPr>
          <p:cNvSpPr/>
          <p:nvPr/>
        </p:nvSpPr>
        <p:spPr bwMode="auto">
          <a:xfrm flipV="1">
            <a:off x="6188900" y="-33655"/>
            <a:ext cx="5785094" cy="2381250"/>
          </a:xfrm>
          <a:custGeom>
            <a:avLst/>
            <a:gdLst>
              <a:gd name="T0" fmla="*/ 2634 w 2634"/>
              <a:gd name="T1" fmla="*/ 1344 h 1701"/>
              <a:gd name="T2" fmla="*/ 2435 w 2634"/>
              <a:gd name="T3" fmla="*/ 1025 h 1701"/>
              <a:gd name="T4" fmla="*/ 2485 w 2634"/>
              <a:gd name="T5" fmla="*/ 885 h 1701"/>
              <a:gd name="T6" fmla="*/ 2260 w 2634"/>
              <a:gd name="T7" fmla="*/ 660 h 1701"/>
              <a:gd name="T8" fmla="*/ 2209 w 2634"/>
              <a:gd name="T9" fmla="*/ 666 h 1701"/>
              <a:gd name="T10" fmla="*/ 2209 w 2634"/>
              <a:gd name="T11" fmla="*/ 659 h 1701"/>
              <a:gd name="T12" fmla="*/ 1932 w 2634"/>
              <a:gd name="T13" fmla="*/ 382 h 1701"/>
              <a:gd name="T14" fmla="*/ 1899 w 2634"/>
              <a:gd name="T15" fmla="*/ 384 h 1701"/>
              <a:gd name="T16" fmla="*/ 1396 w 2634"/>
              <a:gd name="T17" fmla="*/ 0 h 1701"/>
              <a:gd name="T18" fmla="*/ 963 w 2634"/>
              <a:gd name="T19" fmla="*/ 231 h 1701"/>
              <a:gd name="T20" fmla="*/ 789 w 2634"/>
              <a:gd name="T21" fmla="*/ 191 h 1701"/>
              <a:gd name="T22" fmla="*/ 382 w 2634"/>
              <a:gd name="T23" fmla="*/ 598 h 1701"/>
              <a:gd name="T24" fmla="*/ 382 w 2634"/>
              <a:gd name="T25" fmla="*/ 604 h 1701"/>
              <a:gd name="T26" fmla="*/ 0 w 2634"/>
              <a:gd name="T27" fmla="*/ 1137 h 1701"/>
              <a:gd name="T28" fmla="*/ 564 w 2634"/>
              <a:gd name="T29" fmla="*/ 1701 h 1701"/>
              <a:gd name="T30" fmla="*/ 2290 w 2634"/>
              <a:gd name="T31" fmla="*/ 1701 h 1701"/>
              <a:gd name="T32" fmla="*/ 2290 w 2634"/>
              <a:gd name="T33" fmla="*/ 1700 h 1701"/>
              <a:gd name="T34" fmla="*/ 2634 w 2634"/>
              <a:gd name="T35" fmla="*/ 1344 h 1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34" h="1701">
                <a:moveTo>
                  <a:pt x="2634" y="1344"/>
                </a:moveTo>
                <a:cubicBezTo>
                  <a:pt x="2634" y="1204"/>
                  <a:pt x="2553" y="1084"/>
                  <a:pt x="2435" y="1025"/>
                </a:cubicBezTo>
                <a:cubicBezTo>
                  <a:pt x="2466" y="987"/>
                  <a:pt x="2485" y="938"/>
                  <a:pt x="2485" y="885"/>
                </a:cubicBezTo>
                <a:cubicBezTo>
                  <a:pt x="2485" y="761"/>
                  <a:pt x="2384" y="660"/>
                  <a:pt x="2260" y="660"/>
                </a:cubicBezTo>
                <a:cubicBezTo>
                  <a:pt x="2242" y="660"/>
                  <a:pt x="2225" y="663"/>
                  <a:pt x="2209" y="666"/>
                </a:cubicBezTo>
                <a:cubicBezTo>
                  <a:pt x="2209" y="664"/>
                  <a:pt x="2209" y="662"/>
                  <a:pt x="2209" y="659"/>
                </a:cubicBezTo>
                <a:cubicBezTo>
                  <a:pt x="2209" y="506"/>
                  <a:pt x="2085" y="382"/>
                  <a:pt x="1932" y="382"/>
                </a:cubicBezTo>
                <a:cubicBezTo>
                  <a:pt x="1921" y="382"/>
                  <a:pt x="1910" y="383"/>
                  <a:pt x="1899" y="384"/>
                </a:cubicBezTo>
                <a:cubicBezTo>
                  <a:pt x="1839" y="163"/>
                  <a:pt x="1637" y="0"/>
                  <a:pt x="1396" y="0"/>
                </a:cubicBezTo>
                <a:cubicBezTo>
                  <a:pt x="1216" y="0"/>
                  <a:pt x="1057" y="91"/>
                  <a:pt x="963" y="231"/>
                </a:cubicBezTo>
                <a:cubicBezTo>
                  <a:pt x="910" y="206"/>
                  <a:pt x="851" y="191"/>
                  <a:pt x="789" y="191"/>
                </a:cubicBezTo>
                <a:cubicBezTo>
                  <a:pt x="564" y="191"/>
                  <a:pt x="382" y="373"/>
                  <a:pt x="382" y="598"/>
                </a:cubicBezTo>
                <a:cubicBezTo>
                  <a:pt x="382" y="600"/>
                  <a:pt x="382" y="602"/>
                  <a:pt x="382" y="604"/>
                </a:cubicBezTo>
                <a:cubicBezTo>
                  <a:pt x="160" y="679"/>
                  <a:pt x="0" y="889"/>
                  <a:pt x="0" y="1137"/>
                </a:cubicBezTo>
                <a:cubicBezTo>
                  <a:pt x="0" y="1448"/>
                  <a:pt x="252" y="1701"/>
                  <a:pt x="564" y="1701"/>
                </a:cubicBezTo>
                <a:cubicBezTo>
                  <a:pt x="2290" y="1701"/>
                  <a:pt x="2290" y="1701"/>
                  <a:pt x="2290" y="1701"/>
                </a:cubicBezTo>
                <a:cubicBezTo>
                  <a:pt x="2290" y="1700"/>
                  <a:pt x="2290" y="1700"/>
                  <a:pt x="2290" y="1700"/>
                </a:cubicBezTo>
                <a:cubicBezTo>
                  <a:pt x="2481" y="1693"/>
                  <a:pt x="2634" y="1537"/>
                  <a:pt x="2634" y="1344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7030A0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PA_文本框 11">
            <a:extLst>
              <a:ext uri="{FF2B5EF4-FFF2-40B4-BE49-F238E27FC236}">
                <a16:creationId xmlns:a16="http://schemas.microsoft.com/office/drawing/2014/main" id="{2038AFF3-B53B-4853-8EE5-B3AD95CA61B5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7043670" y="257790"/>
            <a:ext cx="401904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8800" b="1">
                <a:ln w="38100">
                  <a:solidFill>
                    <a:schemeClr val="bg1"/>
                  </a:solidFill>
                </a:ln>
                <a:solidFill>
                  <a:srgbClr val="FF9999"/>
                </a:solidFill>
                <a:effectLst>
                  <a:glow rad="228600">
                    <a:srgbClr val="FF9999"/>
                  </a:glow>
                </a:effectLst>
                <a:latin typeface="UTM Duepuntozero" panose="02040603050506020204" pitchFamily="18" charset="0"/>
                <a:ea typeface="微软雅黑" panose="020B0503020204020204" pitchFamily="34" charset="-122"/>
              </a:rPr>
              <a:t>Mục tiêu</a:t>
            </a:r>
            <a:endParaRPr lang="zh-CN" altLang="en-US" sz="8800" b="1" dirty="0">
              <a:ln w="38100">
                <a:solidFill>
                  <a:schemeClr val="bg1"/>
                </a:solidFill>
              </a:ln>
              <a:solidFill>
                <a:srgbClr val="FF9999"/>
              </a:solidFill>
              <a:effectLst>
                <a:glow rad="228600">
                  <a:srgbClr val="FF9999"/>
                </a:glow>
              </a:effectLst>
              <a:latin typeface="UTM Duepuntozero" panose="02040603050506020204" pitchFamily="18" charset="0"/>
              <a:ea typeface="微软雅黑" panose="020B0503020204020204" pitchFamily="34" charset="-122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66B168D-37B9-4609-9E0E-80041D2589EC}"/>
              </a:ext>
            </a:extLst>
          </p:cNvPr>
          <p:cNvSpPr/>
          <p:nvPr/>
        </p:nvSpPr>
        <p:spPr>
          <a:xfrm>
            <a:off x="1315084" y="2009140"/>
            <a:ext cx="9747634" cy="676910"/>
          </a:xfrm>
          <a:prstGeom prst="roundRect">
            <a:avLst/>
          </a:prstGeom>
          <a:solidFill>
            <a:srgbClr val="FBFFE2"/>
          </a:solidFill>
          <a:ln w="28575">
            <a:solidFill>
              <a:schemeClr val="bg1"/>
            </a:solidFill>
            <a:prstDash val="sys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>
                <a:solidFill>
                  <a:srgbClr val="0273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Nhận biết cách chia một tích cho một số.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09CFE33-7A4C-49D2-80AF-2D2383B4E14F}"/>
              </a:ext>
            </a:extLst>
          </p:cNvPr>
          <p:cNvSpPr/>
          <p:nvPr/>
        </p:nvSpPr>
        <p:spPr>
          <a:xfrm>
            <a:off x="1315083" y="3036570"/>
            <a:ext cx="9747635" cy="1353820"/>
          </a:xfrm>
          <a:prstGeom prst="roundRect">
            <a:avLst/>
          </a:prstGeom>
          <a:solidFill>
            <a:srgbClr val="FFEBCC"/>
          </a:solidFill>
          <a:ln w="28575">
            <a:solidFill>
              <a:schemeClr val="bg1"/>
            </a:solidFill>
            <a:prstDash val="sys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>
                <a:solidFill>
                  <a:srgbClr val="0273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Vận dụng chia một tích cho một số trong một vài tr</a:t>
            </a:r>
            <a:r>
              <a:rPr lang="vi-VN" sz="3600" b="1">
                <a:solidFill>
                  <a:srgbClr val="0273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 b="1">
                <a:solidFill>
                  <a:srgbClr val="0273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 hợp cụ thể.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8E72262-4245-4CDD-A777-B4D119214782}"/>
              </a:ext>
            </a:extLst>
          </p:cNvPr>
          <p:cNvSpPr/>
          <p:nvPr/>
        </p:nvSpPr>
        <p:spPr>
          <a:xfrm>
            <a:off x="1315084" y="4666614"/>
            <a:ext cx="9747634" cy="1704339"/>
          </a:xfrm>
          <a:prstGeom prst="roundRect">
            <a:avLst/>
          </a:prstGeom>
          <a:solidFill>
            <a:srgbClr val="FFAFAF"/>
          </a:solidFill>
          <a:ln w="28575">
            <a:solidFill>
              <a:schemeClr val="bg1"/>
            </a:solidFill>
            <a:prstDash val="sys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>
                <a:solidFill>
                  <a:srgbClr val="0273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Yêu thích môn học, rèn tính cẩn thận trong tính toán.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5FBA916-6A2F-48D9-814E-E81936F524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" y="360341"/>
            <a:ext cx="3135320" cy="176341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BFC65F8-ED94-4A6A-B768-3C6971023AC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0356" y="4364859"/>
            <a:ext cx="5760732" cy="3240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136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5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E3C1A017-430C-4492-A562-A0B683DD31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090" y="4870394"/>
            <a:ext cx="4889518" cy="275003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E56BB10D-CF52-44BC-8E2E-2F0A838B00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519231" y="-589395"/>
            <a:ext cx="5238452" cy="294628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CFFF5D75-C233-4EA1-9006-6697FBC0179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7014" y="-365201"/>
            <a:ext cx="6988716" cy="3930691"/>
          </a:xfrm>
          <a:prstGeom prst="rect">
            <a:avLst/>
          </a:prstGeom>
        </p:spPr>
      </p:pic>
      <p:sp>
        <p:nvSpPr>
          <p:cNvPr id="73" name="Freeform 5"/>
          <p:cNvSpPr/>
          <p:nvPr/>
        </p:nvSpPr>
        <p:spPr bwMode="auto">
          <a:xfrm rot="20696166">
            <a:off x="1831628" y="-60341"/>
            <a:ext cx="10580784" cy="6688138"/>
          </a:xfrm>
          <a:custGeom>
            <a:avLst/>
            <a:gdLst>
              <a:gd name="T0" fmla="*/ 1687 w 3366"/>
              <a:gd name="T1" fmla="*/ 0 h 2194"/>
              <a:gd name="T2" fmla="*/ 1293 w 3366"/>
              <a:gd name="T3" fmla="*/ 313 h 2194"/>
              <a:gd name="T4" fmla="*/ 1075 w 3366"/>
              <a:gd name="T5" fmla="*/ 255 h 2194"/>
              <a:gd name="T6" fmla="*/ 631 w 3366"/>
              <a:gd name="T7" fmla="*/ 699 h 2194"/>
              <a:gd name="T8" fmla="*/ 639 w 3366"/>
              <a:gd name="T9" fmla="*/ 779 h 2194"/>
              <a:gd name="T10" fmla="*/ 0 w 3366"/>
              <a:gd name="T11" fmla="*/ 1485 h 2194"/>
              <a:gd name="T12" fmla="*/ 709 w 3366"/>
              <a:gd name="T13" fmla="*/ 2194 h 2194"/>
              <a:gd name="T14" fmla="*/ 1263 w 3366"/>
              <a:gd name="T15" fmla="*/ 1927 h 2194"/>
              <a:gd name="T16" fmla="*/ 1716 w 3366"/>
              <a:gd name="T17" fmla="*/ 2121 h 2194"/>
              <a:gd name="T18" fmla="*/ 2143 w 3366"/>
              <a:gd name="T19" fmla="*/ 1954 h 2194"/>
              <a:gd name="T20" fmla="*/ 2657 w 3366"/>
              <a:gd name="T21" fmla="*/ 2174 h 2194"/>
              <a:gd name="T22" fmla="*/ 3366 w 3366"/>
              <a:gd name="T23" fmla="*/ 1465 h 2194"/>
              <a:gd name="T24" fmla="*/ 2837 w 3366"/>
              <a:gd name="T25" fmla="*/ 780 h 2194"/>
              <a:gd name="T26" fmla="*/ 2266 w 3366"/>
              <a:gd name="T27" fmla="*/ 260 h 2194"/>
              <a:gd name="T28" fmla="*/ 2077 w 3366"/>
              <a:gd name="T29" fmla="*/ 293 h 2194"/>
              <a:gd name="T30" fmla="*/ 1687 w 3366"/>
              <a:gd name="T31" fmla="*/ 0 h 2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366" h="2194">
                <a:moveTo>
                  <a:pt x="1687" y="0"/>
                </a:moveTo>
                <a:cubicBezTo>
                  <a:pt x="1495" y="0"/>
                  <a:pt x="1335" y="133"/>
                  <a:pt x="1293" y="313"/>
                </a:cubicBezTo>
                <a:cubicBezTo>
                  <a:pt x="1229" y="276"/>
                  <a:pt x="1155" y="255"/>
                  <a:pt x="1075" y="255"/>
                </a:cubicBezTo>
                <a:cubicBezTo>
                  <a:pt x="830" y="255"/>
                  <a:pt x="631" y="454"/>
                  <a:pt x="631" y="699"/>
                </a:cubicBezTo>
                <a:cubicBezTo>
                  <a:pt x="631" y="726"/>
                  <a:pt x="634" y="753"/>
                  <a:pt x="639" y="779"/>
                </a:cubicBezTo>
                <a:cubicBezTo>
                  <a:pt x="280" y="814"/>
                  <a:pt x="0" y="1117"/>
                  <a:pt x="0" y="1485"/>
                </a:cubicBezTo>
                <a:cubicBezTo>
                  <a:pt x="0" y="1876"/>
                  <a:pt x="317" y="2194"/>
                  <a:pt x="709" y="2194"/>
                </a:cubicBezTo>
                <a:cubicBezTo>
                  <a:pt x="933" y="2194"/>
                  <a:pt x="1133" y="2089"/>
                  <a:pt x="1263" y="1927"/>
                </a:cubicBezTo>
                <a:cubicBezTo>
                  <a:pt x="1377" y="2047"/>
                  <a:pt x="1538" y="2121"/>
                  <a:pt x="1716" y="2121"/>
                </a:cubicBezTo>
                <a:cubicBezTo>
                  <a:pt x="1881" y="2121"/>
                  <a:pt x="2031" y="2058"/>
                  <a:pt x="2143" y="1954"/>
                </a:cubicBezTo>
                <a:cubicBezTo>
                  <a:pt x="2272" y="2089"/>
                  <a:pt x="2454" y="2174"/>
                  <a:pt x="2657" y="2174"/>
                </a:cubicBezTo>
                <a:cubicBezTo>
                  <a:pt x="3048" y="2174"/>
                  <a:pt x="3366" y="1857"/>
                  <a:pt x="3366" y="1465"/>
                </a:cubicBezTo>
                <a:cubicBezTo>
                  <a:pt x="3366" y="1136"/>
                  <a:pt x="3141" y="860"/>
                  <a:pt x="2837" y="780"/>
                </a:cubicBezTo>
                <a:cubicBezTo>
                  <a:pt x="2810" y="488"/>
                  <a:pt x="2565" y="260"/>
                  <a:pt x="2266" y="260"/>
                </a:cubicBezTo>
                <a:cubicBezTo>
                  <a:pt x="2200" y="260"/>
                  <a:pt x="2136" y="272"/>
                  <a:pt x="2077" y="293"/>
                </a:cubicBezTo>
                <a:cubicBezTo>
                  <a:pt x="2028" y="124"/>
                  <a:pt x="1872" y="0"/>
                  <a:pt x="1687" y="0"/>
                </a:cubicBezTo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F23D3B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algn="ctr"/>
            <a:endParaRPr lang="zh-CN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6">
            <a:lum contrast="20000"/>
          </a:blip>
          <a:stretch>
            <a:fillRect/>
          </a:stretch>
        </p:blipFill>
        <p:spPr>
          <a:xfrm>
            <a:off x="953999" y="3197854"/>
            <a:ext cx="1509230" cy="116592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59" name="组合 58"/>
          <p:cNvGrpSpPr/>
          <p:nvPr/>
        </p:nvGrpSpPr>
        <p:grpSpPr>
          <a:xfrm>
            <a:off x="3124408" y="144710"/>
            <a:ext cx="4072048" cy="2987985"/>
            <a:chOff x="-305675" y="289331"/>
            <a:chExt cx="4072048" cy="2987985"/>
          </a:xfrm>
        </p:grpSpPr>
        <p:sp>
          <p:nvSpPr>
            <p:cNvPr id="10" name="椭圆 9"/>
            <p:cNvSpPr/>
            <p:nvPr/>
          </p:nvSpPr>
          <p:spPr>
            <a:xfrm>
              <a:off x="1083107" y="612701"/>
              <a:ext cx="2598057" cy="2598057"/>
            </a:xfrm>
            <a:prstGeom prst="ellipse">
              <a:avLst/>
            </a:prstGeom>
            <a:gradFill flip="none" rotWithShape="1">
              <a:gsLst>
                <a:gs pos="0">
                  <a:srgbClr val="8D5EB0"/>
                </a:gs>
                <a:gs pos="100000">
                  <a:srgbClr val="552D6D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2940" y="289331"/>
              <a:ext cx="2267902" cy="2557721"/>
            </a:xfrm>
            <a:custGeom>
              <a:avLst/>
              <a:gdLst>
                <a:gd name="connsiteX0" fmla="*/ 0 w 2506924"/>
                <a:gd name="connsiteY0" fmla="*/ 0 h 2015322"/>
                <a:gd name="connsiteX1" fmla="*/ 2506924 w 2506924"/>
                <a:gd name="connsiteY1" fmla="*/ 0 h 2015322"/>
                <a:gd name="connsiteX2" fmla="*/ 2506924 w 2506924"/>
                <a:gd name="connsiteY2" fmla="*/ 1647633 h 2015322"/>
                <a:gd name="connsiteX3" fmla="*/ 0 w 2506924"/>
                <a:gd name="connsiteY3" fmla="*/ 2015322 h 2015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06924" h="2015322">
                  <a:moveTo>
                    <a:pt x="0" y="0"/>
                  </a:moveTo>
                  <a:lnTo>
                    <a:pt x="2506924" y="0"/>
                  </a:lnTo>
                  <a:lnTo>
                    <a:pt x="2506924" y="1647633"/>
                  </a:lnTo>
                  <a:lnTo>
                    <a:pt x="0" y="2015322"/>
                  </a:lnTo>
                  <a:close/>
                </a:path>
              </a:pathLst>
            </a:cu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1" name="文本框 10"/>
            <p:cNvSpPr txBox="1"/>
            <p:nvPr/>
          </p:nvSpPr>
          <p:spPr>
            <a:xfrm>
              <a:off x="-305675" y="630438"/>
              <a:ext cx="1433406" cy="2646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600" b="1" i="1">
                  <a:ln w="0">
                    <a:noFill/>
                  </a:ln>
                  <a:solidFill>
                    <a:srgbClr val="AA5C3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1</a:t>
              </a:r>
              <a:endParaRPr lang="zh-CN" altLang="en-US" sz="16600" b="1" i="1" dirty="0">
                <a:ln w="0">
                  <a:noFill/>
                </a:ln>
                <a:solidFill>
                  <a:srgbClr val="AA5C3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53" name="圆角矩形 52"/>
            <p:cNvSpPr/>
            <p:nvPr/>
          </p:nvSpPr>
          <p:spPr>
            <a:xfrm>
              <a:off x="1056849" y="2178364"/>
              <a:ext cx="2709524" cy="902974"/>
            </a:xfrm>
            <a:custGeom>
              <a:avLst/>
              <a:gdLst>
                <a:gd name="connsiteX0" fmla="*/ 0 w 2532914"/>
                <a:gd name="connsiteY0" fmla="*/ 361508 h 723016"/>
                <a:gd name="connsiteX1" fmla="*/ 361508 w 2532914"/>
                <a:gd name="connsiteY1" fmla="*/ 0 h 723016"/>
                <a:gd name="connsiteX2" fmla="*/ 2171406 w 2532914"/>
                <a:gd name="connsiteY2" fmla="*/ 0 h 723016"/>
                <a:gd name="connsiteX3" fmla="*/ 2532914 w 2532914"/>
                <a:gd name="connsiteY3" fmla="*/ 361508 h 723016"/>
                <a:gd name="connsiteX4" fmla="*/ 2532914 w 2532914"/>
                <a:gd name="connsiteY4" fmla="*/ 361508 h 723016"/>
                <a:gd name="connsiteX5" fmla="*/ 2171406 w 2532914"/>
                <a:gd name="connsiteY5" fmla="*/ 723016 h 723016"/>
                <a:gd name="connsiteX6" fmla="*/ 361508 w 2532914"/>
                <a:gd name="connsiteY6" fmla="*/ 723016 h 723016"/>
                <a:gd name="connsiteX7" fmla="*/ 0 w 2532914"/>
                <a:gd name="connsiteY7" fmla="*/ 361508 h 723016"/>
                <a:gd name="connsiteX0-1" fmla="*/ 0 w 2532914"/>
                <a:gd name="connsiteY0-2" fmla="*/ 361508 h 723016"/>
                <a:gd name="connsiteX1-3" fmla="*/ 361508 w 2532914"/>
                <a:gd name="connsiteY1-4" fmla="*/ 0 h 723016"/>
                <a:gd name="connsiteX2-5" fmla="*/ 2258492 w 2532914"/>
                <a:gd name="connsiteY2-6" fmla="*/ 0 h 723016"/>
                <a:gd name="connsiteX3-7" fmla="*/ 2532914 w 2532914"/>
                <a:gd name="connsiteY3-8" fmla="*/ 361508 h 723016"/>
                <a:gd name="connsiteX4-9" fmla="*/ 2532914 w 2532914"/>
                <a:gd name="connsiteY4-10" fmla="*/ 361508 h 723016"/>
                <a:gd name="connsiteX5-11" fmla="*/ 2171406 w 2532914"/>
                <a:gd name="connsiteY5-12" fmla="*/ 723016 h 723016"/>
                <a:gd name="connsiteX6-13" fmla="*/ 361508 w 2532914"/>
                <a:gd name="connsiteY6-14" fmla="*/ 723016 h 723016"/>
                <a:gd name="connsiteX7-15" fmla="*/ 0 w 2532914"/>
                <a:gd name="connsiteY7-16" fmla="*/ 361508 h 723016"/>
                <a:gd name="connsiteX0-17" fmla="*/ 8392 w 2541306"/>
                <a:gd name="connsiteY0-18" fmla="*/ 361508 h 723016"/>
                <a:gd name="connsiteX1-19" fmla="*/ 369900 w 2541306"/>
                <a:gd name="connsiteY1-20" fmla="*/ 0 h 723016"/>
                <a:gd name="connsiteX2-21" fmla="*/ 2266884 w 2541306"/>
                <a:gd name="connsiteY2-22" fmla="*/ 0 h 723016"/>
                <a:gd name="connsiteX3-23" fmla="*/ 2541306 w 2541306"/>
                <a:gd name="connsiteY3-24" fmla="*/ 361508 h 723016"/>
                <a:gd name="connsiteX4-25" fmla="*/ 2541306 w 2541306"/>
                <a:gd name="connsiteY4-26" fmla="*/ 361508 h 723016"/>
                <a:gd name="connsiteX5-27" fmla="*/ 2179798 w 2541306"/>
                <a:gd name="connsiteY5-28" fmla="*/ 723016 h 723016"/>
                <a:gd name="connsiteX6-29" fmla="*/ 210243 w 2541306"/>
                <a:gd name="connsiteY6-30" fmla="*/ 693987 h 723016"/>
                <a:gd name="connsiteX7-31" fmla="*/ 8392 w 2541306"/>
                <a:gd name="connsiteY7-32" fmla="*/ 361508 h 723016"/>
                <a:gd name="connsiteX0-33" fmla="*/ 47051 w 2579965"/>
                <a:gd name="connsiteY0-34" fmla="*/ 361508 h 723016"/>
                <a:gd name="connsiteX1-35" fmla="*/ 408559 w 2579965"/>
                <a:gd name="connsiteY1-36" fmla="*/ 0 h 723016"/>
                <a:gd name="connsiteX2-37" fmla="*/ 2305543 w 2579965"/>
                <a:gd name="connsiteY2-38" fmla="*/ 0 h 723016"/>
                <a:gd name="connsiteX3-39" fmla="*/ 2579965 w 2579965"/>
                <a:gd name="connsiteY3-40" fmla="*/ 361508 h 723016"/>
                <a:gd name="connsiteX4-41" fmla="*/ 2579965 w 2579965"/>
                <a:gd name="connsiteY4-42" fmla="*/ 361508 h 723016"/>
                <a:gd name="connsiteX5-43" fmla="*/ 2218457 w 2579965"/>
                <a:gd name="connsiteY5-44" fmla="*/ 723016 h 723016"/>
                <a:gd name="connsiteX6-45" fmla="*/ 248902 w 2579965"/>
                <a:gd name="connsiteY6-46" fmla="*/ 693987 h 723016"/>
                <a:gd name="connsiteX7-47" fmla="*/ 47051 w 2579965"/>
                <a:gd name="connsiteY7-48" fmla="*/ 361508 h 723016"/>
                <a:gd name="connsiteX0-49" fmla="*/ 172854 w 2503917"/>
                <a:gd name="connsiteY0-50" fmla="*/ 693987 h 723016"/>
                <a:gd name="connsiteX1-51" fmla="*/ 332511 w 2503917"/>
                <a:gd name="connsiteY1-52" fmla="*/ 0 h 723016"/>
                <a:gd name="connsiteX2-53" fmla="*/ 2229495 w 2503917"/>
                <a:gd name="connsiteY2-54" fmla="*/ 0 h 723016"/>
                <a:gd name="connsiteX3-55" fmla="*/ 2503917 w 2503917"/>
                <a:gd name="connsiteY3-56" fmla="*/ 361508 h 723016"/>
                <a:gd name="connsiteX4-57" fmla="*/ 2503917 w 2503917"/>
                <a:gd name="connsiteY4-58" fmla="*/ 361508 h 723016"/>
                <a:gd name="connsiteX5-59" fmla="*/ 2142409 w 2503917"/>
                <a:gd name="connsiteY5-60" fmla="*/ 723016 h 723016"/>
                <a:gd name="connsiteX6-61" fmla="*/ 172854 w 2503917"/>
                <a:gd name="connsiteY6-62" fmla="*/ 693987 h 723016"/>
                <a:gd name="connsiteX0-63" fmla="*/ 172854 w 2503917"/>
                <a:gd name="connsiteY0-64" fmla="*/ 693987 h 723016"/>
                <a:gd name="connsiteX1-65" fmla="*/ 332511 w 2503917"/>
                <a:gd name="connsiteY1-66" fmla="*/ 0 h 723016"/>
                <a:gd name="connsiteX2-67" fmla="*/ 2229495 w 2503917"/>
                <a:gd name="connsiteY2-68" fmla="*/ 0 h 723016"/>
                <a:gd name="connsiteX3-69" fmla="*/ 2503917 w 2503917"/>
                <a:gd name="connsiteY3-70" fmla="*/ 361508 h 723016"/>
                <a:gd name="connsiteX4-71" fmla="*/ 2142409 w 2503917"/>
                <a:gd name="connsiteY4-72" fmla="*/ 723016 h 723016"/>
                <a:gd name="connsiteX5-73" fmla="*/ 172854 w 2503917"/>
                <a:gd name="connsiteY5-74" fmla="*/ 693987 h 723016"/>
                <a:gd name="connsiteX0-75" fmla="*/ 172854 w 2430178"/>
                <a:gd name="connsiteY0-76" fmla="*/ 693987 h 723016"/>
                <a:gd name="connsiteX1-77" fmla="*/ 332511 w 2430178"/>
                <a:gd name="connsiteY1-78" fmla="*/ 0 h 723016"/>
                <a:gd name="connsiteX2-79" fmla="*/ 2229495 w 2430178"/>
                <a:gd name="connsiteY2-80" fmla="*/ 0 h 723016"/>
                <a:gd name="connsiteX3-81" fmla="*/ 2142409 w 2430178"/>
                <a:gd name="connsiteY3-82" fmla="*/ 723016 h 723016"/>
                <a:gd name="connsiteX4-83" fmla="*/ 172854 w 2430178"/>
                <a:gd name="connsiteY4-84" fmla="*/ 693987 h 723016"/>
                <a:gd name="connsiteX0-85" fmla="*/ 172854 w 2548372"/>
                <a:gd name="connsiteY0-86" fmla="*/ 693987 h 723129"/>
                <a:gd name="connsiteX1-87" fmla="*/ 332511 w 2548372"/>
                <a:gd name="connsiteY1-88" fmla="*/ 0 h 723129"/>
                <a:gd name="connsiteX2-89" fmla="*/ 2229495 w 2548372"/>
                <a:gd name="connsiteY2-90" fmla="*/ 0 h 723129"/>
                <a:gd name="connsiteX3-91" fmla="*/ 2142409 w 2548372"/>
                <a:gd name="connsiteY3-92" fmla="*/ 723016 h 723129"/>
                <a:gd name="connsiteX4-93" fmla="*/ 172854 w 2548372"/>
                <a:gd name="connsiteY4-94" fmla="*/ 693987 h 723129"/>
                <a:gd name="connsiteX0-95" fmla="*/ 172854 w 2570805"/>
                <a:gd name="connsiteY0-96" fmla="*/ 693987 h 723016"/>
                <a:gd name="connsiteX1-97" fmla="*/ 332511 w 2570805"/>
                <a:gd name="connsiteY1-98" fmla="*/ 0 h 723016"/>
                <a:gd name="connsiteX2-99" fmla="*/ 2229495 w 2570805"/>
                <a:gd name="connsiteY2-100" fmla="*/ 0 h 723016"/>
                <a:gd name="connsiteX3-101" fmla="*/ 2142409 w 2570805"/>
                <a:gd name="connsiteY3-102" fmla="*/ 723016 h 723016"/>
                <a:gd name="connsiteX4-103" fmla="*/ 172854 w 2570805"/>
                <a:gd name="connsiteY4-104" fmla="*/ 693987 h 723016"/>
                <a:gd name="connsiteX0-105" fmla="*/ 172854 w 2589743"/>
                <a:gd name="connsiteY0-106" fmla="*/ 848805 h 877834"/>
                <a:gd name="connsiteX1-107" fmla="*/ 332511 w 2589743"/>
                <a:gd name="connsiteY1-108" fmla="*/ 154818 h 877834"/>
                <a:gd name="connsiteX2-109" fmla="*/ 2229495 w 2589743"/>
                <a:gd name="connsiteY2-110" fmla="*/ 154818 h 877834"/>
                <a:gd name="connsiteX3-111" fmla="*/ 2142409 w 2589743"/>
                <a:gd name="connsiteY3-112" fmla="*/ 877834 h 877834"/>
                <a:gd name="connsiteX4-113" fmla="*/ 172854 w 2589743"/>
                <a:gd name="connsiteY4-114" fmla="*/ 848805 h 877834"/>
                <a:gd name="connsiteX0-115" fmla="*/ 270426 w 2687315"/>
                <a:gd name="connsiteY0-116" fmla="*/ 848805 h 877834"/>
                <a:gd name="connsiteX1-117" fmla="*/ 430083 w 2687315"/>
                <a:gd name="connsiteY1-118" fmla="*/ 154818 h 877834"/>
                <a:gd name="connsiteX2-119" fmla="*/ 2327067 w 2687315"/>
                <a:gd name="connsiteY2-120" fmla="*/ 154818 h 877834"/>
                <a:gd name="connsiteX3-121" fmla="*/ 2239981 w 2687315"/>
                <a:gd name="connsiteY3-122" fmla="*/ 877834 h 877834"/>
                <a:gd name="connsiteX4-123" fmla="*/ 270426 w 2687315"/>
                <a:gd name="connsiteY4-124" fmla="*/ 848805 h 877834"/>
                <a:gd name="connsiteX0-125" fmla="*/ 292635 w 2709524"/>
                <a:gd name="connsiteY0-126" fmla="*/ 873945 h 902974"/>
                <a:gd name="connsiteX1-127" fmla="*/ 452292 w 2709524"/>
                <a:gd name="connsiteY1-128" fmla="*/ 179958 h 902974"/>
                <a:gd name="connsiteX2-129" fmla="*/ 2349276 w 2709524"/>
                <a:gd name="connsiteY2-130" fmla="*/ 179958 h 902974"/>
                <a:gd name="connsiteX3-131" fmla="*/ 2262190 w 2709524"/>
                <a:gd name="connsiteY3-132" fmla="*/ 902974 h 902974"/>
                <a:gd name="connsiteX4-133" fmla="*/ 292635 w 2709524"/>
                <a:gd name="connsiteY4-134" fmla="*/ 873945 h 90297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709524" h="902974">
                  <a:moveTo>
                    <a:pt x="292635" y="873945"/>
                  </a:moveTo>
                  <a:cubicBezTo>
                    <a:pt x="-9015" y="753442"/>
                    <a:pt x="-238093" y="281558"/>
                    <a:pt x="452292" y="179958"/>
                  </a:cubicBezTo>
                  <a:cubicBezTo>
                    <a:pt x="1142677" y="78358"/>
                    <a:pt x="1673405" y="-168384"/>
                    <a:pt x="2349276" y="179958"/>
                  </a:cubicBezTo>
                  <a:cubicBezTo>
                    <a:pt x="3025147" y="528300"/>
                    <a:pt x="2604963" y="787310"/>
                    <a:pt x="2262190" y="902974"/>
                  </a:cubicBezTo>
                  <a:lnTo>
                    <a:pt x="292635" y="87394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D5EB0"/>
                </a:gs>
                <a:gs pos="100000">
                  <a:srgbClr val="552D6D"/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051536" y="2388456"/>
              <a:ext cx="2635658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200" b="1">
                  <a:ln w="0">
                    <a:noFill/>
                  </a:ln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KHỞI ĐỘNG</a:t>
              </a:r>
              <a:endParaRPr lang="zh-CN" altLang="en-US" sz="3200" b="1" dirty="0">
                <a:ln w="0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8047532" y="-111494"/>
            <a:ext cx="3446135" cy="5941833"/>
            <a:chOff x="7124642" y="-288737"/>
            <a:chExt cx="3446135" cy="5941833"/>
          </a:xfrm>
        </p:grpSpPr>
        <p:sp>
          <p:nvSpPr>
            <p:cNvPr id="20" name="椭圆 19"/>
            <p:cNvSpPr/>
            <p:nvPr/>
          </p:nvSpPr>
          <p:spPr>
            <a:xfrm>
              <a:off x="7916539" y="696805"/>
              <a:ext cx="2598057" cy="2598057"/>
            </a:xfrm>
            <a:prstGeom prst="ellipse">
              <a:avLst/>
            </a:prstGeom>
            <a:gradFill>
              <a:gsLst>
                <a:gs pos="0">
                  <a:srgbClr val="FED754"/>
                </a:gs>
                <a:gs pos="100000">
                  <a:srgbClr val="FDAD02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4" name="图片 33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65497"/>
            <a:stretch/>
          </p:blipFill>
          <p:spPr>
            <a:xfrm rot="497207" flipH="1">
              <a:off x="7321670" y="388127"/>
              <a:ext cx="3211979" cy="5264969"/>
            </a:xfrm>
            <a:custGeom>
              <a:avLst/>
              <a:gdLst>
                <a:gd name="connsiteX0" fmla="*/ 4576382 w 4576382"/>
                <a:gd name="connsiteY0" fmla="*/ 0 h 4358199"/>
                <a:gd name="connsiteX1" fmla="*/ 4576382 w 4576382"/>
                <a:gd name="connsiteY1" fmla="*/ 4358199 h 4358199"/>
                <a:gd name="connsiteX2" fmla="*/ 4157235 w 4576382"/>
                <a:gd name="connsiteY2" fmla="*/ 4358199 h 4358199"/>
                <a:gd name="connsiteX3" fmla="*/ 4473927 w 4576382"/>
                <a:gd name="connsiteY3" fmla="*/ 2183841 h 4358199"/>
                <a:gd name="connsiteX4" fmla="*/ 0 w 4576382"/>
                <a:gd name="connsiteY4" fmla="*/ 1532220 h 4358199"/>
                <a:gd name="connsiteX5" fmla="*/ 0 w 4576382"/>
                <a:gd name="connsiteY5" fmla="*/ 0 h 4358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76382" h="4358199">
                  <a:moveTo>
                    <a:pt x="4576382" y="0"/>
                  </a:moveTo>
                  <a:lnTo>
                    <a:pt x="4576382" y="4358199"/>
                  </a:lnTo>
                  <a:lnTo>
                    <a:pt x="4157235" y="4358199"/>
                  </a:lnTo>
                  <a:lnTo>
                    <a:pt x="4473927" y="2183841"/>
                  </a:lnTo>
                  <a:lnTo>
                    <a:pt x="0" y="1532220"/>
                  </a:lnTo>
                  <a:lnTo>
                    <a:pt x="0" y="0"/>
                  </a:lnTo>
                  <a:close/>
                </a:path>
              </a:pathLst>
            </a:cu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3" name="文本框 22"/>
            <p:cNvSpPr txBox="1"/>
            <p:nvPr/>
          </p:nvSpPr>
          <p:spPr>
            <a:xfrm>
              <a:off x="7124642" y="-288737"/>
              <a:ext cx="1249060" cy="26468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16600" i="1">
                  <a:ln w="0">
                    <a:noFill/>
                  </a:ln>
                  <a:solidFill>
                    <a:srgbClr val="D9EEE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卡通简体" panose="03000509000000000000" pitchFamily="65" charset="-122"/>
                  <a:ea typeface="方正卡通简体" panose="03000509000000000000" pitchFamily="65" charset="-122"/>
                </a:defRPr>
              </a:lvl1pPr>
            </a:lstStyle>
            <a:p>
              <a:pPr algn="ctr"/>
              <a:r>
                <a:rPr lang="en-US" altLang="zh-CN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2</a:t>
              </a:r>
              <a:endParaRPr lang="zh-CN" alt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54" name="圆角矩形 52"/>
            <p:cNvSpPr/>
            <p:nvPr/>
          </p:nvSpPr>
          <p:spPr>
            <a:xfrm>
              <a:off x="7861253" y="2262468"/>
              <a:ext cx="2709524" cy="902974"/>
            </a:xfrm>
            <a:custGeom>
              <a:avLst/>
              <a:gdLst>
                <a:gd name="connsiteX0" fmla="*/ 0 w 2532914"/>
                <a:gd name="connsiteY0" fmla="*/ 361508 h 723016"/>
                <a:gd name="connsiteX1" fmla="*/ 361508 w 2532914"/>
                <a:gd name="connsiteY1" fmla="*/ 0 h 723016"/>
                <a:gd name="connsiteX2" fmla="*/ 2171406 w 2532914"/>
                <a:gd name="connsiteY2" fmla="*/ 0 h 723016"/>
                <a:gd name="connsiteX3" fmla="*/ 2532914 w 2532914"/>
                <a:gd name="connsiteY3" fmla="*/ 361508 h 723016"/>
                <a:gd name="connsiteX4" fmla="*/ 2532914 w 2532914"/>
                <a:gd name="connsiteY4" fmla="*/ 361508 h 723016"/>
                <a:gd name="connsiteX5" fmla="*/ 2171406 w 2532914"/>
                <a:gd name="connsiteY5" fmla="*/ 723016 h 723016"/>
                <a:gd name="connsiteX6" fmla="*/ 361508 w 2532914"/>
                <a:gd name="connsiteY6" fmla="*/ 723016 h 723016"/>
                <a:gd name="connsiteX7" fmla="*/ 0 w 2532914"/>
                <a:gd name="connsiteY7" fmla="*/ 361508 h 723016"/>
                <a:gd name="connsiteX0-1" fmla="*/ 0 w 2532914"/>
                <a:gd name="connsiteY0-2" fmla="*/ 361508 h 723016"/>
                <a:gd name="connsiteX1-3" fmla="*/ 361508 w 2532914"/>
                <a:gd name="connsiteY1-4" fmla="*/ 0 h 723016"/>
                <a:gd name="connsiteX2-5" fmla="*/ 2258492 w 2532914"/>
                <a:gd name="connsiteY2-6" fmla="*/ 0 h 723016"/>
                <a:gd name="connsiteX3-7" fmla="*/ 2532914 w 2532914"/>
                <a:gd name="connsiteY3-8" fmla="*/ 361508 h 723016"/>
                <a:gd name="connsiteX4-9" fmla="*/ 2532914 w 2532914"/>
                <a:gd name="connsiteY4-10" fmla="*/ 361508 h 723016"/>
                <a:gd name="connsiteX5-11" fmla="*/ 2171406 w 2532914"/>
                <a:gd name="connsiteY5-12" fmla="*/ 723016 h 723016"/>
                <a:gd name="connsiteX6-13" fmla="*/ 361508 w 2532914"/>
                <a:gd name="connsiteY6-14" fmla="*/ 723016 h 723016"/>
                <a:gd name="connsiteX7-15" fmla="*/ 0 w 2532914"/>
                <a:gd name="connsiteY7-16" fmla="*/ 361508 h 723016"/>
                <a:gd name="connsiteX0-17" fmla="*/ 8392 w 2541306"/>
                <a:gd name="connsiteY0-18" fmla="*/ 361508 h 723016"/>
                <a:gd name="connsiteX1-19" fmla="*/ 369900 w 2541306"/>
                <a:gd name="connsiteY1-20" fmla="*/ 0 h 723016"/>
                <a:gd name="connsiteX2-21" fmla="*/ 2266884 w 2541306"/>
                <a:gd name="connsiteY2-22" fmla="*/ 0 h 723016"/>
                <a:gd name="connsiteX3-23" fmla="*/ 2541306 w 2541306"/>
                <a:gd name="connsiteY3-24" fmla="*/ 361508 h 723016"/>
                <a:gd name="connsiteX4-25" fmla="*/ 2541306 w 2541306"/>
                <a:gd name="connsiteY4-26" fmla="*/ 361508 h 723016"/>
                <a:gd name="connsiteX5-27" fmla="*/ 2179798 w 2541306"/>
                <a:gd name="connsiteY5-28" fmla="*/ 723016 h 723016"/>
                <a:gd name="connsiteX6-29" fmla="*/ 210243 w 2541306"/>
                <a:gd name="connsiteY6-30" fmla="*/ 693987 h 723016"/>
                <a:gd name="connsiteX7-31" fmla="*/ 8392 w 2541306"/>
                <a:gd name="connsiteY7-32" fmla="*/ 361508 h 723016"/>
                <a:gd name="connsiteX0-33" fmla="*/ 47051 w 2579965"/>
                <a:gd name="connsiteY0-34" fmla="*/ 361508 h 723016"/>
                <a:gd name="connsiteX1-35" fmla="*/ 408559 w 2579965"/>
                <a:gd name="connsiteY1-36" fmla="*/ 0 h 723016"/>
                <a:gd name="connsiteX2-37" fmla="*/ 2305543 w 2579965"/>
                <a:gd name="connsiteY2-38" fmla="*/ 0 h 723016"/>
                <a:gd name="connsiteX3-39" fmla="*/ 2579965 w 2579965"/>
                <a:gd name="connsiteY3-40" fmla="*/ 361508 h 723016"/>
                <a:gd name="connsiteX4-41" fmla="*/ 2579965 w 2579965"/>
                <a:gd name="connsiteY4-42" fmla="*/ 361508 h 723016"/>
                <a:gd name="connsiteX5-43" fmla="*/ 2218457 w 2579965"/>
                <a:gd name="connsiteY5-44" fmla="*/ 723016 h 723016"/>
                <a:gd name="connsiteX6-45" fmla="*/ 248902 w 2579965"/>
                <a:gd name="connsiteY6-46" fmla="*/ 693987 h 723016"/>
                <a:gd name="connsiteX7-47" fmla="*/ 47051 w 2579965"/>
                <a:gd name="connsiteY7-48" fmla="*/ 361508 h 723016"/>
                <a:gd name="connsiteX0-49" fmla="*/ 172854 w 2503917"/>
                <a:gd name="connsiteY0-50" fmla="*/ 693987 h 723016"/>
                <a:gd name="connsiteX1-51" fmla="*/ 332511 w 2503917"/>
                <a:gd name="connsiteY1-52" fmla="*/ 0 h 723016"/>
                <a:gd name="connsiteX2-53" fmla="*/ 2229495 w 2503917"/>
                <a:gd name="connsiteY2-54" fmla="*/ 0 h 723016"/>
                <a:gd name="connsiteX3-55" fmla="*/ 2503917 w 2503917"/>
                <a:gd name="connsiteY3-56" fmla="*/ 361508 h 723016"/>
                <a:gd name="connsiteX4-57" fmla="*/ 2503917 w 2503917"/>
                <a:gd name="connsiteY4-58" fmla="*/ 361508 h 723016"/>
                <a:gd name="connsiteX5-59" fmla="*/ 2142409 w 2503917"/>
                <a:gd name="connsiteY5-60" fmla="*/ 723016 h 723016"/>
                <a:gd name="connsiteX6-61" fmla="*/ 172854 w 2503917"/>
                <a:gd name="connsiteY6-62" fmla="*/ 693987 h 723016"/>
                <a:gd name="connsiteX0-63" fmla="*/ 172854 w 2503917"/>
                <a:gd name="connsiteY0-64" fmla="*/ 693987 h 723016"/>
                <a:gd name="connsiteX1-65" fmla="*/ 332511 w 2503917"/>
                <a:gd name="connsiteY1-66" fmla="*/ 0 h 723016"/>
                <a:gd name="connsiteX2-67" fmla="*/ 2229495 w 2503917"/>
                <a:gd name="connsiteY2-68" fmla="*/ 0 h 723016"/>
                <a:gd name="connsiteX3-69" fmla="*/ 2503917 w 2503917"/>
                <a:gd name="connsiteY3-70" fmla="*/ 361508 h 723016"/>
                <a:gd name="connsiteX4-71" fmla="*/ 2142409 w 2503917"/>
                <a:gd name="connsiteY4-72" fmla="*/ 723016 h 723016"/>
                <a:gd name="connsiteX5-73" fmla="*/ 172854 w 2503917"/>
                <a:gd name="connsiteY5-74" fmla="*/ 693987 h 723016"/>
                <a:gd name="connsiteX0-75" fmla="*/ 172854 w 2430178"/>
                <a:gd name="connsiteY0-76" fmla="*/ 693987 h 723016"/>
                <a:gd name="connsiteX1-77" fmla="*/ 332511 w 2430178"/>
                <a:gd name="connsiteY1-78" fmla="*/ 0 h 723016"/>
                <a:gd name="connsiteX2-79" fmla="*/ 2229495 w 2430178"/>
                <a:gd name="connsiteY2-80" fmla="*/ 0 h 723016"/>
                <a:gd name="connsiteX3-81" fmla="*/ 2142409 w 2430178"/>
                <a:gd name="connsiteY3-82" fmla="*/ 723016 h 723016"/>
                <a:gd name="connsiteX4-83" fmla="*/ 172854 w 2430178"/>
                <a:gd name="connsiteY4-84" fmla="*/ 693987 h 723016"/>
                <a:gd name="connsiteX0-85" fmla="*/ 172854 w 2548372"/>
                <a:gd name="connsiteY0-86" fmla="*/ 693987 h 723129"/>
                <a:gd name="connsiteX1-87" fmla="*/ 332511 w 2548372"/>
                <a:gd name="connsiteY1-88" fmla="*/ 0 h 723129"/>
                <a:gd name="connsiteX2-89" fmla="*/ 2229495 w 2548372"/>
                <a:gd name="connsiteY2-90" fmla="*/ 0 h 723129"/>
                <a:gd name="connsiteX3-91" fmla="*/ 2142409 w 2548372"/>
                <a:gd name="connsiteY3-92" fmla="*/ 723016 h 723129"/>
                <a:gd name="connsiteX4-93" fmla="*/ 172854 w 2548372"/>
                <a:gd name="connsiteY4-94" fmla="*/ 693987 h 723129"/>
                <a:gd name="connsiteX0-95" fmla="*/ 172854 w 2570805"/>
                <a:gd name="connsiteY0-96" fmla="*/ 693987 h 723016"/>
                <a:gd name="connsiteX1-97" fmla="*/ 332511 w 2570805"/>
                <a:gd name="connsiteY1-98" fmla="*/ 0 h 723016"/>
                <a:gd name="connsiteX2-99" fmla="*/ 2229495 w 2570805"/>
                <a:gd name="connsiteY2-100" fmla="*/ 0 h 723016"/>
                <a:gd name="connsiteX3-101" fmla="*/ 2142409 w 2570805"/>
                <a:gd name="connsiteY3-102" fmla="*/ 723016 h 723016"/>
                <a:gd name="connsiteX4-103" fmla="*/ 172854 w 2570805"/>
                <a:gd name="connsiteY4-104" fmla="*/ 693987 h 723016"/>
                <a:gd name="connsiteX0-105" fmla="*/ 172854 w 2589743"/>
                <a:gd name="connsiteY0-106" fmla="*/ 848805 h 877834"/>
                <a:gd name="connsiteX1-107" fmla="*/ 332511 w 2589743"/>
                <a:gd name="connsiteY1-108" fmla="*/ 154818 h 877834"/>
                <a:gd name="connsiteX2-109" fmla="*/ 2229495 w 2589743"/>
                <a:gd name="connsiteY2-110" fmla="*/ 154818 h 877834"/>
                <a:gd name="connsiteX3-111" fmla="*/ 2142409 w 2589743"/>
                <a:gd name="connsiteY3-112" fmla="*/ 877834 h 877834"/>
                <a:gd name="connsiteX4-113" fmla="*/ 172854 w 2589743"/>
                <a:gd name="connsiteY4-114" fmla="*/ 848805 h 877834"/>
                <a:gd name="connsiteX0-115" fmla="*/ 270426 w 2687315"/>
                <a:gd name="connsiteY0-116" fmla="*/ 848805 h 877834"/>
                <a:gd name="connsiteX1-117" fmla="*/ 430083 w 2687315"/>
                <a:gd name="connsiteY1-118" fmla="*/ 154818 h 877834"/>
                <a:gd name="connsiteX2-119" fmla="*/ 2327067 w 2687315"/>
                <a:gd name="connsiteY2-120" fmla="*/ 154818 h 877834"/>
                <a:gd name="connsiteX3-121" fmla="*/ 2239981 w 2687315"/>
                <a:gd name="connsiteY3-122" fmla="*/ 877834 h 877834"/>
                <a:gd name="connsiteX4-123" fmla="*/ 270426 w 2687315"/>
                <a:gd name="connsiteY4-124" fmla="*/ 848805 h 877834"/>
                <a:gd name="connsiteX0-125" fmla="*/ 292635 w 2709524"/>
                <a:gd name="connsiteY0-126" fmla="*/ 873945 h 902974"/>
                <a:gd name="connsiteX1-127" fmla="*/ 452292 w 2709524"/>
                <a:gd name="connsiteY1-128" fmla="*/ 179958 h 902974"/>
                <a:gd name="connsiteX2-129" fmla="*/ 2349276 w 2709524"/>
                <a:gd name="connsiteY2-130" fmla="*/ 179958 h 902974"/>
                <a:gd name="connsiteX3-131" fmla="*/ 2262190 w 2709524"/>
                <a:gd name="connsiteY3-132" fmla="*/ 902974 h 902974"/>
                <a:gd name="connsiteX4-133" fmla="*/ 292635 w 2709524"/>
                <a:gd name="connsiteY4-134" fmla="*/ 873945 h 90297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709524" h="902974">
                  <a:moveTo>
                    <a:pt x="292635" y="873945"/>
                  </a:moveTo>
                  <a:cubicBezTo>
                    <a:pt x="-9015" y="753442"/>
                    <a:pt x="-238093" y="281558"/>
                    <a:pt x="452292" y="179958"/>
                  </a:cubicBezTo>
                  <a:cubicBezTo>
                    <a:pt x="1142677" y="78358"/>
                    <a:pt x="1673405" y="-168384"/>
                    <a:pt x="2349276" y="179958"/>
                  </a:cubicBezTo>
                  <a:cubicBezTo>
                    <a:pt x="3025147" y="528300"/>
                    <a:pt x="2604963" y="787310"/>
                    <a:pt x="2262190" y="902974"/>
                  </a:cubicBezTo>
                  <a:lnTo>
                    <a:pt x="292635" y="873945"/>
                  </a:lnTo>
                  <a:close/>
                </a:path>
              </a:pathLst>
            </a:custGeom>
            <a:gradFill>
              <a:gsLst>
                <a:gs pos="0">
                  <a:srgbClr val="FED754"/>
                </a:gs>
                <a:gs pos="100000">
                  <a:srgbClr val="FDAD02"/>
                </a:gs>
              </a:gsLst>
              <a:path path="circle">
                <a:fillToRect l="50000" t="50000" r="50000" b="50000"/>
              </a:path>
            </a:gradFill>
            <a:ln w="381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7855940" y="2472560"/>
              <a:ext cx="2475358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200" b="1">
                  <a:ln w="0">
                    <a:noFill/>
                  </a:ln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KHÁM PHÁ</a:t>
              </a:r>
              <a:endParaRPr lang="zh-CN" altLang="en-US" sz="3200" b="1" dirty="0">
                <a:ln w="0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2790268" y="2949249"/>
            <a:ext cx="3721153" cy="3885737"/>
            <a:chOff x="2113540" y="2933335"/>
            <a:chExt cx="3721153" cy="3885737"/>
          </a:xfrm>
        </p:grpSpPr>
        <p:sp>
          <p:nvSpPr>
            <p:cNvPr id="16" name="椭圆 15"/>
            <p:cNvSpPr/>
            <p:nvPr/>
          </p:nvSpPr>
          <p:spPr>
            <a:xfrm>
              <a:off x="2383985" y="3792030"/>
              <a:ext cx="2598057" cy="2598057"/>
            </a:xfrm>
            <a:prstGeom prst="ellipse">
              <a:avLst/>
            </a:prstGeom>
            <a:gradFill>
              <a:gsLst>
                <a:gs pos="0">
                  <a:srgbClr val="01D1FD"/>
                </a:gs>
                <a:gs pos="100000">
                  <a:srgbClr val="038C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86648">
              <a:off x="2113540" y="2933335"/>
              <a:ext cx="3114551" cy="3288574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文本框 18"/>
            <p:cNvSpPr txBox="1"/>
            <p:nvPr/>
          </p:nvSpPr>
          <p:spPr>
            <a:xfrm>
              <a:off x="4585633" y="4172194"/>
              <a:ext cx="1249060" cy="26468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16600" i="1">
                  <a:ln w="0">
                    <a:noFill/>
                  </a:ln>
                  <a:solidFill>
                    <a:srgbClr val="D9EEE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卡通简体" panose="03000509000000000000" pitchFamily="65" charset="-122"/>
                  <a:ea typeface="方正卡通简体" panose="03000509000000000000" pitchFamily="65" charset="-122"/>
                </a:defRPr>
              </a:lvl1pPr>
            </a:lstStyle>
            <a:p>
              <a:pPr algn="ctr"/>
              <a:r>
                <a:rPr lang="en-US" altLang="zh-CN" b="1">
                  <a:solidFill>
                    <a:srgbClr val="898989"/>
                  </a:solidFill>
                  <a:effectLst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3</a:t>
              </a:r>
              <a:endParaRPr lang="zh-CN" altLang="en-US" b="1" dirty="0">
                <a:solidFill>
                  <a:srgbClr val="898989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56" name="圆角矩形 52"/>
            <p:cNvSpPr/>
            <p:nvPr/>
          </p:nvSpPr>
          <p:spPr>
            <a:xfrm>
              <a:off x="2316053" y="5354011"/>
              <a:ext cx="2709524" cy="902974"/>
            </a:xfrm>
            <a:custGeom>
              <a:avLst/>
              <a:gdLst>
                <a:gd name="connsiteX0" fmla="*/ 0 w 2532914"/>
                <a:gd name="connsiteY0" fmla="*/ 361508 h 723016"/>
                <a:gd name="connsiteX1" fmla="*/ 361508 w 2532914"/>
                <a:gd name="connsiteY1" fmla="*/ 0 h 723016"/>
                <a:gd name="connsiteX2" fmla="*/ 2171406 w 2532914"/>
                <a:gd name="connsiteY2" fmla="*/ 0 h 723016"/>
                <a:gd name="connsiteX3" fmla="*/ 2532914 w 2532914"/>
                <a:gd name="connsiteY3" fmla="*/ 361508 h 723016"/>
                <a:gd name="connsiteX4" fmla="*/ 2532914 w 2532914"/>
                <a:gd name="connsiteY4" fmla="*/ 361508 h 723016"/>
                <a:gd name="connsiteX5" fmla="*/ 2171406 w 2532914"/>
                <a:gd name="connsiteY5" fmla="*/ 723016 h 723016"/>
                <a:gd name="connsiteX6" fmla="*/ 361508 w 2532914"/>
                <a:gd name="connsiteY6" fmla="*/ 723016 h 723016"/>
                <a:gd name="connsiteX7" fmla="*/ 0 w 2532914"/>
                <a:gd name="connsiteY7" fmla="*/ 361508 h 723016"/>
                <a:gd name="connsiteX0-1" fmla="*/ 0 w 2532914"/>
                <a:gd name="connsiteY0-2" fmla="*/ 361508 h 723016"/>
                <a:gd name="connsiteX1-3" fmla="*/ 361508 w 2532914"/>
                <a:gd name="connsiteY1-4" fmla="*/ 0 h 723016"/>
                <a:gd name="connsiteX2-5" fmla="*/ 2258492 w 2532914"/>
                <a:gd name="connsiteY2-6" fmla="*/ 0 h 723016"/>
                <a:gd name="connsiteX3-7" fmla="*/ 2532914 w 2532914"/>
                <a:gd name="connsiteY3-8" fmla="*/ 361508 h 723016"/>
                <a:gd name="connsiteX4-9" fmla="*/ 2532914 w 2532914"/>
                <a:gd name="connsiteY4-10" fmla="*/ 361508 h 723016"/>
                <a:gd name="connsiteX5-11" fmla="*/ 2171406 w 2532914"/>
                <a:gd name="connsiteY5-12" fmla="*/ 723016 h 723016"/>
                <a:gd name="connsiteX6-13" fmla="*/ 361508 w 2532914"/>
                <a:gd name="connsiteY6-14" fmla="*/ 723016 h 723016"/>
                <a:gd name="connsiteX7-15" fmla="*/ 0 w 2532914"/>
                <a:gd name="connsiteY7-16" fmla="*/ 361508 h 723016"/>
                <a:gd name="connsiteX0-17" fmla="*/ 8392 w 2541306"/>
                <a:gd name="connsiteY0-18" fmla="*/ 361508 h 723016"/>
                <a:gd name="connsiteX1-19" fmla="*/ 369900 w 2541306"/>
                <a:gd name="connsiteY1-20" fmla="*/ 0 h 723016"/>
                <a:gd name="connsiteX2-21" fmla="*/ 2266884 w 2541306"/>
                <a:gd name="connsiteY2-22" fmla="*/ 0 h 723016"/>
                <a:gd name="connsiteX3-23" fmla="*/ 2541306 w 2541306"/>
                <a:gd name="connsiteY3-24" fmla="*/ 361508 h 723016"/>
                <a:gd name="connsiteX4-25" fmla="*/ 2541306 w 2541306"/>
                <a:gd name="connsiteY4-26" fmla="*/ 361508 h 723016"/>
                <a:gd name="connsiteX5-27" fmla="*/ 2179798 w 2541306"/>
                <a:gd name="connsiteY5-28" fmla="*/ 723016 h 723016"/>
                <a:gd name="connsiteX6-29" fmla="*/ 210243 w 2541306"/>
                <a:gd name="connsiteY6-30" fmla="*/ 693987 h 723016"/>
                <a:gd name="connsiteX7-31" fmla="*/ 8392 w 2541306"/>
                <a:gd name="connsiteY7-32" fmla="*/ 361508 h 723016"/>
                <a:gd name="connsiteX0-33" fmla="*/ 47051 w 2579965"/>
                <a:gd name="connsiteY0-34" fmla="*/ 361508 h 723016"/>
                <a:gd name="connsiteX1-35" fmla="*/ 408559 w 2579965"/>
                <a:gd name="connsiteY1-36" fmla="*/ 0 h 723016"/>
                <a:gd name="connsiteX2-37" fmla="*/ 2305543 w 2579965"/>
                <a:gd name="connsiteY2-38" fmla="*/ 0 h 723016"/>
                <a:gd name="connsiteX3-39" fmla="*/ 2579965 w 2579965"/>
                <a:gd name="connsiteY3-40" fmla="*/ 361508 h 723016"/>
                <a:gd name="connsiteX4-41" fmla="*/ 2579965 w 2579965"/>
                <a:gd name="connsiteY4-42" fmla="*/ 361508 h 723016"/>
                <a:gd name="connsiteX5-43" fmla="*/ 2218457 w 2579965"/>
                <a:gd name="connsiteY5-44" fmla="*/ 723016 h 723016"/>
                <a:gd name="connsiteX6-45" fmla="*/ 248902 w 2579965"/>
                <a:gd name="connsiteY6-46" fmla="*/ 693987 h 723016"/>
                <a:gd name="connsiteX7-47" fmla="*/ 47051 w 2579965"/>
                <a:gd name="connsiteY7-48" fmla="*/ 361508 h 723016"/>
                <a:gd name="connsiteX0-49" fmla="*/ 172854 w 2503917"/>
                <a:gd name="connsiteY0-50" fmla="*/ 693987 h 723016"/>
                <a:gd name="connsiteX1-51" fmla="*/ 332511 w 2503917"/>
                <a:gd name="connsiteY1-52" fmla="*/ 0 h 723016"/>
                <a:gd name="connsiteX2-53" fmla="*/ 2229495 w 2503917"/>
                <a:gd name="connsiteY2-54" fmla="*/ 0 h 723016"/>
                <a:gd name="connsiteX3-55" fmla="*/ 2503917 w 2503917"/>
                <a:gd name="connsiteY3-56" fmla="*/ 361508 h 723016"/>
                <a:gd name="connsiteX4-57" fmla="*/ 2503917 w 2503917"/>
                <a:gd name="connsiteY4-58" fmla="*/ 361508 h 723016"/>
                <a:gd name="connsiteX5-59" fmla="*/ 2142409 w 2503917"/>
                <a:gd name="connsiteY5-60" fmla="*/ 723016 h 723016"/>
                <a:gd name="connsiteX6-61" fmla="*/ 172854 w 2503917"/>
                <a:gd name="connsiteY6-62" fmla="*/ 693987 h 723016"/>
                <a:gd name="connsiteX0-63" fmla="*/ 172854 w 2503917"/>
                <a:gd name="connsiteY0-64" fmla="*/ 693987 h 723016"/>
                <a:gd name="connsiteX1-65" fmla="*/ 332511 w 2503917"/>
                <a:gd name="connsiteY1-66" fmla="*/ 0 h 723016"/>
                <a:gd name="connsiteX2-67" fmla="*/ 2229495 w 2503917"/>
                <a:gd name="connsiteY2-68" fmla="*/ 0 h 723016"/>
                <a:gd name="connsiteX3-69" fmla="*/ 2503917 w 2503917"/>
                <a:gd name="connsiteY3-70" fmla="*/ 361508 h 723016"/>
                <a:gd name="connsiteX4-71" fmla="*/ 2142409 w 2503917"/>
                <a:gd name="connsiteY4-72" fmla="*/ 723016 h 723016"/>
                <a:gd name="connsiteX5-73" fmla="*/ 172854 w 2503917"/>
                <a:gd name="connsiteY5-74" fmla="*/ 693987 h 723016"/>
                <a:gd name="connsiteX0-75" fmla="*/ 172854 w 2430178"/>
                <a:gd name="connsiteY0-76" fmla="*/ 693987 h 723016"/>
                <a:gd name="connsiteX1-77" fmla="*/ 332511 w 2430178"/>
                <a:gd name="connsiteY1-78" fmla="*/ 0 h 723016"/>
                <a:gd name="connsiteX2-79" fmla="*/ 2229495 w 2430178"/>
                <a:gd name="connsiteY2-80" fmla="*/ 0 h 723016"/>
                <a:gd name="connsiteX3-81" fmla="*/ 2142409 w 2430178"/>
                <a:gd name="connsiteY3-82" fmla="*/ 723016 h 723016"/>
                <a:gd name="connsiteX4-83" fmla="*/ 172854 w 2430178"/>
                <a:gd name="connsiteY4-84" fmla="*/ 693987 h 723016"/>
                <a:gd name="connsiteX0-85" fmla="*/ 172854 w 2548372"/>
                <a:gd name="connsiteY0-86" fmla="*/ 693987 h 723129"/>
                <a:gd name="connsiteX1-87" fmla="*/ 332511 w 2548372"/>
                <a:gd name="connsiteY1-88" fmla="*/ 0 h 723129"/>
                <a:gd name="connsiteX2-89" fmla="*/ 2229495 w 2548372"/>
                <a:gd name="connsiteY2-90" fmla="*/ 0 h 723129"/>
                <a:gd name="connsiteX3-91" fmla="*/ 2142409 w 2548372"/>
                <a:gd name="connsiteY3-92" fmla="*/ 723016 h 723129"/>
                <a:gd name="connsiteX4-93" fmla="*/ 172854 w 2548372"/>
                <a:gd name="connsiteY4-94" fmla="*/ 693987 h 723129"/>
                <a:gd name="connsiteX0-95" fmla="*/ 172854 w 2570805"/>
                <a:gd name="connsiteY0-96" fmla="*/ 693987 h 723016"/>
                <a:gd name="connsiteX1-97" fmla="*/ 332511 w 2570805"/>
                <a:gd name="connsiteY1-98" fmla="*/ 0 h 723016"/>
                <a:gd name="connsiteX2-99" fmla="*/ 2229495 w 2570805"/>
                <a:gd name="connsiteY2-100" fmla="*/ 0 h 723016"/>
                <a:gd name="connsiteX3-101" fmla="*/ 2142409 w 2570805"/>
                <a:gd name="connsiteY3-102" fmla="*/ 723016 h 723016"/>
                <a:gd name="connsiteX4-103" fmla="*/ 172854 w 2570805"/>
                <a:gd name="connsiteY4-104" fmla="*/ 693987 h 723016"/>
                <a:gd name="connsiteX0-105" fmla="*/ 172854 w 2589743"/>
                <a:gd name="connsiteY0-106" fmla="*/ 848805 h 877834"/>
                <a:gd name="connsiteX1-107" fmla="*/ 332511 w 2589743"/>
                <a:gd name="connsiteY1-108" fmla="*/ 154818 h 877834"/>
                <a:gd name="connsiteX2-109" fmla="*/ 2229495 w 2589743"/>
                <a:gd name="connsiteY2-110" fmla="*/ 154818 h 877834"/>
                <a:gd name="connsiteX3-111" fmla="*/ 2142409 w 2589743"/>
                <a:gd name="connsiteY3-112" fmla="*/ 877834 h 877834"/>
                <a:gd name="connsiteX4-113" fmla="*/ 172854 w 2589743"/>
                <a:gd name="connsiteY4-114" fmla="*/ 848805 h 877834"/>
                <a:gd name="connsiteX0-115" fmla="*/ 270426 w 2687315"/>
                <a:gd name="connsiteY0-116" fmla="*/ 848805 h 877834"/>
                <a:gd name="connsiteX1-117" fmla="*/ 430083 w 2687315"/>
                <a:gd name="connsiteY1-118" fmla="*/ 154818 h 877834"/>
                <a:gd name="connsiteX2-119" fmla="*/ 2327067 w 2687315"/>
                <a:gd name="connsiteY2-120" fmla="*/ 154818 h 877834"/>
                <a:gd name="connsiteX3-121" fmla="*/ 2239981 w 2687315"/>
                <a:gd name="connsiteY3-122" fmla="*/ 877834 h 877834"/>
                <a:gd name="connsiteX4-123" fmla="*/ 270426 w 2687315"/>
                <a:gd name="connsiteY4-124" fmla="*/ 848805 h 877834"/>
                <a:gd name="connsiteX0-125" fmla="*/ 292635 w 2709524"/>
                <a:gd name="connsiteY0-126" fmla="*/ 873945 h 902974"/>
                <a:gd name="connsiteX1-127" fmla="*/ 452292 w 2709524"/>
                <a:gd name="connsiteY1-128" fmla="*/ 179958 h 902974"/>
                <a:gd name="connsiteX2-129" fmla="*/ 2349276 w 2709524"/>
                <a:gd name="connsiteY2-130" fmla="*/ 179958 h 902974"/>
                <a:gd name="connsiteX3-131" fmla="*/ 2262190 w 2709524"/>
                <a:gd name="connsiteY3-132" fmla="*/ 902974 h 902974"/>
                <a:gd name="connsiteX4-133" fmla="*/ 292635 w 2709524"/>
                <a:gd name="connsiteY4-134" fmla="*/ 873945 h 90297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709524" h="902974">
                  <a:moveTo>
                    <a:pt x="292635" y="873945"/>
                  </a:moveTo>
                  <a:cubicBezTo>
                    <a:pt x="-9015" y="753442"/>
                    <a:pt x="-238093" y="281558"/>
                    <a:pt x="452292" y="179958"/>
                  </a:cubicBezTo>
                  <a:cubicBezTo>
                    <a:pt x="1142677" y="78358"/>
                    <a:pt x="1673405" y="-168384"/>
                    <a:pt x="2349276" y="179958"/>
                  </a:cubicBezTo>
                  <a:cubicBezTo>
                    <a:pt x="3025147" y="528300"/>
                    <a:pt x="2604963" y="787310"/>
                    <a:pt x="2262190" y="902974"/>
                  </a:cubicBezTo>
                  <a:lnTo>
                    <a:pt x="292635" y="873945"/>
                  </a:lnTo>
                  <a:close/>
                </a:path>
              </a:pathLst>
            </a:custGeom>
            <a:gradFill>
              <a:gsLst>
                <a:gs pos="0">
                  <a:srgbClr val="01D1FD"/>
                </a:gs>
                <a:gs pos="100000">
                  <a:srgbClr val="038CC0"/>
                </a:gs>
              </a:gsLst>
              <a:path path="circle">
                <a:fillToRect l="50000" t="50000" r="50000" b="50000"/>
              </a:path>
            </a:gradFill>
            <a:ln w="381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2310740" y="5564103"/>
              <a:ext cx="2538452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200" b="1">
                  <a:ln w="0">
                    <a:noFill/>
                  </a:ln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LUYỆN TẬP</a:t>
              </a:r>
              <a:endParaRPr lang="zh-CN" altLang="en-US" sz="3200" b="1" dirty="0">
                <a:ln w="0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6655251" y="1804927"/>
            <a:ext cx="2992171" cy="4152022"/>
            <a:chOff x="7537530" y="1944097"/>
            <a:chExt cx="2992171" cy="4152022"/>
          </a:xfrm>
        </p:grpSpPr>
        <p:sp>
          <p:nvSpPr>
            <p:cNvPr id="24" name="椭圆 23"/>
            <p:cNvSpPr/>
            <p:nvPr/>
          </p:nvSpPr>
          <p:spPr>
            <a:xfrm>
              <a:off x="7916539" y="3498062"/>
              <a:ext cx="2598057" cy="2598057"/>
            </a:xfrm>
            <a:prstGeom prst="ellipse">
              <a:avLst/>
            </a:prstGeom>
            <a:gradFill>
              <a:gsLst>
                <a:gs pos="0">
                  <a:srgbClr val="02736A"/>
                </a:gs>
                <a:gs pos="100000">
                  <a:srgbClr val="02453E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52" name="图片 51"/>
            <p:cNvPicPr>
              <a:picLocks noChangeAspect="1"/>
            </p:cNvPicPr>
            <p:nvPr/>
          </p:nvPicPr>
          <p:blipFill>
            <a:blip r:embed="rId10">
              <a:lum contrast="20000"/>
            </a:blip>
            <a:stretch>
              <a:fillRect/>
            </a:stretch>
          </p:blipFill>
          <p:spPr>
            <a:xfrm rot="21092159">
              <a:off x="7537530" y="3770931"/>
              <a:ext cx="2848638" cy="1914525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7" name="文本框 26"/>
            <p:cNvSpPr txBox="1"/>
            <p:nvPr/>
          </p:nvSpPr>
          <p:spPr>
            <a:xfrm>
              <a:off x="8089154" y="1944097"/>
              <a:ext cx="1249060" cy="26468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16600" i="1">
                  <a:ln w="0">
                    <a:noFill/>
                  </a:ln>
                  <a:solidFill>
                    <a:srgbClr val="3B2172"/>
                  </a:solidFill>
                  <a:effectLst/>
                  <a:latin typeface="方正卡通简体" panose="03000509000000000000" pitchFamily="65" charset="-122"/>
                  <a:ea typeface="方正卡通简体" panose="03000509000000000000" pitchFamily="65" charset="-122"/>
                </a:defRPr>
              </a:lvl1pPr>
            </a:lstStyle>
            <a:p>
              <a:pPr algn="ctr"/>
              <a:r>
                <a:rPr lang="en-US" altLang="zh-CN" b="1">
                  <a:solidFill>
                    <a:srgbClr val="FA0B4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4</a:t>
              </a:r>
              <a:endParaRPr lang="zh-CN" altLang="en-US" b="1" dirty="0">
                <a:solidFill>
                  <a:srgbClr val="FA0B4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64" name="圆角矩形 52"/>
            <p:cNvSpPr/>
            <p:nvPr/>
          </p:nvSpPr>
          <p:spPr>
            <a:xfrm>
              <a:off x="7820177" y="5055351"/>
              <a:ext cx="2709524" cy="902974"/>
            </a:xfrm>
            <a:custGeom>
              <a:avLst/>
              <a:gdLst>
                <a:gd name="connsiteX0" fmla="*/ 0 w 2532914"/>
                <a:gd name="connsiteY0" fmla="*/ 361508 h 723016"/>
                <a:gd name="connsiteX1" fmla="*/ 361508 w 2532914"/>
                <a:gd name="connsiteY1" fmla="*/ 0 h 723016"/>
                <a:gd name="connsiteX2" fmla="*/ 2171406 w 2532914"/>
                <a:gd name="connsiteY2" fmla="*/ 0 h 723016"/>
                <a:gd name="connsiteX3" fmla="*/ 2532914 w 2532914"/>
                <a:gd name="connsiteY3" fmla="*/ 361508 h 723016"/>
                <a:gd name="connsiteX4" fmla="*/ 2532914 w 2532914"/>
                <a:gd name="connsiteY4" fmla="*/ 361508 h 723016"/>
                <a:gd name="connsiteX5" fmla="*/ 2171406 w 2532914"/>
                <a:gd name="connsiteY5" fmla="*/ 723016 h 723016"/>
                <a:gd name="connsiteX6" fmla="*/ 361508 w 2532914"/>
                <a:gd name="connsiteY6" fmla="*/ 723016 h 723016"/>
                <a:gd name="connsiteX7" fmla="*/ 0 w 2532914"/>
                <a:gd name="connsiteY7" fmla="*/ 361508 h 723016"/>
                <a:gd name="connsiteX0-1" fmla="*/ 0 w 2532914"/>
                <a:gd name="connsiteY0-2" fmla="*/ 361508 h 723016"/>
                <a:gd name="connsiteX1-3" fmla="*/ 361508 w 2532914"/>
                <a:gd name="connsiteY1-4" fmla="*/ 0 h 723016"/>
                <a:gd name="connsiteX2-5" fmla="*/ 2258492 w 2532914"/>
                <a:gd name="connsiteY2-6" fmla="*/ 0 h 723016"/>
                <a:gd name="connsiteX3-7" fmla="*/ 2532914 w 2532914"/>
                <a:gd name="connsiteY3-8" fmla="*/ 361508 h 723016"/>
                <a:gd name="connsiteX4-9" fmla="*/ 2532914 w 2532914"/>
                <a:gd name="connsiteY4-10" fmla="*/ 361508 h 723016"/>
                <a:gd name="connsiteX5-11" fmla="*/ 2171406 w 2532914"/>
                <a:gd name="connsiteY5-12" fmla="*/ 723016 h 723016"/>
                <a:gd name="connsiteX6-13" fmla="*/ 361508 w 2532914"/>
                <a:gd name="connsiteY6-14" fmla="*/ 723016 h 723016"/>
                <a:gd name="connsiteX7-15" fmla="*/ 0 w 2532914"/>
                <a:gd name="connsiteY7-16" fmla="*/ 361508 h 723016"/>
                <a:gd name="connsiteX0-17" fmla="*/ 8392 w 2541306"/>
                <a:gd name="connsiteY0-18" fmla="*/ 361508 h 723016"/>
                <a:gd name="connsiteX1-19" fmla="*/ 369900 w 2541306"/>
                <a:gd name="connsiteY1-20" fmla="*/ 0 h 723016"/>
                <a:gd name="connsiteX2-21" fmla="*/ 2266884 w 2541306"/>
                <a:gd name="connsiteY2-22" fmla="*/ 0 h 723016"/>
                <a:gd name="connsiteX3-23" fmla="*/ 2541306 w 2541306"/>
                <a:gd name="connsiteY3-24" fmla="*/ 361508 h 723016"/>
                <a:gd name="connsiteX4-25" fmla="*/ 2541306 w 2541306"/>
                <a:gd name="connsiteY4-26" fmla="*/ 361508 h 723016"/>
                <a:gd name="connsiteX5-27" fmla="*/ 2179798 w 2541306"/>
                <a:gd name="connsiteY5-28" fmla="*/ 723016 h 723016"/>
                <a:gd name="connsiteX6-29" fmla="*/ 210243 w 2541306"/>
                <a:gd name="connsiteY6-30" fmla="*/ 693987 h 723016"/>
                <a:gd name="connsiteX7-31" fmla="*/ 8392 w 2541306"/>
                <a:gd name="connsiteY7-32" fmla="*/ 361508 h 723016"/>
                <a:gd name="connsiteX0-33" fmla="*/ 47051 w 2579965"/>
                <a:gd name="connsiteY0-34" fmla="*/ 361508 h 723016"/>
                <a:gd name="connsiteX1-35" fmla="*/ 408559 w 2579965"/>
                <a:gd name="connsiteY1-36" fmla="*/ 0 h 723016"/>
                <a:gd name="connsiteX2-37" fmla="*/ 2305543 w 2579965"/>
                <a:gd name="connsiteY2-38" fmla="*/ 0 h 723016"/>
                <a:gd name="connsiteX3-39" fmla="*/ 2579965 w 2579965"/>
                <a:gd name="connsiteY3-40" fmla="*/ 361508 h 723016"/>
                <a:gd name="connsiteX4-41" fmla="*/ 2579965 w 2579965"/>
                <a:gd name="connsiteY4-42" fmla="*/ 361508 h 723016"/>
                <a:gd name="connsiteX5-43" fmla="*/ 2218457 w 2579965"/>
                <a:gd name="connsiteY5-44" fmla="*/ 723016 h 723016"/>
                <a:gd name="connsiteX6-45" fmla="*/ 248902 w 2579965"/>
                <a:gd name="connsiteY6-46" fmla="*/ 693987 h 723016"/>
                <a:gd name="connsiteX7-47" fmla="*/ 47051 w 2579965"/>
                <a:gd name="connsiteY7-48" fmla="*/ 361508 h 723016"/>
                <a:gd name="connsiteX0-49" fmla="*/ 172854 w 2503917"/>
                <a:gd name="connsiteY0-50" fmla="*/ 693987 h 723016"/>
                <a:gd name="connsiteX1-51" fmla="*/ 332511 w 2503917"/>
                <a:gd name="connsiteY1-52" fmla="*/ 0 h 723016"/>
                <a:gd name="connsiteX2-53" fmla="*/ 2229495 w 2503917"/>
                <a:gd name="connsiteY2-54" fmla="*/ 0 h 723016"/>
                <a:gd name="connsiteX3-55" fmla="*/ 2503917 w 2503917"/>
                <a:gd name="connsiteY3-56" fmla="*/ 361508 h 723016"/>
                <a:gd name="connsiteX4-57" fmla="*/ 2503917 w 2503917"/>
                <a:gd name="connsiteY4-58" fmla="*/ 361508 h 723016"/>
                <a:gd name="connsiteX5-59" fmla="*/ 2142409 w 2503917"/>
                <a:gd name="connsiteY5-60" fmla="*/ 723016 h 723016"/>
                <a:gd name="connsiteX6-61" fmla="*/ 172854 w 2503917"/>
                <a:gd name="connsiteY6-62" fmla="*/ 693987 h 723016"/>
                <a:gd name="connsiteX0-63" fmla="*/ 172854 w 2503917"/>
                <a:gd name="connsiteY0-64" fmla="*/ 693987 h 723016"/>
                <a:gd name="connsiteX1-65" fmla="*/ 332511 w 2503917"/>
                <a:gd name="connsiteY1-66" fmla="*/ 0 h 723016"/>
                <a:gd name="connsiteX2-67" fmla="*/ 2229495 w 2503917"/>
                <a:gd name="connsiteY2-68" fmla="*/ 0 h 723016"/>
                <a:gd name="connsiteX3-69" fmla="*/ 2503917 w 2503917"/>
                <a:gd name="connsiteY3-70" fmla="*/ 361508 h 723016"/>
                <a:gd name="connsiteX4-71" fmla="*/ 2142409 w 2503917"/>
                <a:gd name="connsiteY4-72" fmla="*/ 723016 h 723016"/>
                <a:gd name="connsiteX5-73" fmla="*/ 172854 w 2503917"/>
                <a:gd name="connsiteY5-74" fmla="*/ 693987 h 723016"/>
                <a:gd name="connsiteX0-75" fmla="*/ 172854 w 2430178"/>
                <a:gd name="connsiteY0-76" fmla="*/ 693987 h 723016"/>
                <a:gd name="connsiteX1-77" fmla="*/ 332511 w 2430178"/>
                <a:gd name="connsiteY1-78" fmla="*/ 0 h 723016"/>
                <a:gd name="connsiteX2-79" fmla="*/ 2229495 w 2430178"/>
                <a:gd name="connsiteY2-80" fmla="*/ 0 h 723016"/>
                <a:gd name="connsiteX3-81" fmla="*/ 2142409 w 2430178"/>
                <a:gd name="connsiteY3-82" fmla="*/ 723016 h 723016"/>
                <a:gd name="connsiteX4-83" fmla="*/ 172854 w 2430178"/>
                <a:gd name="connsiteY4-84" fmla="*/ 693987 h 723016"/>
                <a:gd name="connsiteX0-85" fmla="*/ 172854 w 2548372"/>
                <a:gd name="connsiteY0-86" fmla="*/ 693987 h 723129"/>
                <a:gd name="connsiteX1-87" fmla="*/ 332511 w 2548372"/>
                <a:gd name="connsiteY1-88" fmla="*/ 0 h 723129"/>
                <a:gd name="connsiteX2-89" fmla="*/ 2229495 w 2548372"/>
                <a:gd name="connsiteY2-90" fmla="*/ 0 h 723129"/>
                <a:gd name="connsiteX3-91" fmla="*/ 2142409 w 2548372"/>
                <a:gd name="connsiteY3-92" fmla="*/ 723016 h 723129"/>
                <a:gd name="connsiteX4-93" fmla="*/ 172854 w 2548372"/>
                <a:gd name="connsiteY4-94" fmla="*/ 693987 h 723129"/>
                <a:gd name="connsiteX0-95" fmla="*/ 172854 w 2570805"/>
                <a:gd name="connsiteY0-96" fmla="*/ 693987 h 723016"/>
                <a:gd name="connsiteX1-97" fmla="*/ 332511 w 2570805"/>
                <a:gd name="connsiteY1-98" fmla="*/ 0 h 723016"/>
                <a:gd name="connsiteX2-99" fmla="*/ 2229495 w 2570805"/>
                <a:gd name="connsiteY2-100" fmla="*/ 0 h 723016"/>
                <a:gd name="connsiteX3-101" fmla="*/ 2142409 w 2570805"/>
                <a:gd name="connsiteY3-102" fmla="*/ 723016 h 723016"/>
                <a:gd name="connsiteX4-103" fmla="*/ 172854 w 2570805"/>
                <a:gd name="connsiteY4-104" fmla="*/ 693987 h 723016"/>
                <a:gd name="connsiteX0-105" fmla="*/ 172854 w 2589743"/>
                <a:gd name="connsiteY0-106" fmla="*/ 848805 h 877834"/>
                <a:gd name="connsiteX1-107" fmla="*/ 332511 w 2589743"/>
                <a:gd name="connsiteY1-108" fmla="*/ 154818 h 877834"/>
                <a:gd name="connsiteX2-109" fmla="*/ 2229495 w 2589743"/>
                <a:gd name="connsiteY2-110" fmla="*/ 154818 h 877834"/>
                <a:gd name="connsiteX3-111" fmla="*/ 2142409 w 2589743"/>
                <a:gd name="connsiteY3-112" fmla="*/ 877834 h 877834"/>
                <a:gd name="connsiteX4-113" fmla="*/ 172854 w 2589743"/>
                <a:gd name="connsiteY4-114" fmla="*/ 848805 h 877834"/>
                <a:gd name="connsiteX0-115" fmla="*/ 270426 w 2687315"/>
                <a:gd name="connsiteY0-116" fmla="*/ 848805 h 877834"/>
                <a:gd name="connsiteX1-117" fmla="*/ 430083 w 2687315"/>
                <a:gd name="connsiteY1-118" fmla="*/ 154818 h 877834"/>
                <a:gd name="connsiteX2-119" fmla="*/ 2327067 w 2687315"/>
                <a:gd name="connsiteY2-120" fmla="*/ 154818 h 877834"/>
                <a:gd name="connsiteX3-121" fmla="*/ 2239981 w 2687315"/>
                <a:gd name="connsiteY3-122" fmla="*/ 877834 h 877834"/>
                <a:gd name="connsiteX4-123" fmla="*/ 270426 w 2687315"/>
                <a:gd name="connsiteY4-124" fmla="*/ 848805 h 877834"/>
                <a:gd name="connsiteX0-125" fmla="*/ 292635 w 2709524"/>
                <a:gd name="connsiteY0-126" fmla="*/ 873945 h 902974"/>
                <a:gd name="connsiteX1-127" fmla="*/ 452292 w 2709524"/>
                <a:gd name="connsiteY1-128" fmla="*/ 179958 h 902974"/>
                <a:gd name="connsiteX2-129" fmla="*/ 2349276 w 2709524"/>
                <a:gd name="connsiteY2-130" fmla="*/ 179958 h 902974"/>
                <a:gd name="connsiteX3-131" fmla="*/ 2262190 w 2709524"/>
                <a:gd name="connsiteY3-132" fmla="*/ 902974 h 902974"/>
                <a:gd name="connsiteX4-133" fmla="*/ 292635 w 2709524"/>
                <a:gd name="connsiteY4-134" fmla="*/ 873945 h 90297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709524" h="902974">
                  <a:moveTo>
                    <a:pt x="292635" y="873945"/>
                  </a:moveTo>
                  <a:cubicBezTo>
                    <a:pt x="-9015" y="753442"/>
                    <a:pt x="-238093" y="281558"/>
                    <a:pt x="452292" y="179958"/>
                  </a:cubicBezTo>
                  <a:cubicBezTo>
                    <a:pt x="1142677" y="78358"/>
                    <a:pt x="1673405" y="-168384"/>
                    <a:pt x="2349276" y="179958"/>
                  </a:cubicBezTo>
                  <a:cubicBezTo>
                    <a:pt x="3025147" y="528300"/>
                    <a:pt x="2604963" y="787310"/>
                    <a:pt x="2262190" y="902974"/>
                  </a:cubicBezTo>
                  <a:lnTo>
                    <a:pt x="292635" y="873945"/>
                  </a:lnTo>
                  <a:close/>
                </a:path>
              </a:pathLst>
            </a:custGeom>
            <a:gradFill>
              <a:gsLst>
                <a:gs pos="0">
                  <a:srgbClr val="02736A"/>
                </a:gs>
                <a:gs pos="100000">
                  <a:srgbClr val="02453E"/>
                </a:gs>
              </a:gsLst>
              <a:path path="circle">
                <a:fillToRect l="50000" t="50000" r="50000" b="50000"/>
              </a:path>
            </a:gradFill>
            <a:ln w="381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" name="文本框 64"/>
            <p:cNvSpPr txBox="1"/>
            <p:nvPr/>
          </p:nvSpPr>
          <p:spPr>
            <a:xfrm>
              <a:off x="8187688" y="5251027"/>
              <a:ext cx="1792478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200" b="1">
                  <a:ln w="0">
                    <a:noFill/>
                  </a:ln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DẶN DÒ</a:t>
              </a:r>
              <a:endParaRPr lang="zh-CN" altLang="en-US" sz="3200" b="1" dirty="0">
                <a:ln w="0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8"/>
          <p:cNvSpPr/>
          <p:nvPr/>
        </p:nvSpPr>
        <p:spPr bwMode="auto">
          <a:xfrm>
            <a:off x="5509846" y="1833390"/>
            <a:ext cx="6435969" cy="3786373"/>
          </a:xfrm>
          <a:custGeom>
            <a:avLst/>
            <a:gdLst>
              <a:gd name="T0" fmla="*/ 2634 w 2634"/>
              <a:gd name="T1" fmla="*/ 1344 h 1701"/>
              <a:gd name="T2" fmla="*/ 2435 w 2634"/>
              <a:gd name="T3" fmla="*/ 1025 h 1701"/>
              <a:gd name="T4" fmla="*/ 2485 w 2634"/>
              <a:gd name="T5" fmla="*/ 885 h 1701"/>
              <a:gd name="T6" fmla="*/ 2260 w 2634"/>
              <a:gd name="T7" fmla="*/ 660 h 1701"/>
              <a:gd name="T8" fmla="*/ 2209 w 2634"/>
              <a:gd name="T9" fmla="*/ 666 h 1701"/>
              <a:gd name="T10" fmla="*/ 2209 w 2634"/>
              <a:gd name="T11" fmla="*/ 659 h 1701"/>
              <a:gd name="T12" fmla="*/ 1932 w 2634"/>
              <a:gd name="T13" fmla="*/ 382 h 1701"/>
              <a:gd name="T14" fmla="*/ 1899 w 2634"/>
              <a:gd name="T15" fmla="*/ 384 h 1701"/>
              <a:gd name="T16" fmla="*/ 1396 w 2634"/>
              <a:gd name="T17" fmla="*/ 0 h 1701"/>
              <a:gd name="T18" fmla="*/ 963 w 2634"/>
              <a:gd name="T19" fmla="*/ 231 h 1701"/>
              <a:gd name="T20" fmla="*/ 789 w 2634"/>
              <a:gd name="T21" fmla="*/ 191 h 1701"/>
              <a:gd name="T22" fmla="*/ 382 w 2634"/>
              <a:gd name="T23" fmla="*/ 598 h 1701"/>
              <a:gd name="T24" fmla="*/ 382 w 2634"/>
              <a:gd name="T25" fmla="*/ 604 h 1701"/>
              <a:gd name="T26" fmla="*/ 0 w 2634"/>
              <a:gd name="T27" fmla="*/ 1137 h 1701"/>
              <a:gd name="T28" fmla="*/ 564 w 2634"/>
              <a:gd name="T29" fmla="*/ 1701 h 1701"/>
              <a:gd name="T30" fmla="*/ 2290 w 2634"/>
              <a:gd name="T31" fmla="*/ 1701 h 1701"/>
              <a:gd name="T32" fmla="*/ 2290 w 2634"/>
              <a:gd name="T33" fmla="*/ 1700 h 1701"/>
              <a:gd name="T34" fmla="*/ 2634 w 2634"/>
              <a:gd name="T35" fmla="*/ 1344 h 1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34" h="1701">
                <a:moveTo>
                  <a:pt x="2634" y="1344"/>
                </a:moveTo>
                <a:cubicBezTo>
                  <a:pt x="2634" y="1204"/>
                  <a:pt x="2553" y="1084"/>
                  <a:pt x="2435" y="1025"/>
                </a:cubicBezTo>
                <a:cubicBezTo>
                  <a:pt x="2466" y="987"/>
                  <a:pt x="2485" y="938"/>
                  <a:pt x="2485" y="885"/>
                </a:cubicBezTo>
                <a:cubicBezTo>
                  <a:pt x="2485" y="761"/>
                  <a:pt x="2384" y="660"/>
                  <a:pt x="2260" y="660"/>
                </a:cubicBezTo>
                <a:cubicBezTo>
                  <a:pt x="2242" y="660"/>
                  <a:pt x="2225" y="663"/>
                  <a:pt x="2209" y="666"/>
                </a:cubicBezTo>
                <a:cubicBezTo>
                  <a:pt x="2209" y="664"/>
                  <a:pt x="2209" y="662"/>
                  <a:pt x="2209" y="659"/>
                </a:cubicBezTo>
                <a:cubicBezTo>
                  <a:pt x="2209" y="506"/>
                  <a:pt x="2085" y="382"/>
                  <a:pt x="1932" y="382"/>
                </a:cubicBezTo>
                <a:cubicBezTo>
                  <a:pt x="1921" y="382"/>
                  <a:pt x="1910" y="383"/>
                  <a:pt x="1899" y="384"/>
                </a:cubicBezTo>
                <a:cubicBezTo>
                  <a:pt x="1839" y="163"/>
                  <a:pt x="1637" y="0"/>
                  <a:pt x="1396" y="0"/>
                </a:cubicBezTo>
                <a:cubicBezTo>
                  <a:pt x="1216" y="0"/>
                  <a:pt x="1057" y="91"/>
                  <a:pt x="963" y="231"/>
                </a:cubicBezTo>
                <a:cubicBezTo>
                  <a:pt x="910" y="206"/>
                  <a:pt x="851" y="191"/>
                  <a:pt x="789" y="191"/>
                </a:cubicBezTo>
                <a:cubicBezTo>
                  <a:pt x="564" y="191"/>
                  <a:pt x="382" y="373"/>
                  <a:pt x="382" y="598"/>
                </a:cubicBezTo>
                <a:cubicBezTo>
                  <a:pt x="382" y="600"/>
                  <a:pt x="382" y="602"/>
                  <a:pt x="382" y="604"/>
                </a:cubicBezTo>
                <a:cubicBezTo>
                  <a:pt x="160" y="679"/>
                  <a:pt x="0" y="889"/>
                  <a:pt x="0" y="1137"/>
                </a:cubicBezTo>
                <a:cubicBezTo>
                  <a:pt x="0" y="1448"/>
                  <a:pt x="252" y="1701"/>
                  <a:pt x="564" y="1701"/>
                </a:cubicBezTo>
                <a:cubicBezTo>
                  <a:pt x="2290" y="1701"/>
                  <a:pt x="2290" y="1701"/>
                  <a:pt x="2290" y="1701"/>
                </a:cubicBezTo>
                <a:cubicBezTo>
                  <a:pt x="2290" y="1700"/>
                  <a:pt x="2290" y="1700"/>
                  <a:pt x="2290" y="1700"/>
                </a:cubicBezTo>
                <a:cubicBezTo>
                  <a:pt x="2481" y="1693"/>
                  <a:pt x="2634" y="1537"/>
                  <a:pt x="2634" y="1344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7030A0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0000">
            <a:off x="-1886869" y="-520590"/>
            <a:ext cx="8471251" cy="955380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文本框 2"/>
          <p:cNvSpPr txBox="1"/>
          <p:nvPr/>
        </p:nvSpPr>
        <p:spPr>
          <a:xfrm>
            <a:off x="6917425" y="4092383"/>
            <a:ext cx="477887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b="1">
                <a:ln w="0">
                  <a:noFill/>
                </a:ln>
                <a:solidFill>
                  <a:srgbClr val="F9371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KHỞI ĐỘNG</a:t>
            </a:r>
            <a:endParaRPr lang="zh-CN" altLang="en-US" sz="6000" b="1" dirty="0">
              <a:ln w="0">
                <a:noFill/>
              </a:ln>
              <a:solidFill>
                <a:srgbClr val="F93712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666151" y="-278044"/>
            <a:ext cx="2771913" cy="5386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4400" i="1" dirty="0">
                <a:ln w="0">
                  <a:noFill/>
                </a:ln>
                <a:solidFill>
                  <a:srgbClr val="F9371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34400" i="1" dirty="0">
              <a:ln w="0">
                <a:noFill/>
              </a:ln>
              <a:solidFill>
                <a:srgbClr val="F9371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lum contrast="20000"/>
          </a:blip>
          <a:srcRect b="83242"/>
          <a:stretch>
            <a:fillRect/>
          </a:stretch>
        </p:blipFill>
        <p:spPr>
          <a:xfrm>
            <a:off x="-330564" y="6468838"/>
            <a:ext cx="12600000" cy="3964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lum contrast="20000"/>
          </a:blip>
          <a:stretch>
            <a:fillRect/>
          </a:stretch>
        </p:blipFill>
        <p:spPr>
          <a:xfrm>
            <a:off x="10030855" y="-437049"/>
            <a:ext cx="2722500" cy="25537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>
            <a:lum contrast="20000"/>
          </a:blip>
          <a:stretch>
            <a:fillRect/>
          </a:stretch>
        </p:blipFill>
        <p:spPr>
          <a:xfrm>
            <a:off x="8418832" y="2434711"/>
            <a:ext cx="1776058" cy="94499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7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8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7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8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 animBg="1"/>
          <p:bldP spid="3" grpId="0"/>
          <p:bldP spid="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6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 animBg="1"/>
          <p:bldP spid="3" grpId="0"/>
          <p:bldP spid="4" grpId="0"/>
          <p:bldP spid="5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圆角矩形标注 11">
                <a:extLst>
                  <a:ext uri="{FF2B5EF4-FFF2-40B4-BE49-F238E27FC236}">
                    <a16:creationId xmlns:a16="http://schemas.microsoft.com/office/drawing/2014/main" id="{D7B069D1-1DB4-4829-B4B5-866459A0325B}"/>
                  </a:ext>
                </a:extLst>
              </p:cNvPr>
              <p:cNvSpPr/>
              <p:nvPr/>
            </p:nvSpPr>
            <p:spPr>
              <a:xfrm>
                <a:off x="3352800" y="368005"/>
                <a:ext cx="5549900" cy="1308396"/>
              </a:xfrm>
              <a:prstGeom prst="wedgeRoundRectCallout">
                <a:avLst>
                  <a:gd name="adj1" fmla="val 51868"/>
                  <a:gd name="adj2" fmla="val 130485"/>
                  <a:gd name="adj3" fmla="val 16667"/>
                </a:avLst>
              </a:prstGeom>
              <a:solidFill>
                <a:srgbClr val="FFEBCC"/>
              </a:solidFill>
              <a:ln w="38100">
                <a:solidFill>
                  <a:srgbClr val="FFAFA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6000" b="1">
                    <a:solidFill>
                      <a:srgbClr val="02736A"/>
                    </a:solidFill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50 : ( 2 </a:t>
                </a:r>
                <a14:m>
                  <m:oMath xmlns:m="http://schemas.openxmlformats.org/officeDocument/2006/math">
                    <m:r>
                      <a:rPr lang="en-US" altLang="zh-CN" sz="6000" b="1" i="1" smtClean="0">
                        <a:solidFill>
                          <a:srgbClr val="02736A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altLang="zh-CN" sz="6000" b="1">
                    <a:solidFill>
                      <a:srgbClr val="02736A"/>
                    </a:solidFill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5) = ?</a:t>
                </a:r>
                <a:endParaRPr lang="zh-CN" altLang="en-US" sz="6000" b="1" dirty="0">
                  <a:solidFill>
                    <a:srgbClr val="02736A"/>
                  </a:solidFill>
                  <a:effectLst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圆角矩形标注 11">
                <a:extLst>
                  <a:ext uri="{FF2B5EF4-FFF2-40B4-BE49-F238E27FC236}">
                    <a16:creationId xmlns:a16="http://schemas.microsoft.com/office/drawing/2014/main" id="{D7B069D1-1DB4-4829-B4B5-866459A032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368005"/>
                <a:ext cx="5549900" cy="1308396"/>
              </a:xfrm>
              <a:prstGeom prst="wedgeRoundRectCallout">
                <a:avLst>
                  <a:gd name="adj1" fmla="val 51868"/>
                  <a:gd name="adj2" fmla="val 130485"/>
                  <a:gd name="adj3" fmla="val 16667"/>
                </a:avLst>
              </a:prstGeom>
              <a:blipFill>
                <a:blip r:embed="rId3"/>
                <a:stretch>
                  <a:fillRect l="-2757" t="-500"/>
                </a:stretch>
              </a:blipFill>
              <a:ln w="38100">
                <a:solidFill>
                  <a:srgbClr val="FFAFAF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15">
            <a:extLst>
              <a:ext uri="{FF2B5EF4-FFF2-40B4-BE49-F238E27FC236}">
                <a16:creationId xmlns:a16="http://schemas.microsoft.com/office/drawing/2014/main" id="{59EEB169-BB41-41FE-BCC8-23BEB87459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189" y="2182086"/>
            <a:ext cx="2507644" cy="4585883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955B028E-69B8-4FBD-AF04-40B5A1B6BC10}"/>
              </a:ext>
            </a:extLst>
          </p:cNvPr>
          <p:cNvGrpSpPr/>
          <p:nvPr/>
        </p:nvGrpSpPr>
        <p:grpSpPr>
          <a:xfrm>
            <a:off x="398372" y="2182086"/>
            <a:ext cx="9993657" cy="3979333"/>
            <a:chOff x="483843" y="2016053"/>
            <a:chExt cx="9993657" cy="397933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2FD642F-8C69-4351-BF85-9BB67BB31B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001"/>
            <a:stretch/>
          </p:blipFill>
          <p:spPr>
            <a:xfrm>
              <a:off x="3047975" y="2016053"/>
              <a:ext cx="7429525" cy="3979333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19CA15D-CFC1-4067-A2C4-50AEA7371A5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483843" y="2988276"/>
              <a:ext cx="4899666" cy="2755738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ADA7D66D-91C6-4980-900F-89C3D4140073}"/>
                  </a:ext>
                </a:extLst>
              </p:cNvPr>
              <p:cNvSpPr/>
              <p:nvPr/>
            </p:nvSpPr>
            <p:spPr>
              <a:xfrm>
                <a:off x="3707177" y="4005719"/>
                <a:ext cx="6202632" cy="1704339"/>
              </a:xfrm>
              <a:prstGeom prst="roundRect">
                <a:avLst/>
              </a:prstGeom>
              <a:noFill/>
              <a:ln w="28575">
                <a:noFill/>
                <a:prstDash val="sys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zh-CN" sz="4400" b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50 : ( 2 </a:t>
                </a:r>
                <a14:m>
                  <m:oMath xmlns:m="http://schemas.openxmlformats.org/officeDocument/2006/math">
                    <m:r>
                      <a:rPr lang="en-US" altLang="zh-CN" sz="44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altLang="zh-CN" sz="4400" b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5) = 50 : 2 : 5</a:t>
                </a:r>
              </a:p>
              <a:p>
                <a:r>
                  <a:rPr lang="en-US" altLang="zh-CN" sz="4400" b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		        = 25 : 5 = 5</a:t>
                </a:r>
                <a:endParaRPr lang="en-US" sz="4400" b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ADA7D66D-91C6-4980-900F-89C3D41400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177" y="4005719"/>
                <a:ext cx="6202632" cy="1704339"/>
              </a:xfrm>
              <a:prstGeom prst="roundRect">
                <a:avLst/>
              </a:prstGeom>
              <a:blipFill>
                <a:blip r:embed="rId7"/>
                <a:stretch>
                  <a:fillRect l="-2652" b="-9286"/>
                </a:stretch>
              </a:blipFill>
              <a:ln w="28575">
                <a:noFill/>
                <a:prstDash val="sysDash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75449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20C798C-432B-4D70-9F38-3B7EC6D629AB}"/>
              </a:ext>
            </a:extLst>
          </p:cNvPr>
          <p:cNvGrpSpPr/>
          <p:nvPr/>
        </p:nvGrpSpPr>
        <p:grpSpPr>
          <a:xfrm>
            <a:off x="615168" y="3340294"/>
            <a:ext cx="8846332" cy="4391703"/>
            <a:chOff x="615168" y="3340294"/>
            <a:chExt cx="8846332" cy="439170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2FD642F-8C69-4351-BF85-9BB67BB31B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876"/>
            <a:stretch/>
          </p:blipFill>
          <p:spPr>
            <a:xfrm>
              <a:off x="2035277" y="3340294"/>
              <a:ext cx="7426223" cy="3517706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0826AD8-237E-4B1A-A04F-90213CFB57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307603">
              <a:off x="-264050" y="4592537"/>
              <a:ext cx="4018678" cy="2260241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圆角矩形标注 11">
                <a:extLst>
                  <a:ext uri="{FF2B5EF4-FFF2-40B4-BE49-F238E27FC236}">
                    <a16:creationId xmlns:a16="http://schemas.microsoft.com/office/drawing/2014/main" id="{D7B069D1-1DB4-4829-B4B5-866459A0325B}"/>
                  </a:ext>
                </a:extLst>
              </p:cNvPr>
              <p:cNvSpPr/>
              <p:nvPr/>
            </p:nvSpPr>
            <p:spPr>
              <a:xfrm>
                <a:off x="483918" y="412602"/>
                <a:ext cx="5549900" cy="1308396"/>
              </a:xfrm>
              <a:prstGeom prst="wedgeRoundRectCallout">
                <a:avLst>
                  <a:gd name="adj1" fmla="val 51868"/>
                  <a:gd name="adj2" fmla="val 130485"/>
                  <a:gd name="adj3" fmla="val 16667"/>
                </a:avLst>
              </a:prstGeom>
              <a:solidFill>
                <a:srgbClr val="FFEBCC"/>
              </a:solidFill>
              <a:ln w="38100">
                <a:solidFill>
                  <a:srgbClr val="FFAFA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6000" b="1">
                    <a:solidFill>
                      <a:srgbClr val="02736A"/>
                    </a:solidFill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42 : ( 7 </a:t>
                </a:r>
                <a14:m>
                  <m:oMath xmlns:m="http://schemas.openxmlformats.org/officeDocument/2006/math">
                    <m:r>
                      <a:rPr lang="en-US" altLang="zh-CN" sz="6000" b="1" i="1" smtClean="0">
                        <a:solidFill>
                          <a:srgbClr val="02736A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altLang="zh-CN" sz="6000" b="1">
                    <a:solidFill>
                      <a:srgbClr val="02736A"/>
                    </a:solidFill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3) = ?</a:t>
                </a:r>
                <a:endParaRPr lang="zh-CN" altLang="en-US" sz="6000" b="1" dirty="0">
                  <a:solidFill>
                    <a:srgbClr val="02736A"/>
                  </a:solidFill>
                  <a:effectLst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圆角矩形标注 11">
                <a:extLst>
                  <a:ext uri="{FF2B5EF4-FFF2-40B4-BE49-F238E27FC236}">
                    <a16:creationId xmlns:a16="http://schemas.microsoft.com/office/drawing/2014/main" id="{D7B069D1-1DB4-4829-B4B5-866459A032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918" y="412602"/>
                <a:ext cx="5549900" cy="1308396"/>
              </a:xfrm>
              <a:prstGeom prst="wedgeRoundRectCallout">
                <a:avLst>
                  <a:gd name="adj1" fmla="val 51868"/>
                  <a:gd name="adj2" fmla="val 130485"/>
                  <a:gd name="adj3" fmla="val 16667"/>
                </a:avLst>
              </a:prstGeom>
              <a:blipFill>
                <a:blip r:embed="rId6"/>
                <a:stretch>
                  <a:fillRect l="-2754" t="-752"/>
                </a:stretch>
              </a:blipFill>
              <a:ln w="38100">
                <a:solidFill>
                  <a:srgbClr val="FFAFAF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ADA7D66D-91C6-4980-900F-89C3D4140073}"/>
                  </a:ext>
                </a:extLst>
              </p:cNvPr>
              <p:cNvSpPr/>
              <p:nvPr/>
            </p:nvSpPr>
            <p:spPr>
              <a:xfrm>
                <a:off x="2932502" y="4925060"/>
                <a:ext cx="6202632" cy="1704339"/>
              </a:xfrm>
              <a:prstGeom prst="roundRect">
                <a:avLst/>
              </a:prstGeom>
              <a:noFill/>
              <a:ln w="28575">
                <a:noFill/>
                <a:prstDash val="sys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zh-CN" sz="4400" b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42 : ( 7 </a:t>
                </a:r>
                <a14:m>
                  <m:oMath xmlns:m="http://schemas.openxmlformats.org/officeDocument/2006/math">
                    <m:r>
                      <a:rPr lang="en-US" altLang="zh-CN" sz="44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altLang="zh-CN" sz="4400" b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3) = 42 : 7 : 3</a:t>
                </a:r>
              </a:p>
              <a:p>
                <a:r>
                  <a:rPr lang="en-US" altLang="zh-CN" sz="4400" b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		        = 6 : 3 = 2</a:t>
                </a:r>
                <a:endParaRPr lang="en-US" sz="4400" b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ADA7D66D-91C6-4980-900F-89C3D41400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2502" y="4925060"/>
                <a:ext cx="6202632" cy="1704339"/>
              </a:xfrm>
              <a:prstGeom prst="roundRect">
                <a:avLst/>
              </a:prstGeom>
              <a:blipFill>
                <a:blip r:embed="rId7"/>
                <a:stretch>
                  <a:fillRect l="-2652" b="-9677"/>
                </a:stretch>
              </a:blipFill>
              <a:ln w="28575">
                <a:noFill/>
                <a:prstDash val="sysDash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80629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标注 11">
            <a:extLst>
              <a:ext uri="{FF2B5EF4-FFF2-40B4-BE49-F238E27FC236}">
                <a16:creationId xmlns:a16="http://schemas.microsoft.com/office/drawing/2014/main" id="{D7B069D1-1DB4-4829-B4B5-866459A0325B}"/>
              </a:ext>
            </a:extLst>
          </p:cNvPr>
          <p:cNvSpPr/>
          <p:nvPr/>
        </p:nvSpPr>
        <p:spPr>
          <a:xfrm>
            <a:off x="483918" y="412602"/>
            <a:ext cx="5549900" cy="1308396"/>
          </a:xfrm>
          <a:prstGeom prst="wedgeRoundRectCallout">
            <a:avLst>
              <a:gd name="adj1" fmla="val 71776"/>
              <a:gd name="adj2" fmla="val 104277"/>
              <a:gd name="adj3" fmla="val 16667"/>
            </a:avLst>
          </a:prstGeom>
          <a:solidFill>
            <a:srgbClr val="FFEBCC"/>
          </a:solidFill>
          <a:ln w="38100">
            <a:solidFill>
              <a:srgbClr val="FFAFA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000" b="1">
                <a:solidFill>
                  <a:srgbClr val="02736A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( 9 × 15 </a:t>
            </a:r>
            <a:r>
              <a:rPr lang="en-US" altLang="zh-CN" sz="6000" b="1">
                <a:solidFill>
                  <a:srgbClr val="02736A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 : 3 = ?</a:t>
            </a:r>
            <a:endParaRPr lang="zh-CN" altLang="en-US" sz="6000" b="1" dirty="0">
              <a:solidFill>
                <a:srgbClr val="02736A"/>
              </a:solidFill>
              <a:effectLst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5331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8"/>
          <p:cNvSpPr/>
          <p:nvPr/>
        </p:nvSpPr>
        <p:spPr bwMode="auto">
          <a:xfrm>
            <a:off x="5509846" y="1833390"/>
            <a:ext cx="6435969" cy="3786373"/>
          </a:xfrm>
          <a:custGeom>
            <a:avLst/>
            <a:gdLst>
              <a:gd name="T0" fmla="*/ 2634 w 2634"/>
              <a:gd name="T1" fmla="*/ 1344 h 1701"/>
              <a:gd name="T2" fmla="*/ 2435 w 2634"/>
              <a:gd name="T3" fmla="*/ 1025 h 1701"/>
              <a:gd name="T4" fmla="*/ 2485 w 2634"/>
              <a:gd name="T5" fmla="*/ 885 h 1701"/>
              <a:gd name="T6" fmla="*/ 2260 w 2634"/>
              <a:gd name="T7" fmla="*/ 660 h 1701"/>
              <a:gd name="T8" fmla="*/ 2209 w 2634"/>
              <a:gd name="T9" fmla="*/ 666 h 1701"/>
              <a:gd name="T10" fmla="*/ 2209 w 2634"/>
              <a:gd name="T11" fmla="*/ 659 h 1701"/>
              <a:gd name="T12" fmla="*/ 1932 w 2634"/>
              <a:gd name="T13" fmla="*/ 382 h 1701"/>
              <a:gd name="T14" fmla="*/ 1899 w 2634"/>
              <a:gd name="T15" fmla="*/ 384 h 1701"/>
              <a:gd name="T16" fmla="*/ 1396 w 2634"/>
              <a:gd name="T17" fmla="*/ 0 h 1701"/>
              <a:gd name="T18" fmla="*/ 963 w 2634"/>
              <a:gd name="T19" fmla="*/ 231 h 1701"/>
              <a:gd name="T20" fmla="*/ 789 w 2634"/>
              <a:gd name="T21" fmla="*/ 191 h 1701"/>
              <a:gd name="T22" fmla="*/ 382 w 2634"/>
              <a:gd name="T23" fmla="*/ 598 h 1701"/>
              <a:gd name="T24" fmla="*/ 382 w 2634"/>
              <a:gd name="T25" fmla="*/ 604 h 1701"/>
              <a:gd name="T26" fmla="*/ 0 w 2634"/>
              <a:gd name="T27" fmla="*/ 1137 h 1701"/>
              <a:gd name="T28" fmla="*/ 564 w 2634"/>
              <a:gd name="T29" fmla="*/ 1701 h 1701"/>
              <a:gd name="T30" fmla="*/ 2290 w 2634"/>
              <a:gd name="T31" fmla="*/ 1701 h 1701"/>
              <a:gd name="T32" fmla="*/ 2290 w 2634"/>
              <a:gd name="T33" fmla="*/ 1700 h 1701"/>
              <a:gd name="T34" fmla="*/ 2634 w 2634"/>
              <a:gd name="T35" fmla="*/ 1344 h 1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34" h="1701">
                <a:moveTo>
                  <a:pt x="2634" y="1344"/>
                </a:moveTo>
                <a:cubicBezTo>
                  <a:pt x="2634" y="1204"/>
                  <a:pt x="2553" y="1084"/>
                  <a:pt x="2435" y="1025"/>
                </a:cubicBezTo>
                <a:cubicBezTo>
                  <a:pt x="2466" y="987"/>
                  <a:pt x="2485" y="938"/>
                  <a:pt x="2485" y="885"/>
                </a:cubicBezTo>
                <a:cubicBezTo>
                  <a:pt x="2485" y="761"/>
                  <a:pt x="2384" y="660"/>
                  <a:pt x="2260" y="660"/>
                </a:cubicBezTo>
                <a:cubicBezTo>
                  <a:pt x="2242" y="660"/>
                  <a:pt x="2225" y="663"/>
                  <a:pt x="2209" y="666"/>
                </a:cubicBezTo>
                <a:cubicBezTo>
                  <a:pt x="2209" y="664"/>
                  <a:pt x="2209" y="662"/>
                  <a:pt x="2209" y="659"/>
                </a:cubicBezTo>
                <a:cubicBezTo>
                  <a:pt x="2209" y="506"/>
                  <a:pt x="2085" y="382"/>
                  <a:pt x="1932" y="382"/>
                </a:cubicBezTo>
                <a:cubicBezTo>
                  <a:pt x="1921" y="382"/>
                  <a:pt x="1910" y="383"/>
                  <a:pt x="1899" y="384"/>
                </a:cubicBezTo>
                <a:cubicBezTo>
                  <a:pt x="1839" y="163"/>
                  <a:pt x="1637" y="0"/>
                  <a:pt x="1396" y="0"/>
                </a:cubicBezTo>
                <a:cubicBezTo>
                  <a:pt x="1216" y="0"/>
                  <a:pt x="1057" y="91"/>
                  <a:pt x="963" y="231"/>
                </a:cubicBezTo>
                <a:cubicBezTo>
                  <a:pt x="910" y="206"/>
                  <a:pt x="851" y="191"/>
                  <a:pt x="789" y="191"/>
                </a:cubicBezTo>
                <a:cubicBezTo>
                  <a:pt x="564" y="191"/>
                  <a:pt x="382" y="373"/>
                  <a:pt x="382" y="598"/>
                </a:cubicBezTo>
                <a:cubicBezTo>
                  <a:pt x="382" y="600"/>
                  <a:pt x="382" y="602"/>
                  <a:pt x="382" y="604"/>
                </a:cubicBezTo>
                <a:cubicBezTo>
                  <a:pt x="160" y="679"/>
                  <a:pt x="0" y="889"/>
                  <a:pt x="0" y="1137"/>
                </a:cubicBezTo>
                <a:cubicBezTo>
                  <a:pt x="0" y="1448"/>
                  <a:pt x="252" y="1701"/>
                  <a:pt x="564" y="1701"/>
                </a:cubicBezTo>
                <a:cubicBezTo>
                  <a:pt x="2290" y="1701"/>
                  <a:pt x="2290" y="1701"/>
                  <a:pt x="2290" y="1701"/>
                </a:cubicBezTo>
                <a:cubicBezTo>
                  <a:pt x="2290" y="1700"/>
                  <a:pt x="2290" y="1700"/>
                  <a:pt x="2290" y="1700"/>
                </a:cubicBezTo>
                <a:cubicBezTo>
                  <a:pt x="2481" y="1693"/>
                  <a:pt x="2634" y="1537"/>
                  <a:pt x="2634" y="1344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FFC000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/>
          <a:srcRect b="83242"/>
          <a:stretch>
            <a:fillRect/>
          </a:stretch>
        </p:blipFill>
        <p:spPr>
          <a:xfrm>
            <a:off x="-330564" y="6468838"/>
            <a:ext cx="12600000" cy="3964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lum contrast="20000"/>
          </a:blip>
          <a:stretch>
            <a:fillRect/>
          </a:stretch>
        </p:blipFill>
        <p:spPr>
          <a:xfrm>
            <a:off x="10177608" y="-707253"/>
            <a:ext cx="2722500" cy="25537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7339">
            <a:off x="8651" y="21274"/>
            <a:ext cx="9075498" cy="898875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2" name="文本框 11"/>
          <p:cNvSpPr txBox="1"/>
          <p:nvPr/>
        </p:nvSpPr>
        <p:spPr>
          <a:xfrm>
            <a:off x="7120204" y="4037891"/>
            <a:ext cx="36215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b="1">
                <a:ln w="0">
                  <a:noFill/>
                </a:ln>
                <a:solidFill>
                  <a:srgbClr val="96BA2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KHÁM PHÁ</a:t>
            </a:r>
            <a:endParaRPr lang="en-US" altLang="zh-CN" sz="4800" b="1" dirty="0">
              <a:ln w="0">
                <a:noFill/>
              </a:ln>
              <a:solidFill>
                <a:srgbClr val="96BA27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615828" y="-359889"/>
            <a:ext cx="2771913" cy="5386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4400" i="1" dirty="0">
                <a:ln w="0">
                  <a:noFill/>
                </a:ln>
                <a:solidFill>
                  <a:srgbClr val="96BA2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34400" i="1" dirty="0">
              <a:ln w="0">
                <a:noFill/>
              </a:ln>
              <a:solidFill>
                <a:srgbClr val="96BA2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6">
            <a:lum contrast="20000"/>
          </a:blip>
          <a:stretch>
            <a:fillRect/>
          </a:stretch>
        </p:blipFill>
        <p:spPr>
          <a:xfrm>
            <a:off x="8418832" y="2434711"/>
            <a:ext cx="1776058" cy="94499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800">
        <p15:prstTrans prst="pageCurlDouble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8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7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8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2" grpId="0"/>
          <p:bldP spid="1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2" grpId="0"/>
          <p:bldP spid="16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C6232E6B-6320-499C-951F-AF7C6081B395}"/>
              </a:ext>
            </a:extLst>
          </p:cNvPr>
          <p:cNvGrpSpPr/>
          <p:nvPr/>
        </p:nvGrpSpPr>
        <p:grpSpPr>
          <a:xfrm flipH="1">
            <a:off x="-576103" y="-133350"/>
            <a:ext cx="10291601" cy="7048500"/>
            <a:chOff x="-3645316" y="-267816"/>
            <a:chExt cx="15965691" cy="7150581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D0DA25FD-B01A-49E6-8279-D008CEA71177}"/>
                </a:ext>
              </a:extLst>
            </p:cNvPr>
            <p:cNvSpPr/>
            <p:nvPr/>
          </p:nvSpPr>
          <p:spPr>
            <a:xfrm>
              <a:off x="125836" y="-267816"/>
              <a:ext cx="12194539" cy="7044055"/>
            </a:xfrm>
            <a:prstGeom prst="ellipse">
              <a:avLst/>
            </a:prstGeom>
            <a:solidFill>
              <a:srgbClr val="FBFF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FF7974BC-FDD1-467D-BDC6-E739B4E5F025}"/>
                </a:ext>
              </a:extLst>
            </p:cNvPr>
            <p:cNvSpPr/>
            <p:nvPr/>
          </p:nvSpPr>
          <p:spPr>
            <a:xfrm>
              <a:off x="-1822724" y="-161290"/>
              <a:ext cx="12194539" cy="7044055"/>
            </a:xfrm>
            <a:prstGeom prst="ellipse">
              <a:avLst/>
            </a:prstGeom>
            <a:solidFill>
              <a:srgbClr val="FFEB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1A4C0C2-668E-4A2F-BC86-45077AF9123C}"/>
                </a:ext>
              </a:extLst>
            </p:cNvPr>
            <p:cNvSpPr/>
            <p:nvPr/>
          </p:nvSpPr>
          <p:spPr>
            <a:xfrm>
              <a:off x="-3645316" y="-166642"/>
              <a:ext cx="12194539" cy="7044055"/>
            </a:xfrm>
            <a:prstGeom prst="ellipse">
              <a:avLst/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ED80AB6-AB79-4C1A-8E49-C09EA249D5B0}"/>
              </a:ext>
            </a:extLst>
          </p:cNvPr>
          <p:cNvGrpSpPr/>
          <p:nvPr/>
        </p:nvGrpSpPr>
        <p:grpSpPr>
          <a:xfrm>
            <a:off x="2726214" y="-133350"/>
            <a:ext cx="10291601" cy="7048500"/>
            <a:chOff x="-3645316" y="-267816"/>
            <a:chExt cx="15965691" cy="7150581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7A01AF8-3A56-4BB8-AE00-AAA49FB25A85}"/>
                </a:ext>
              </a:extLst>
            </p:cNvPr>
            <p:cNvSpPr/>
            <p:nvPr/>
          </p:nvSpPr>
          <p:spPr>
            <a:xfrm>
              <a:off x="125836" y="-267816"/>
              <a:ext cx="12194539" cy="7044055"/>
            </a:xfrm>
            <a:prstGeom prst="ellipse">
              <a:avLst/>
            </a:prstGeom>
            <a:solidFill>
              <a:srgbClr val="FBFF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DC124FD-45C3-47A8-8BE7-BB5A28F1F17C}"/>
                </a:ext>
              </a:extLst>
            </p:cNvPr>
            <p:cNvSpPr/>
            <p:nvPr/>
          </p:nvSpPr>
          <p:spPr>
            <a:xfrm>
              <a:off x="-1822724" y="-161290"/>
              <a:ext cx="12194539" cy="7044055"/>
            </a:xfrm>
            <a:prstGeom prst="ellipse">
              <a:avLst/>
            </a:prstGeom>
            <a:solidFill>
              <a:srgbClr val="FFEB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CAB3DC1-DB6E-4F27-85E1-6A5877465415}"/>
                </a:ext>
              </a:extLst>
            </p:cNvPr>
            <p:cNvSpPr/>
            <p:nvPr/>
          </p:nvSpPr>
          <p:spPr>
            <a:xfrm>
              <a:off x="-3645316" y="-166642"/>
              <a:ext cx="12194539" cy="7044055"/>
            </a:xfrm>
            <a:prstGeom prst="ellipse">
              <a:avLst/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AB213C37-4BDE-4B2A-91AE-F1636E77D4A0}"/>
              </a:ext>
            </a:extLst>
          </p:cNvPr>
          <p:cNvSpPr/>
          <p:nvPr/>
        </p:nvSpPr>
        <p:spPr>
          <a:xfrm>
            <a:off x="228600" y="209550"/>
            <a:ext cx="11734800" cy="6381750"/>
          </a:xfrm>
          <a:prstGeom prst="rect">
            <a:avLst/>
          </a:prstGeom>
          <a:solidFill>
            <a:srgbClr val="FBFFE2">
              <a:alpha val="85000"/>
            </a:srgbClr>
          </a:solidFill>
          <a:ln w="57150" cmpd="thinThick">
            <a:solidFill>
              <a:srgbClr val="0273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AA783D8-48E9-4161-80AA-7D218EDF86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429" y="5142379"/>
            <a:ext cx="5152324" cy="289784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4E0C1FE-1EEB-4DA0-93EE-F48EF1AAC400}"/>
              </a:ext>
            </a:extLst>
          </p:cNvPr>
          <p:cNvSpPr/>
          <p:nvPr/>
        </p:nvSpPr>
        <p:spPr>
          <a:xfrm>
            <a:off x="2986849" y="266700"/>
            <a:ext cx="597631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>
                <a:ln w="0"/>
                <a:solidFill>
                  <a:srgbClr val="0145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giá trị của các biểu th</a:t>
            </a:r>
            <a:r>
              <a:rPr lang="en-US" sz="3600" b="1">
                <a:ln w="0"/>
                <a:solidFill>
                  <a:srgbClr val="0145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ức</a:t>
            </a:r>
            <a:endParaRPr lang="en-US" sz="3600" b="1" cap="none" spc="0">
              <a:ln w="0"/>
              <a:solidFill>
                <a:srgbClr val="0145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C0662A-4122-4A64-B82C-61B24A7A0466}"/>
              </a:ext>
            </a:extLst>
          </p:cNvPr>
          <p:cNvSpPr/>
          <p:nvPr/>
        </p:nvSpPr>
        <p:spPr>
          <a:xfrm>
            <a:off x="1152158" y="1077001"/>
            <a:ext cx="261321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600" b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( 9 × 15 ) : 3</a:t>
            </a:r>
            <a:endParaRPr lang="en-US" sz="3600" b="1" cap="none" spc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A5C5823-1E42-4755-AD5B-6CE74855D082}"/>
              </a:ext>
            </a:extLst>
          </p:cNvPr>
          <p:cNvSpPr/>
          <p:nvPr/>
        </p:nvSpPr>
        <p:spPr>
          <a:xfrm>
            <a:off x="5258799" y="1077000"/>
            <a:ext cx="261321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600" b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9 × ( 15 : 3 )</a:t>
            </a:r>
            <a:endParaRPr lang="en-US" sz="3600" b="1" cap="none" spc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A845AD2-04C7-4C74-BC2D-0E8C1CC2387F}"/>
              </a:ext>
            </a:extLst>
          </p:cNvPr>
          <p:cNvSpPr/>
          <p:nvPr/>
        </p:nvSpPr>
        <p:spPr>
          <a:xfrm>
            <a:off x="8540642" y="1077000"/>
            <a:ext cx="249780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600" b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( 9 : 3 )× 15</a:t>
            </a:r>
            <a:endParaRPr lang="en-US" sz="3600" b="1" cap="none" spc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8DBBCD7-33D5-4709-97C0-1EF66BA496A5}"/>
              </a:ext>
            </a:extLst>
          </p:cNvPr>
          <p:cNvCxnSpPr>
            <a:cxnSpLocks/>
          </p:cNvCxnSpPr>
          <p:nvPr/>
        </p:nvCxnSpPr>
        <p:spPr>
          <a:xfrm>
            <a:off x="4252686" y="1251163"/>
            <a:ext cx="0" cy="1390437"/>
          </a:xfrm>
          <a:prstGeom prst="line">
            <a:avLst/>
          </a:prstGeom>
          <a:ln w="28575">
            <a:solidFill>
              <a:srgbClr val="0273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E30BA3F-1CA9-479B-9D1D-6E766EEADADA}"/>
              </a:ext>
            </a:extLst>
          </p:cNvPr>
          <p:cNvCxnSpPr>
            <a:cxnSpLocks/>
          </p:cNvCxnSpPr>
          <p:nvPr/>
        </p:nvCxnSpPr>
        <p:spPr>
          <a:xfrm>
            <a:off x="8077200" y="1251163"/>
            <a:ext cx="0" cy="1390437"/>
          </a:xfrm>
          <a:prstGeom prst="line">
            <a:avLst/>
          </a:prstGeom>
          <a:ln w="28575">
            <a:solidFill>
              <a:srgbClr val="0273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84BBFD0D-BBDE-4985-8D5B-3F56139AFE32}"/>
              </a:ext>
            </a:extLst>
          </p:cNvPr>
          <p:cNvSpPr/>
          <p:nvPr/>
        </p:nvSpPr>
        <p:spPr>
          <a:xfrm>
            <a:off x="847579" y="1715243"/>
            <a:ext cx="198644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600" b="1">
                <a:solidFill>
                  <a:srgbClr val="FF0066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= 135 : 3 </a:t>
            </a:r>
          </a:p>
          <a:p>
            <a:pPr algn="just"/>
            <a:r>
              <a:rPr lang="en-US" altLang="zh-CN" sz="3600" b="1">
                <a:solidFill>
                  <a:srgbClr val="FF0066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= 45</a:t>
            </a:r>
            <a:endParaRPr lang="en-US" sz="3600" b="1" cap="none" spc="0">
              <a:ln w="0"/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9D866E4-598B-4A9E-842A-AA66440F8C33}"/>
              </a:ext>
            </a:extLst>
          </p:cNvPr>
          <p:cNvSpPr/>
          <p:nvPr/>
        </p:nvSpPr>
        <p:spPr>
          <a:xfrm>
            <a:off x="8314866" y="1599181"/>
            <a:ext cx="195277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600" b="1">
                <a:solidFill>
                  <a:srgbClr val="FF0066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= 3 × 15 </a:t>
            </a:r>
          </a:p>
          <a:p>
            <a:pPr algn="just"/>
            <a:r>
              <a:rPr lang="en-US" altLang="zh-CN" sz="3600" b="1">
                <a:solidFill>
                  <a:srgbClr val="FF0066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= 45</a:t>
            </a:r>
            <a:endParaRPr lang="en-US" sz="3600" b="1" cap="none" spc="0">
              <a:ln w="0"/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7764CD9-67B2-4AD8-AF05-80761919CAA8}"/>
              </a:ext>
            </a:extLst>
          </p:cNvPr>
          <p:cNvSpPr/>
          <p:nvPr/>
        </p:nvSpPr>
        <p:spPr>
          <a:xfrm>
            <a:off x="4906855" y="1663907"/>
            <a:ext cx="172194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just"/>
            <a:r>
              <a:rPr lang="en-US" altLang="zh-CN" sz="3600" b="1">
                <a:solidFill>
                  <a:srgbClr val="FF0066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= 9 × 5 </a:t>
            </a:r>
          </a:p>
          <a:p>
            <a:pPr algn="just"/>
            <a:r>
              <a:rPr lang="en-US" altLang="zh-CN" sz="3600" b="1">
                <a:solidFill>
                  <a:srgbClr val="FF0066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= 45</a:t>
            </a:r>
            <a:endParaRPr lang="en-US" sz="3600" b="1" cap="none" spc="0">
              <a:ln w="0"/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5481FD2-FC72-437A-BDC6-793F757DD9FB}"/>
              </a:ext>
            </a:extLst>
          </p:cNvPr>
          <p:cNvSpPr/>
          <p:nvPr/>
        </p:nvSpPr>
        <p:spPr>
          <a:xfrm>
            <a:off x="2567876" y="2957420"/>
            <a:ext cx="748955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>
                <a:ln w="0"/>
                <a:solidFill>
                  <a:srgbClr val="0145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sánh giá trị của các biểu th</a:t>
            </a:r>
            <a:r>
              <a:rPr lang="en-US" sz="3600" b="1">
                <a:ln w="0"/>
                <a:solidFill>
                  <a:srgbClr val="0145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ức trên</a:t>
            </a:r>
            <a:endParaRPr lang="en-US" sz="3600" b="1" cap="none" spc="0">
              <a:ln w="0"/>
              <a:solidFill>
                <a:srgbClr val="0145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68EB2FD-C742-4AEE-B1FD-5EC59FA126A3}"/>
              </a:ext>
            </a:extLst>
          </p:cNvPr>
          <p:cNvSpPr/>
          <p:nvPr/>
        </p:nvSpPr>
        <p:spPr>
          <a:xfrm>
            <a:off x="1228566" y="2253365"/>
            <a:ext cx="771630" cy="77163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DAF2723-63ED-4B13-9CB7-8FB218E5E6BC}"/>
              </a:ext>
            </a:extLst>
          </p:cNvPr>
          <p:cNvSpPr/>
          <p:nvPr/>
        </p:nvSpPr>
        <p:spPr>
          <a:xfrm>
            <a:off x="5272504" y="2181055"/>
            <a:ext cx="771630" cy="77163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E1C896E1-2F8F-43F1-B883-B31D8D26395A}"/>
              </a:ext>
            </a:extLst>
          </p:cNvPr>
          <p:cNvSpPr/>
          <p:nvPr/>
        </p:nvSpPr>
        <p:spPr>
          <a:xfrm>
            <a:off x="8698616" y="2175978"/>
            <a:ext cx="771630" cy="77163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FEDFACF-0CCF-435C-BFAF-9F3370C5965D}"/>
              </a:ext>
            </a:extLst>
          </p:cNvPr>
          <p:cNvSpPr/>
          <p:nvPr/>
        </p:nvSpPr>
        <p:spPr>
          <a:xfrm>
            <a:off x="1448030" y="3715436"/>
            <a:ext cx="963757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Vậy: 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( 9 × 15 ) : 3</a:t>
            </a:r>
            <a:r>
              <a:rPr lang="en-US" altLang="zh-CN" sz="3600" b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9 × ( 15 : 3 ) =  ( 9 : 3 )× 15</a:t>
            </a:r>
            <a:endParaRPr lang="en-US" sz="3600" b="1">
              <a:ln w="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3ED0EBFC-3639-49F1-A718-51772ADCC72E}"/>
              </a:ext>
            </a:extLst>
          </p:cNvPr>
          <p:cNvSpPr/>
          <p:nvPr/>
        </p:nvSpPr>
        <p:spPr>
          <a:xfrm>
            <a:off x="2613292" y="4542443"/>
            <a:ext cx="289694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chia hết cho 3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B53FA822-35EA-47B5-8089-E57B5ADCB691}"/>
              </a:ext>
            </a:extLst>
          </p:cNvPr>
          <p:cNvGrpSpPr/>
          <p:nvPr/>
        </p:nvGrpSpPr>
        <p:grpSpPr>
          <a:xfrm>
            <a:off x="3038636" y="4255734"/>
            <a:ext cx="1969693" cy="290287"/>
            <a:chOff x="2984468" y="4284663"/>
            <a:chExt cx="2032000" cy="533400"/>
          </a:xfrm>
        </p:grpSpPr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BEF6321B-A394-4235-AB42-861D287D2B56}"/>
                </a:ext>
              </a:extLst>
            </p:cNvPr>
            <p:cNvCxnSpPr/>
            <p:nvPr/>
          </p:nvCxnSpPr>
          <p:spPr>
            <a:xfrm>
              <a:off x="2986849" y="4284663"/>
              <a:ext cx="0" cy="533400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B17CD92F-9C60-46E4-8262-17A170DC02CC}"/>
                </a:ext>
              </a:extLst>
            </p:cNvPr>
            <p:cNvCxnSpPr>
              <a:cxnSpLocks/>
            </p:cNvCxnSpPr>
            <p:nvPr/>
          </p:nvCxnSpPr>
          <p:spPr>
            <a:xfrm>
              <a:off x="2984468" y="4803776"/>
              <a:ext cx="2032000" cy="0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9086C6FE-F0B9-42C7-B4AA-CE128FA5C6C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14086" y="4360863"/>
              <a:ext cx="0" cy="457200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Rectangle 65">
            <a:extLst>
              <a:ext uri="{FF2B5EF4-FFF2-40B4-BE49-F238E27FC236}">
                <a16:creationId xmlns:a16="http://schemas.microsoft.com/office/drawing/2014/main" id="{65820503-CF20-4759-BBD1-F2BF8782CB48}"/>
              </a:ext>
            </a:extLst>
          </p:cNvPr>
          <p:cNvSpPr/>
          <p:nvPr/>
        </p:nvSpPr>
        <p:spPr>
          <a:xfrm>
            <a:off x="2432648" y="4532972"/>
            <a:ext cx="310213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chia hết cho 3</a:t>
            </a: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13E02BD8-A3E1-4A9F-835D-CD5B4E324DF9}"/>
              </a:ext>
            </a:extLst>
          </p:cNvPr>
          <p:cNvGrpSpPr/>
          <p:nvPr/>
        </p:nvGrpSpPr>
        <p:grpSpPr>
          <a:xfrm>
            <a:off x="3936854" y="4260336"/>
            <a:ext cx="1073784" cy="272636"/>
            <a:chOff x="2984468" y="4284663"/>
            <a:chExt cx="2032000" cy="533400"/>
          </a:xfrm>
        </p:grpSpPr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E0E8C662-96CD-4C1A-8E7D-BED3E80083ED}"/>
                </a:ext>
              </a:extLst>
            </p:cNvPr>
            <p:cNvCxnSpPr/>
            <p:nvPr/>
          </p:nvCxnSpPr>
          <p:spPr>
            <a:xfrm>
              <a:off x="2986849" y="4284663"/>
              <a:ext cx="0" cy="533400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738DB22C-18CF-4707-B0C1-005B4F3E94E1}"/>
                </a:ext>
              </a:extLst>
            </p:cNvPr>
            <p:cNvCxnSpPr>
              <a:cxnSpLocks/>
            </p:cNvCxnSpPr>
            <p:nvPr/>
          </p:nvCxnSpPr>
          <p:spPr>
            <a:xfrm>
              <a:off x="2984468" y="4803776"/>
              <a:ext cx="2032000" cy="0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F8F875A6-6B96-43B5-BF4F-503FB2E4685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14086" y="4360863"/>
              <a:ext cx="0" cy="457200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Rectangle 70">
            <a:extLst>
              <a:ext uri="{FF2B5EF4-FFF2-40B4-BE49-F238E27FC236}">
                <a16:creationId xmlns:a16="http://schemas.microsoft.com/office/drawing/2014/main" id="{1C644B57-39BC-47A9-A675-ECE843E6E274}"/>
              </a:ext>
            </a:extLst>
          </p:cNvPr>
          <p:cNvSpPr/>
          <p:nvPr/>
        </p:nvSpPr>
        <p:spPr>
          <a:xfrm>
            <a:off x="404614" y="521958"/>
            <a:ext cx="11234479" cy="24857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cap="none" spc="0">
                <a:ln w="0"/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chia một tích hai thừa số cho một số, </a:t>
            </a:r>
            <a:br>
              <a:rPr lang="en-US" sz="3600" b="1" cap="none" spc="0">
                <a:ln w="0"/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cap="none" spc="0">
                <a:ln w="0"/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có thể lấy một thừa số chia cho số đó (nếu chia hết) rồi nhân kết quả với thừa số kia.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112E9CFB-7D60-430B-90EF-E58CCA1311CD}"/>
              </a:ext>
            </a:extLst>
          </p:cNvPr>
          <p:cNvSpPr/>
          <p:nvPr/>
        </p:nvSpPr>
        <p:spPr>
          <a:xfrm>
            <a:off x="8581597" y="3717446"/>
            <a:ext cx="1454244" cy="646331"/>
          </a:xfrm>
          <a:prstGeom prst="rect">
            <a:avLst/>
          </a:prstGeom>
          <a:solidFill>
            <a:srgbClr val="FCFCDE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6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( 9 : 3)</a:t>
            </a:r>
            <a:endParaRPr lang="en-US" sz="3600" b="1">
              <a:ln w="0"/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EB4314E-378D-40CD-9086-A430F5C2266F}"/>
              </a:ext>
            </a:extLst>
          </p:cNvPr>
          <p:cNvSpPr/>
          <p:nvPr/>
        </p:nvSpPr>
        <p:spPr>
          <a:xfrm>
            <a:off x="5481769" y="3677208"/>
            <a:ext cx="881972" cy="646331"/>
          </a:xfrm>
          <a:prstGeom prst="rect">
            <a:avLst/>
          </a:prstGeom>
          <a:solidFill>
            <a:srgbClr val="FCFCDE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600" b="1">
                <a:solidFill>
                  <a:srgbClr val="00B05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9 ×</a:t>
            </a:r>
            <a:endParaRPr lang="en-US" sz="3600" b="1">
              <a:ln w="0"/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2B52E30E-88E7-4F03-8E06-51BF8892FA05}"/>
              </a:ext>
            </a:extLst>
          </p:cNvPr>
          <p:cNvSpPr/>
          <p:nvPr/>
        </p:nvSpPr>
        <p:spPr>
          <a:xfrm>
            <a:off x="6288796" y="3685816"/>
            <a:ext cx="1800493" cy="646331"/>
          </a:xfrm>
          <a:prstGeom prst="rect">
            <a:avLst/>
          </a:prstGeom>
          <a:solidFill>
            <a:srgbClr val="FCFCDE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6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( 15 : 3 )</a:t>
            </a:r>
            <a:endParaRPr lang="en-US" sz="3600" b="1">
              <a:ln w="0"/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D59AC19F-D47A-4521-9210-81F42E005478}"/>
              </a:ext>
            </a:extLst>
          </p:cNvPr>
          <p:cNvSpPr/>
          <p:nvPr/>
        </p:nvSpPr>
        <p:spPr>
          <a:xfrm>
            <a:off x="9955926" y="3710122"/>
            <a:ext cx="1112804" cy="646331"/>
          </a:xfrm>
          <a:prstGeom prst="rect">
            <a:avLst/>
          </a:prstGeom>
          <a:solidFill>
            <a:srgbClr val="FCFCDE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600" b="1">
                <a:solidFill>
                  <a:srgbClr val="00B05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× 15</a:t>
            </a:r>
            <a:endParaRPr lang="en-US" sz="3600" b="1">
              <a:ln w="0"/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7607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8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24000" decel="6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accel="24000" decel="6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accel="24000" decel="6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accel="24000" decel="6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accel="24000" decel="6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accel="24000" decel="6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23" grpId="0"/>
      <p:bldP spid="23" grpId="1"/>
      <p:bldP spid="26" grpId="0"/>
      <p:bldP spid="26" grpId="1"/>
      <p:bldP spid="27" grpId="0"/>
      <p:bldP spid="27" grpId="1"/>
      <p:bldP spid="28" grpId="0"/>
      <p:bldP spid="28" grpId="1"/>
      <p:bldP spid="29" grpId="0" animBg="1"/>
      <p:bldP spid="29" grpId="1" animBg="1"/>
      <p:bldP spid="29" grpId="2" animBg="1"/>
      <p:bldP spid="30" grpId="0" animBg="1"/>
      <p:bldP spid="30" grpId="1" animBg="1"/>
      <p:bldP spid="30" grpId="2" animBg="1"/>
      <p:bldP spid="31" grpId="0" animBg="1"/>
      <p:bldP spid="31" grpId="1" animBg="1"/>
      <p:bldP spid="31" grpId="2" animBg="1"/>
      <p:bldP spid="32" grpId="0"/>
      <p:bldP spid="60" grpId="0"/>
      <p:bldP spid="60" grpId="1"/>
      <p:bldP spid="66" grpId="0"/>
      <p:bldP spid="66" grpId="1"/>
      <p:bldP spid="71" grpId="0"/>
      <p:bldP spid="72" grpId="0" animBg="1"/>
      <p:bldP spid="73" grpId="0" animBg="1"/>
      <p:bldP spid="74" grpId="0" animBg="1"/>
      <p:bldP spid="7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114695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603</TotalTime>
  <Words>568</Words>
  <Application>Microsoft Office PowerPoint</Application>
  <PresentationFormat>Widescreen</PresentationFormat>
  <Paragraphs>112</Paragraphs>
  <Slides>19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微软雅黑</vt:lpstr>
      <vt:lpstr>Arial</vt:lpstr>
      <vt:lpstr>Wingdings</vt:lpstr>
      <vt:lpstr>等线</vt:lpstr>
      <vt:lpstr>UTM Duepuntozero</vt:lpstr>
      <vt:lpstr>UTM Caviar</vt:lpstr>
      <vt:lpstr>Times New Roman</vt:lpstr>
      <vt:lpstr>Calibri</vt:lpstr>
      <vt:lpstr>宋体</vt:lpstr>
      <vt:lpstr>Cambria Math</vt:lpstr>
      <vt:lpstr>Calibri Light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Chia mot tich cho mot so</dc:title>
  <dc:subject>Toan 4</dc:subject>
  <dc:creator>KTUTS</dc:creator>
  <cp:keywords>Thy Tho</cp:keywords>
  <cp:lastModifiedBy>Administrator</cp:lastModifiedBy>
  <cp:revision>76</cp:revision>
  <dcterms:created xsi:type="dcterms:W3CDTF">2016-09-24T16:29:00Z</dcterms:created>
  <dcterms:modified xsi:type="dcterms:W3CDTF">2021-12-05T02:00:14Z</dcterms:modified>
  <cp:version>Z17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2052-10.1.0.6554</vt:lpwstr>
  </property>
</Properties>
</file>