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1"/>
  </p:notesMasterIdLst>
  <p:sldIdLst>
    <p:sldId id="333" r:id="rId11"/>
    <p:sldId id="313" r:id="rId12"/>
    <p:sldId id="334" r:id="rId13"/>
    <p:sldId id="330" r:id="rId14"/>
    <p:sldId id="331" r:id="rId15"/>
    <p:sldId id="332" r:id="rId16"/>
    <p:sldId id="336" r:id="rId17"/>
    <p:sldId id="337" r:id="rId18"/>
    <p:sldId id="324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1F9F5F-92A4-4D77-9F27-8D141A70F3E2}">
          <p14:sldIdLst>
            <p14:sldId id="333"/>
            <p14:sldId id="313"/>
            <p14:sldId id="334"/>
            <p14:sldId id="330"/>
            <p14:sldId id="331"/>
            <p14:sldId id="332"/>
            <p14:sldId id="336"/>
            <p14:sldId id="337"/>
          </p14:sldIdLst>
        </p14:section>
        <p14:section name="Untitled Section" id="{C19933A0-CA63-4143-ACFD-82AEFFCF7B75}">
          <p14:sldIdLst>
            <p14:sldId id="324"/>
            <p14:sldId id="32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79" d="100"/>
          <a:sy n="79" d="100"/>
        </p:scale>
        <p:origin x="-11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78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6.wav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audio" Target="../media/audio5.wav"/><Relationship Id="rId17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16.png"/><Relationship Id="rId1" Type="http://schemas.microsoft.com/office/2007/relationships/media" Target="../media/media1.mp4"/><Relationship Id="rId6" Type="http://schemas.openxmlformats.org/officeDocument/2006/relationships/audio" Target="../media/media3.wma"/><Relationship Id="rId11" Type="http://schemas.openxmlformats.org/officeDocument/2006/relationships/audio" Target="../media/audio4.wav"/><Relationship Id="rId5" Type="http://schemas.microsoft.com/office/2007/relationships/media" Target="../media/media3.wma"/><Relationship Id="rId15" Type="http://schemas.openxmlformats.org/officeDocument/2006/relationships/image" Target="../media/image15.emf"/><Relationship Id="rId10" Type="http://schemas.openxmlformats.org/officeDocument/2006/relationships/audio" Target="../media/audio3.wav"/><Relationship Id="rId4" Type="http://schemas.openxmlformats.org/officeDocument/2006/relationships/audio" Target="../media/media2.wma"/><Relationship Id="rId9" Type="http://schemas.openxmlformats.org/officeDocument/2006/relationships/audio" Target="../media/audio2.wav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4.emf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audio" Target="../media/audio5.wav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audio" Target="../media/media3.wma"/><Relationship Id="rId11" Type="http://schemas.openxmlformats.org/officeDocument/2006/relationships/audio" Target="../media/audio4.wav"/><Relationship Id="rId5" Type="http://schemas.microsoft.com/office/2007/relationships/media" Target="../media/media3.wma"/><Relationship Id="rId15" Type="http://schemas.openxmlformats.org/officeDocument/2006/relationships/image" Target="../media/image16.png"/><Relationship Id="rId10" Type="http://schemas.openxmlformats.org/officeDocument/2006/relationships/audio" Target="../media/audio3.wav"/><Relationship Id="rId4" Type="http://schemas.openxmlformats.org/officeDocument/2006/relationships/audio" Target="../media/media2.wma"/><Relationship Id="rId9" Type="http://schemas.openxmlformats.org/officeDocument/2006/relationships/audio" Target="../media/audio2.wav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252" y="2016145"/>
            <a:ext cx="68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25776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5"/>
            <a:ext cx="2123323" cy="553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3093153"/>
            <a:ext cx="961661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692640" y="3093153"/>
            <a:ext cx="1348740" cy="70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27920" y="3878013"/>
            <a:ext cx="1165860" cy="70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8 504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56470" y="4678113"/>
            <a:ext cx="1165860" cy="70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=""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64" name="Group 22">
            <a:extLst>
              <a:ext uri="{FF2B5EF4-FFF2-40B4-BE49-F238E27FC236}">
                <a16:creationId xmlns=""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=""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=""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=""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=""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=""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=""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=""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=""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=""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=""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Hộp Văn bản 101">
            <a:extLst>
              <a:ext uri="{FF2B5EF4-FFF2-40B4-BE49-F238E27FC236}">
                <a16:creationId xmlns=""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0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=""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9 998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70" y="3378942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=""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=""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80443" y="4949110"/>
            <a:ext cx="120472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="" xmlns:a16="http://schemas.microsoft.com/office/drawing/2014/main" id="{53BBD0CD-8699-415B-91BC-DCA222D78FE1}"/>
              </a:ext>
            </a:extLst>
          </p:cNvPr>
          <p:cNvSpPr txBox="1"/>
          <p:nvPr/>
        </p:nvSpPr>
        <p:spPr>
          <a:xfrm>
            <a:off x="1369572" y="1529242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=""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6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3 496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=""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3 497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=""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685129" y="3365734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3 498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=""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10" y="3373095"/>
            <a:ext cx="952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3 502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=""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624010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3 499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=""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663731" y="336573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=""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11469" y="338031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3 501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=""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29987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3 503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=""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3 504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=""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=""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=""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=""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=""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=""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=""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=""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=""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=""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=""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=""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=""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9 992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=""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629568" y="4917578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9 993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=""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755437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9 994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=""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00392" y="4924733"/>
            <a:ext cx="1062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9 995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=""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816166" y="496487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9 996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=""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5106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9 997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=""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6" y="1178447"/>
            <a:ext cx="1042506" cy="1286367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41" name="Group 14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5" y="3366460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1888921" y="4959230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229719" y="4954394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06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557882" y="1507583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2402" y="1854815"/>
            <a:ext cx="6282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</p:spTree>
    <p:extLst>
      <p:ext uri="{BB962C8B-B14F-4D97-AF65-F5344CB8AC3E}">
        <p14:creationId xmlns:p14="http://schemas.microsoft.com/office/powerpoint/2010/main" val="1021458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86052" y="1250660"/>
            <a:ext cx="387576" cy="1832847"/>
            <a:chOff x="1322576" y="181189"/>
            <a:chExt cx="387790" cy="3742252"/>
          </a:xfrm>
        </p:grpSpPr>
        <p:grpSp>
          <p:nvGrpSpPr>
            <p:cNvPr id="20" name="Group 19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sp>
          <p:nvSpPr>
            <p:cNvPr id="21" name="Left Bracket 20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24" name="Left Bracket 23"/>
          <p:cNvSpPr/>
          <p:nvPr/>
        </p:nvSpPr>
        <p:spPr>
          <a:xfrm flipH="1">
            <a:off x="10932515" y="1144451"/>
            <a:ext cx="154736" cy="181863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53195" y="1170256"/>
            <a:ext cx="455948" cy="3073075"/>
            <a:chOff x="393013" y="1161171"/>
            <a:chExt cx="455948" cy="3073075"/>
          </a:xfrm>
        </p:grpSpPr>
        <p:cxnSp>
          <p:nvCxnSpPr>
            <p:cNvPr id="26" name="Straight Connector 25"/>
            <p:cNvCxnSpPr>
              <a:stCxn id="35" idx="4"/>
              <a:endCxn id="28" idx="0"/>
            </p:cNvCxnSpPr>
            <p:nvPr/>
          </p:nvCxnSpPr>
          <p:spPr>
            <a:xfrm flipH="1">
              <a:off x="620987" y="1161171"/>
              <a:ext cx="11340" cy="261712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93013" y="3778298"/>
              <a:ext cx="455948" cy="455948"/>
              <a:chOff x="268476" y="3165563"/>
              <a:chExt cx="286946" cy="28694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8476" y="316556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0491" y="325323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Parallelogram 29"/>
          <p:cNvSpPr/>
          <p:nvPr/>
        </p:nvSpPr>
        <p:spPr>
          <a:xfrm flipH="1">
            <a:off x="10398839" y="6442711"/>
            <a:ext cx="917632" cy="38265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 flipH="1">
            <a:off x="11351504" y="6453258"/>
            <a:ext cx="740475" cy="43662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55183" y="99679"/>
            <a:ext cx="1082288" cy="1082288"/>
            <a:chOff x="83662" y="159259"/>
            <a:chExt cx="1082288" cy="1082288"/>
          </a:xfrm>
        </p:grpSpPr>
        <p:sp>
          <p:nvSpPr>
            <p:cNvPr id="35" name="Oval 34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56417" y="272546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cxnSp>
          <p:nvCxnSpPr>
            <p:cNvPr id="103" name="Straight Connector 102"/>
            <p:cNvCxnSpPr>
              <a:stCxn id="36" idx="2"/>
              <a:endCxn id="104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Left Brace 133"/>
          <p:cNvSpPr/>
          <p:nvPr/>
        </p:nvSpPr>
        <p:spPr>
          <a:xfrm rot="5400000">
            <a:off x="2078555" y="1620150"/>
            <a:ext cx="218365" cy="129038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5" name="Left Brace 134"/>
          <p:cNvSpPr/>
          <p:nvPr/>
        </p:nvSpPr>
        <p:spPr>
          <a:xfrm rot="16200000">
            <a:off x="2078555" y="2822011"/>
            <a:ext cx="218365" cy="129038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39" name="21P888piCnTQ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48464" y="7115164"/>
            <a:ext cx="1521849" cy="856040"/>
          </a:xfrm>
          <a:prstGeom prst="rect">
            <a:avLst/>
          </a:prstGeom>
        </p:spPr>
      </p:pic>
      <p:pic>
        <p:nvPicPr>
          <p:cNvPr id="2" name="VCNV_15s_2010">
            <a:hlinkClick r:id="" action="ppaction://media"/>
            <a:extLst>
              <a:ext uri="{FF2B5EF4-FFF2-40B4-BE49-F238E27FC236}">
                <a16:creationId xmlns="" xmlns:a16="http://schemas.microsoft.com/office/drawing/2014/main" id="{E0804BB7-D8A5-47B1-915A-926659001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76137" y="7228581"/>
            <a:ext cx="609600" cy="609600"/>
          </a:xfrm>
          <a:prstGeom prst="rect">
            <a:avLst/>
          </a:prstGeom>
        </p:spPr>
      </p:pic>
      <p:sp>
        <p:nvSpPr>
          <p:cNvPr id="55" name="Rectangle 5">
            <a:extLst>
              <a:ext uri="{FF2B5EF4-FFF2-40B4-BE49-F238E27FC236}">
                <a16:creationId xmlns="" xmlns:a16="http://schemas.microsoft.com/office/drawing/2014/main" id="{2D39D656-C9D4-485B-9EF1-C84292035E73}"/>
              </a:ext>
            </a:extLst>
          </p:cNvPr>
          <p:cNvSpPr/>
          <p:nvPr/>
        </p:nvSpPr>
        <p:spPr>
          <a:xfrm>
            <a:off x="3761606" y="4105670"/>
            <a:ext cx="6712787" cy="511057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C2BB5DF9-396E-4540-BDE0-7C84BE7102AD}"/>
              </a:ext>
            </a:extLst>
          </p:cNvPr>
          <p:cNvGrpSpPr/>
          <p:nvPr/>
        </p:nvGrpSpPr>
        <p:grpSpPr>
          <a:xfrm>
            <a:off x="2004643" y="4432829"/>
            <a:ext cx="350520" cy="286712"/>
            <a:chOff x="4344026" y="3202056"/>
            <a:chExt cx="455948" cy="455948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8B40BCA5-2491-4D90-BA4F-DB87A322C6F7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FD1C0DA8-508E-4447-A471-AEC03DDBBB76}"/>
                </a:ext>
              </a:extLst>
            </p:cNvPr>
            <p:cNvSpPr/>
            <p:nvPr/>
          </p:nvSpPr>
          <p:spPr>
            <a:xfrm>
              <a:off x="4476726" y="3332874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59" name="Parallelogram 58">
            <a:extLst>
              <a:ext uri="{FF2B5EF4-FFF2-40B4-BE49-F238E27FC236}">
                <a16:creationId xmlns="" xmlns:a16="http://schemas.microsoft.com/office/drawing/2014/main" id="{3EA83AE3-F805-49F0-8F2D-BCFF883D8619}"/>
              </a:ext>
            </a:extLst>
          </p:cNvPr>
          <p:cNvSpPr/>
          <p:nvPr/>
        </p:nvSpPr>
        <p:spPr>
          <a:xfrm>
            <a:off x="2667257" y="4105671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F6F9DC58-D685-4CC7-B8BB-2C937F960069}"/>
              </a:ext>
            </a:extLst>
          </p:cNvPr>
          <p:cNvGrpSpPr/>
          <p:nvPr/>
        </p:nvGrpSpPr>
        <p:grpSpPr>
          <a:xfrm>
            <a:off x="2385649" y="4105672"/>
            <a:ext cx="8088745" cy="411737"/>
            <a:chOff x="623886" y="1100545"/>
            <a:chExt cx="8088745" cy="503369"/>
          </a:xfrm>
        </p:grpSpPr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4EEAA7B7-CAA7-4754-A584-A0591D22C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49804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269F9781-24AC-45F3-80E7-C01C0F637FCE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49804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56F65088-4A4C-4805-A5EF-F4214535DE04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49804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5">
            <a:extLst>
              <a:ext uri="{FF2B5EF4-FFF2-40B4-BE49-F238E27FC236}">
                <a16:creationId xmlns="" xmlns:a16="http://schemas.microsoft.com/office/drawing/2014/main" id="{6E7C1717-83A4-4714-97F0-4D1256075887}"/>
              </a:ext>
            </a:extLst>
          </p:cNvPr>
          <p:cNvSpPr/>
          <p:nvPr/>
        </p:nvSpPr>
        <p:spPr>
          <a:xfrm>
            <a:off x="3737506" y="4774567"/>
            <a:ext cx="6682032" cy="500568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A6B8724-2ABF-4CA9-B37F-D884F946794F}"/>
              </a:ext>
            </a:extLst>
          </p:cNvPr>
          <p:cNvGrpSpPr/>
          <p:nvPr/>
        </p:nvGrpSpPr>
        <p:grpSpPr>
          <a:xfrm>
            <a:off x="1980541" y="5123667"/>
            <a:ext cx="350520" cy="286712"/>
            <a:chOff x="4344026" y="3202056"/>
            <a:chExt cx="455948" cy="455948"/>
          </a:xfrm>
        </p:grpSpPr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6891E874-A83E-4196-AD18-0EDF3A972E27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B4F75DBC-318D-479E-B53D-208A68A22E85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69" name="Parallelogram 68">
            <a:extLst>
              <a:ext uri="{FF2B5EF4-FFF2-40B4-BE49-F238E27FC236}">
                <a16:creationId xmlns="" xmlns:a16="http://schemas.microsoft.com/office/drawing/2014/main" id="{DB59CE24-6C55-4FCA-9A87-42A5627F574F}"/>
              </a:ext>
            </a:extLst>
          </p:cNvPr>
          <p:cNvSpPr/>
          <p:nvPr/>
        </p:nvSpPr>
        <p:spPr>
          <a:xfrm>
            <a:off x="2643157" y="4796509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9EE222A1-019B-48F6-A9F9-F925F21CB3A8}"/>
              </a:ext>
            </a:extLst>
          </p:cNvPr>
          <p:cNvGrpSpPr/>
          <p:nvPr/>
        </p:nvGrpSpPr>
        <p:grpSpPr>
          <a:xfrm>
            <a:off x="2361548" y="4796509"/>
            <a:ext cx="8088745" cy="411737"/>
            <a:chOff x="623886" y="1100545"/>
            <a:chExt cx="8088745" cy="50336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0AA94CA9-38C0-4DBE-A6EE-4CB139AEB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4948FB48-D358-4C10-8CEB-18DB7067F6BE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E43D5A7C-3B39-4B41-BB8A-0F585B6DD464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5">
            <a:extLst>
              <a:ext uri="{FF2B5EF4-FFF2-40B4-BE49-F238E27FC236}">
                <a16:creationId xmlns="" xmlns:a16="http://schemas.microsoft.com/office/drawing/2014/main" id="{6D03D1D9-596B-4C95-9C65-C8D241CB7FD9}"/>
              </a:ext>
            </a:extLst>
          </p:cNvPr>
          <p:cNvSpPr/>
          <p:nvPr/>
        </p:nvSpPr>
        <p:spPr>
          <a:xfrm>
            <a:off x="3761607" y="5465404"/>
            <a:ext cx="6682032" cy="436621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406F8B3-E044-444E-BD14-E3617249AC91}"/>
              </a:ext>
            </a:extLst>
          </p:cNvPr>
          <p:cNvGrpSpPr/>
          <p:nvPr/>
        </p:nvGrpSpPr>
        <p:grpSpPr>
          <a:xfrm>
            <a:off x="1953195" y="5830275"/>
            <a:ext cx="350520" cy="286712"/>
            <a:chOff x="4344026" y="3202056"/>
            <a:chExt cx="455948" cy="455948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4EAF6C92-39DC-4854-91D1-D98DB2295370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2358F926-C1B7-4494-9F67-04190606B5DB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78" name="Parallelogram 77">
            <a:extLst>
              <a:ext uri="{FF2B5EF4-FFF2-40B4-BE49-F238E27FC236}">
                <a16:creationId xmlns="" xmlns:a16="http://schemas.microsoft.com/office/drawing/2014/main" id="{BDD448A8-FF84-4CEB-9674-3CD758996631}"/>
              </a:ext>
            </a:extLst>
          </p:cNvPr>
          <p:cNvSpPr/>
          <p:nvPr/>
        </p:nvSpPr>
        <p:spPr>
          <a:xfrm>
            <a:off x="2523144" y="5420817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659F286C-C5F2-4321-AD6E-4BBC72574E77}"/>
              </a:ext>
            </a:extLst>
          </p:cNvPr>
          <p:cNvGrpSpPr/>
          <p:nvPr/>
        </p:nvGrpSpPr>
        <p:grpSpPr>
          <a:xfrm>
            <a:off x="2310094" y="5420897"/>
            <a:ext cx="8088745" cy="411737"/>
            <a:chOff x="623886" y="1100545"/>
            <a:chExt cx="8088745" cy="50336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76660913-45A7-4E62-A9DB-5D34FF1E0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E19E65C5-A9B6-4DBF-A3FE-D22D1848E33D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2F60A54B-276E-44B7-8865-F1C9FECD6A07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5">
            <a:extLst>
              <a:ext uri="{FF2B5EF4-FFF2-40B4-BE49-F238E27FC236}">
                <a16:creationId xmlns="" xmlns:a16="http://schemas.microsoft.com/office/drawing/2014/main" id="{C95FB428-9E6D-41FD-90E6-D91C0FC41FBB}"/>
              </a:ext>
            </a:extLst>
          </p:cNvPr>
          <p:cNvSpPr/>
          <p:nvPr/>
        </p:nvSpPr>
        <p:spPr>
          <a:xfrm>
            <a:off x="3716807" y="6167934"/>
            <a:ext cx="6682032" cy="436621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FA5A83C-0DA2-4948-9EBF-317B01BAB6A6}"/>
              </a:ext>
            </a:extLst>
          </p:cNvPr>
          <p:cNvGrpSpPr/>
          <p:nvPr/>
        </p:nvGrpSpPr>
        <p:grpSpPr>
          <a:xfrm>
            <a:off x="1953195" y="6466005"/>
            <a:ext cx="350520" cy="286712"/>
            <a:chOff x="4344026" y="3202056"/>
            <a:chExt cx="455948" cy="455948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4B501853-20EF-419E-82B4-D550F2247728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B8CD90C5-EF9C-458E-98CB-23EF8B972B8B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96" name="Parallelogram 95">
            <a:extLst>
              <a:ext uri="{FF2B5EF4-FFF2-40B4-BE49-F238E27FC236}">
                <a16:creationId xmlns="" xmlns:a16="http://schemas.microsoft.com/office/drawing/2014/main" id="{5814C0B6-D8A6-48DC-9D5C-2DBF48026A4C}"/>
              </a:ext>
            </a:extLst>
          </p:cNvPr>
          <p:cNvSpPr/>
          <p:nvPr/>
        </p:nvSpPr>
        <p:spPr>
          <a:xfrm>
            <a:off x="2415007" y="6093766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1C18A138-C237-44D1-8A4B-68C3C0EEB1C9}"/>
              </a:ext>
            </a:extLst>
          </p:cNvPr>
          <p:cNvGrpSpPr/>
          <p:nvPr/>
        </p:nvGrpSpPr>
        <p:grpSpPr>
          <a:xfrm>
            <a:off x="2310094" y="6133917"/>
            <a:ext cx="8088745" cy="411737"/>
            <a:chOff x="623886" y="1100545"/>
            <a:chExt cx="8088745" cy="50336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5103403-3E9F-4032-97F2-9A57590324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159ED52B-9459-453E-8813-789020A13E64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CF43299B-3B70-4D03-9280-1282111CBA65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VĐ_10s">
            <a:hlinkClick r:id="" action="ppaction://media"/>
            <a:extLst>
              <a:ext uri="{FF2B5EF4-FFF2-40B4-BE49-F238E27FC236}">
                <a16:creationId xmlns="" xmlns:a16="http://schemas.microsoft.com/office/drawing/2014/main" id="{0F559A4E-709D-407F-B361-7583264E58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12103" y="7228581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63A3518-2E67-42DB-984D-39B96D156190}"/>
              </a:ext>
            </a:extLst>
          </p:cNvPr>
          <p:cNvGrpSpPr/>
          <p:nvPr/>
        </p:nvGrpSpPr>
        <p:grpSpPr>
          <a:xfrm>
            <a:off x="3099101" y="1436914"/>
            <a:ext cx="8012691" cy="1022555"/>
            <a:chOff x="2873948" y="1258106"/>
            <a:chExt cx="7394088" cy="1818635"/>
          </a:xfrm>
        </p:grpSpPr>
        <p:sp>
          <p:nvSpPr>
            <p:cNvPr id="18" name="Rectangle 17"/>
            <p:cNvSpPr/>
            <p:nvPr/>
          </p:nvSpPr>
          <p:spPr>
            <a:xfrm>
              <a:off x="2873948" y="1258106"/>
              <a:ext cx="7394088" cy="1818635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</a:p>
            <a:p>
              <a:pPr lvl="0" algn="ctr">
                <a:defRPr/>
              </a:pP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="" xmlns:a16="http://schemas.microsoft.com/office/drawing/2014/main" id="{7D859056-F794-4B9D-8EBB-5E29658AC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631" y="1322903"/>
              <a:ext cx="7330758" cy="104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2 846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"/>
                            </p:stCondLst>
                            <p:childTnLst>
                              <p:par>
                                <p:cTn id="1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7744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4" dur="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video>
              <p:cMediaNode vol="80000">
                <p:cTn id="145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vide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4697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  <p:bldLst>
      <p:bldP spid="24" grpId="0" animBg="1"/>
      <p:bldP spid="134" grpId="0" animBg="1"/>
      <p:bldP spid="135" grpId="0" animBg="1"/>
      <p:bldP spid="55" grpId="0" animBg="1"/>
      <p:bldP spid="55" grpId="1" animBg="1"/>
      <p:bldP spid="59" grpId="0" animBg="1"/>
      <p:bldP spid="65" grpId="0" animBg="1"/>
      <p:bldP spid="65" grpId="1" animBg="1"/>
      <p:bldP spid="69" grpId="0" animBg="1"/>
      <p:bldP spid="74" grpId="0" animBg="1"/>
      <p:bldP spid="78" grpId="0" animBg="1"/>
      <p:bldP spid="92" grpId="0" animBg="1"/>
      <p:bldP spid="92" grpId="1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50261" y="937288"/>
            <a:ext cx="346759" cy="2094024"/>
            <a:chOff x="1322576" y="181189"/>
            <a:chExt cx="387790" cy="3742252"/>
          </a:xfrm>
        </p:grpSpPr>
        <p:grpSp>
          <p:nvGrpSpPr>
            <p:cNvPr id="20" name="Group 19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sp>
          <p:nvSpPr>
            <p:cNvPr id="21" name="Left Bracket 20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24" name="Left Bracket 23"/>
          <p:cNvSpPr/>
          <p:nvPr/>
        </p:nvSpPr>
        <p:spPr>
          <a:xfrm flipH="1">
            <a:off x="11435633" y="818195"/>
            <a:ext cx="88449" cy="209402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53195" y="1170256"/>
            <a:ext cx="455948" cy="3073075"/>
            <a:chOff x="393013" y="1161171"/>
            <a:chExt cx="455948" cy="3073075"/>
          </a:xfrm>
        </p:grpSpPr>
        <p:cxnSp>
          <p:nvCxnSpPr>
            <p:cNvPr id="26" name="Straight Connector 25"/>
            <p:cNvCxnSpPr>
              <a:stCxn id="35" idx="4"/>
              <a:endCxn id="28" idx="0"/>
            </p:cNvCxnSpPr>
            <p:nvPr/>
          </p:nvCxnSpPr>
          <p:spPr>
            <a:xfrm flipH="1">
              <a:off x="620987" y="1161171"/>
              <a:ext cx="11340" cy="261712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93013" y="3778298"/>
              <a:ext cx="455948" cy="455948"/>
              <a:chOff x="268476" y="3165563"/>
              <a:chExt cx="286946" cy="28694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8476" y="316556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0491" y="325323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Parallelogram 29"/>
          <p:cNvSpPr/>
          <p:nvPr/>
        </p:nvSpPr>
        <p:spPr>
          <a:xfrm flipH="1">
            <a:off x="10301284" y="6331467"/>
            <a:ext cx="825916" cy="41075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 flipH="1">
            <a:off x="11189017" y="6309992"/>
            <a:ext cx="802649" cy="43662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55183" y="99681"/>
            <a:ext cx="1082288" cy="1221283"/>
            <a:chOff x="83662" y="159259"/>
            <a:chExt cx="1082288" cy="1221283"/>
          </a:xfrm>
        </p:grpSpPr>
        <p:sp>
          <p:nvSpPr>
            <p:cNvPr id="35" name="Oval 34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56417" y="272546"/>
              <a:ext cx="9445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cxnSp>
          <p:nvCxnSpPr>
            <p:cNvPr id="103" name="Straight Connector 102"/>
            <p:cNvCxnSpPr>
              <a:stCxn id="36" idx="2"/>
              <a:endCxn id="104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Left Brace 133"/>
          <p:cNvSpPr/>
          <p:nvPr/>
        </p:nvSpPr>
        <p:spPr>
          <a:xfrm rot="5400000">
            <a:off x="2078555" y="1620150"/>
            <a:ext cx="218365" cy="129038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5" name="Left Brace 134"/>
          <p:cNvSpPr/>
          <p:nvPr/>
        </p:nvSpPr>
        <p:spPr>
          <a:xfrm rot="16200000">
            <a:off x="2078555" y="2822011"/>
            <a:ext cx="218365" cy="129038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39" name="21P888piCnTQ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8464" y="7115164"/>
            <a:ext cx="1521849" cy="856040"/>
          </a:xfrm>
          <a:prstGeom prst="rect">
            <a:avLst/>
          </a:prstGeom>
        </p:spPr>
      </p:pic>
      <p:pic>
        <p:nvPicPr>
          <p:cNvPr id="2" name="VCNV_15s_2010">
            <a:hlinkClick r:id="" action="ppaction://media"/>
            <a:extLst>
              <a:ext uri="{FF2B5EF4-FFF2-40B4-BE49-F238E27FC236}">
                <a16:creationId xmlns="" xmlns:a16="http://schemas.microsoft.com/office/drawing/2014/main" id="{E0804BB7-D8A5-47B1-915A-926659001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76137" y="7228581"/>
            <a:ext cx="609600" cy="609600"/>
          </a:xfrm>
          <a:prstGeom prst="rect">
            <a:avLst/>
          </a:prstGeom>
        </p:spPr>
      </p:pic>
      <p:sp>
        <p:nvSpPr>
          <p:cNvPr id="55" name="Rectangle 5">
            <a:extLst>
              <a:ext uri="{FF2B5EF4-FFF2-40B4-BE49-F238E27FC236}">
                <a16:creationId xmlns="" xmlns:a16="http://schemas.microsoft.com/office/drawing/2014/main" id="{2D39D656-C9D4-485B-9EF1-C84292035E73}"/>
              </a:ext>
            </a:extLst>
          </p:cNvPr>
          <p:cNvSpPr/>
          <p:nvPr/>
        </p:nvSpPr>
        <p:spPr>
          <a:xfrm>
            <a:off x="3768255" y="4201286"/>
            <a:ext cx="6682032" cy="436621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C2BB5DF9-396E-4540-BDE0-7C84BE7102AD}"/>
              </a:ext>
            </a:extLst>
          </p:cNvPr>
          <p:cNvGrpSpPr/>
          <p:nvPr/>
        </p:nvGrpSpPr>
        <p:grpSpPr>
          <a:xfrm>
            <a:off x="2004643" y="4432829"/>
            <a:ext cx="350520" cy="286712"/>
            <a:chOff x="4344026" y="3202056"/>
            <a:chExt cx="455948" cy="455948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8B40BCA5-2491-4D90-BA4F-DB87A322C6F7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FD1C0DA8-508E-4447-A471-AEC03DDBBB76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59" name="Parallelogram 58">
            <a:extLst>
              <a:ext uri="{FF2B5EF4-FFF2-40B4-BE49-F238E27FC236}">
                <a16:creationId xmlns="" xmlns:a16="http://schemas.microsoft.com/office/drawing/2014/main" id="{3EA83AE3-F805-49F0-8F2D-BCFF883D8619}"/>
              </a:ext>
            </a:extLst>
          </p:cNvPr>
          <p:cNvSpPr/>
          <p:nvPr/>
        </p:nvSpPr>
        <p:spPr>
          <a:xfrm>
            <a:off x="2667257" y="4105671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F6F9DC58-D685-4CC7-B8BB-2C937F960069}"/>
              </a:ext>
            </a:extLst>
          </p:cNvPr>
          <p:cNvGrpSpPr/>
          <p:nvPr/>
        </p:nvGrpSpPr>
        <p:grpSpPr>
          <a:xfrm>
            <a:off x="2385649" y="4105672"/>
            <a:ext cx="8088745" cy="411737"/>
            <a:chOff x="623886" y="1100545"/>
            <a:chExt cx="8088745" cy="503369"/>
          </a:xfrm>
        </p:grpSpPr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4EEAA7B7-CAA7-4754-A584-A0591D22C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269F9781-24AC-45F3-80E7-C01C0F637FCE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56F65088-4A4C-4805-A5EF-F4214535DE04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5">
            <a:extLst>
              <a:ext uri="{FF2B5EF4-FFF2-40B4-BE49-F238E27FC236}">
                <a16:creationId xmlns="" xmlns:a16="http://schemas.microsoft.com/office/drawing/2014/main" id="{6E7C1717-83A4-4714-97F0-4D1256075887}"/>
              </a:ext>
            </a:extLst>
          </p:cNvPr>
          <p:cNvSpPr/>
          <p:nvPr/>
        </p:nvSpPr>
        <p:spPr>
          <a:xfrm>
            <a:off x="3744153" y="4892123"/>
            <a:ext cx="6682032" cy="436621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2 850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A6B8724-2ABF-4CA9-B37F-D884F946794F}"/>
              </a:ext>
            </a:extLst>
          </p:cNvPr>
          <p:cNvGrpSpPr/>
          <p:nvPr/>
        </p:nvGrpSpPr>
        <p:grpSpPr>
          <a:xfrm>
            <a:off x="1980541" y="5123667"/>
            <a:ext cx="350520" cy="286712"/>
            <a:chOff x="4344026" y="3202056"/>
            <a:chExt cx="455948" cy="455948"/>
          </a:xfrm>
        </p:grpSpPr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6891E874-A83E-4196-AD18-0EDF3A972E27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B4F75DBC-318D-479E-B53D-208A68A22E85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69" name="Parallelogram 68">
            <a:extLst>
              <a:ext uri="{FF2B5EF4-FFF2-40B4-BE49-F238E27FC236}">
                <a16:creationId xmlns="" xmlns:a16="http://schemas.microsoft.com/office/drawing/2014/main" id="{DB59CE24-6C55-4FCA-9A87-42A5627F574F}"/>
              </a:ext>
            </a:extLst>
          </p:cNvPr>
          <p:cNvSpPr/>
          <p:nvPr/>
        </p:nvSpPr>
        <p:spPr>
          <a:xfrm>
            <a:off x="2643157" y="4796509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9EE222A1-019B-48F6-A9F9-F925F21CB3A8}"/>
              </a:ext>
            </a:extLst>
          </p:cNvPr>
          <p:cNvGrpSpPr/>
          <p:nvPr/>
        </p:nvGrpSpPr>
        <p:grpSpPr>
          <a:xfrm>
            <a:off x="2449923" y="4734643"/>
            <a:ext cx="8088745" cy="411737"/>
            <a:chOff x="623886" y="1100545"/>
            <a:chExt cx="8088745" cy="50336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0AA94CA9-38C0-4DBE-A6EE-4CB139AEB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4948FB48-D358-4C10-8CEB-18DB7067F6BE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E43D5A7C-3B39-4B41-BB8A-0F585B6DD464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5">
            <a:extLst>
              <a:ext uri="{FF2B5EF4-FFF2-40B4-BE49-F238E27FC236}">
                <a16:creationId xmlns="" xmlns:a16="http://schemas.microsoft.com/office/drawing/2014/main" id="{6D03D1D9-596B-4C95-9C65-C8D241CB7FD9}"/>
              </a:ext>
            </a:extLst>
          </p:cNvPr>
          <p:cNvSpPr/>
          <p:nvPr/>
        </p:nvSpPr>
        <p:spPr>
          <a:xfrm>
            <a:off x="3619252" y="5532905"/>
            <a:ext cx="6682032" cy="436621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2 840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406F8B3-E044-444E-BD14-E3617249AC91}"/>
              </a:ext>
            </a:extLst>
          </p:cNvPr>
          <p:cNvGrpSpPr/>
          <p:nvPr/>
        </p:nvGrpSpPr>
        <p:grpSpPr>
          <a:xfrm>
            <a:off x="1953195" y="5830275"/>
            <a:ext cx="350520" cy="286712"/>
            <a:chOff x="4344026" y="3202056"/>
            <a:chExt cx="455948" cy="455948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4EAF6C92-39DC-4854-91D1-D98DB2295370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2358F926-C1B7-4494-9F67-04190606B5DB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78" name="Parallelogram 77">
            <a:extLst>
              <a:ext uri="{FF2B5EF4-FFF2-40B4-BE49-F238E27FC236}">
                <a16:creationId xmlns="" xmlns:a16="http://schemas.microsoft.com/office/drawing/2014/main" id="{BDD448A8-FF84-4CEB-9674-3CD758996631}"/>
              </a:ext>
            </a:extLst>
          </p:cNvPr>
          <p:cNvSpPr/>
          <p:nvPr/>
        </p:nvSpPr>
        <p:spPr>
          <a:xfrm>
            <a:off x="2615809" y="5503117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659F286C-C5F2-4321-AD6E-4BBC72574E77}"/>
              </a:ext>
            </a:extLst>
          </p:cNvPr>
          <p:cNvGrpSpPr/>
          <p:nvPr/>
        </p:nvGrpSpPr>
        <p:grpSpPr>
          <a:xfrm>
            <a:off x="2334201" y="5503117"/>
            <a:ext cx="8088745" cy="411737"/>
            <a:chOff x="623886" y="1100545"/>
            <a:chExt cx="8088745" cy="50336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76660913-45A7-4E62-A9DB-5D34FF1E0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E19E65C5-A9B6-4DBF-A3FE-D22D1848E33D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2F60A54B-276E-44B7-8865-F1C9FECD6A07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5">
            <a:extLst>
              <a:ext uri="{FF2B5EF4-FFF2-40B4-BE49-F238E27FC236}">
                <a16:creationId xmlns="" xmlns:a16="http://schemas.microsoft.com/office/drawing/2014/main" id="{C95FB428-9E6D-41FD-90E6-D91C0FC41FBB}"/>
              </a:ext>
            </a:extLst>
          </p:cNvPr>
          <p:cNvSpPr/>
          <p:nvPr/>
        </p:nvSpPr>
        <p:spPr>
          <a:xfrm>
            <a:off x="3792360" y="6139828"/>
            <a:ext cx="6682032" cy="436621"/>
          </a:xfrm>
          <a:custGeom>
            <a:avLst/>
            <a:gdLst>
              <a:gd name="connsiteX0" fmla="*/ 0 w 5250263"/>
              <a:gd name="connsiteY0" fmla="*/ 0 h 579765"/>
              <a:gd name="connsiteX1" fmla="*/ 5250263 w 5250263"/>
              <a:gd name="connsiteY1" fmla="*/ 0 h 579765"/>
              <a:gd name="connsiteX2" fmla="*/ 5250263 w 5250263"/>
              <a:gd name="connsiteY2" fmla="*/ 579765 h 579765"/>
              <a:gd name="connsiteX3" fmla="*/ 0 w 5250263"/>
              <a:gd name="connsiteY3" fmla="*/ 579765 h 579765"/>
              <a:gd name="connsiteX4" fmla="*/ 0 w 5250263"/>
              <a:gd name="connsiteY4" fmla="*/ 0 h 57976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574113 w 5574113"/>
              <a:gd name="connsiteY2" fmla="*/ 5797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65490"/>
              <a:gd name="connsiteX1" fmla="*/ 5574113 w 5574113"/>
              <a:gd name="connsiteY1" fmla="*/ 0 h 665490"/>
              <a:gd name="connsiteX2" fmla="*/ 5240738 w 5574113"/>
              <a:gd name="connsiteY2" fmla="*/ 665490 h 665490"/>
              <a:gd name="connsiteX3" fmla="*/ 0 w 5574113"/>
              <a:gd name="connsiteY3" fmla="*/ 627390 h 665490"/>
              <a:gd name="connsiteX4" fmla="*/ 323850 w 5574113"/>
              <a:gd name="connsiteY4" fmla="*/ 0 h 6654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221688 w 5574113"/>
              <a:gd name="connsiteY2" fmla="*/ 61786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55965"/>
              <a:gd name="connsiteX1" fmla="*/ 5574113 w 5574113"/>
              <a:gd name="connsiteY1" fmla="*/ 0 h 655965"/>
              <a:gd name="connsiteX2" fmla="*/ 5231213 w 5574113"/>
              <a:gd name="connsiteY2" fmla="*/ 655965 h 655965"/>
              <a:gd name="connsiteX3" fmla="*/ 0 w 5574113"/>
              <a:gd name="connsiteY3" fmla="*/ 627390 h 655965"/>
              <a:gd name="connsiteX4" fmla="*/ 323850 w 5574113"/>
              <a:gd name="connsiteY4" fmla="*/ 0 h 655965"/>
              <a:gd name="connsiteX0" fmla="*/ 323850 w 5574113"/>
              <a:gd name="connsiteY0" fmla="*/ 0 h 636915"/>
              <a:gd name="connsiteX1" fmla="*/ 5574113 w 5574113"/>
              <a:gd name="connsiteY1" fmla="*/ 0 h 636915"/>
              <a:gd name="connsiteX2" fmla="*/ 5212163 w 5574113"/>
              <a:gd name="connsiteY2" fmla="*/ 636915 h 636915"/>
              <a:gd name="connsiteX3" fmla="*/ 0 w 5574113"/>
              <a:gd name="connsiteY3" fmla="*/ 627390 h 636915"/>
              <a:gd name="connsiteX4" fmla="*/ 323850 w 5574113"/>
              <a:gd name="connsiteY4" fmla="*/ 0 h 636915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598815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0834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  <a:gd name="connsiteX0" fmla="*/ 323850 w 5574113"/>
              <a:gd name="connsiteY0" fmla="*/ 0 h 627390"/>
              <a:gd name="connsiteX1" fmla="*/ 5574113 w 5574113"/>
              <a:gd name="connsiteY1" fmla="*/ 0 h 627390"/>
              <a:gd name="connsiteX2" fmla="*/ 5193113 w 5574113"/>
              <a:gd name="connsiteY2" fmla="*/ 627390 h 627390"/>
              <a:gd name="connsiteX3" fmla="*/ 0 w 5574113"/>
              <a:gd name="connsiteY3" fmla="*/ 627390 h 627390"/>
              <a:gd name="connsiteX4" fmla="*/ 323850 w 5574113"/>
              <a:gd name="connsiteY4" fmla="*/ 0 h 62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113" h="627390">
                <a:moveTo>
                  <a:pt x="323850" y="0"/>
                </a:moveTo>
                <a:lnTo>
                  <a:pt x="5574113" y="0"/>
                </a:lnTo>
                <a:lnTo>
                  <a:pt x="5193113" y="627390"/>
                </a:lnTo>
                <a:lnTo>
                  <a:pt x="0" y="627390"/>
                </a:lnTo>
                <a:lnTo>
                  <a:pt x="323850" y="0"/>
                </a:lnTo>
                <a:close/>
              </a:path>
            </a:pathLst>
          </a:cu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FA5A83C-0DA2-4948-9EBF-317B01BAB6A6}"/>
              </a:ext>
            </a:extLst>
          </p:cNvPr>
          <p:cNvGrpSpPr/>
          <p:nvPr/>
        </p:nvGrpSpPr>
        <p:grpSpPr>
          <a:xfrm>
            <a:off x="1953195" y="6466005"/>
            <a:ext cx="350520" cy="286712"/>
            <a:chOff x="4344026" y="3202056"/>
            <a:chExt cx="455948" cy="455948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4B501853-20EF-419E-82B4-D550F2247728}"/>
                </a:ext>
              </a:extLst>
            </p:cNvPr>
            <p:cNvSpPr/>
            <p:nvPr/>
          </p:nvSpPr>
          <p:spPr>
            <a:xfrm>
              <a:off x="4344026" y="3202056"/>
              <a:ext cx="455948" cy="45594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B8CD90C5-EF9C-458E-98CB-23EF8B972B8B}"/>
                </a:ext>
              </a:extLst>
            </p:cNvPr>
            <p:cNvSpPr/>
            <p:nvPr/>
          </p:nvSpPr>
          <p:spPr>
            <a:xfrm>
              <a:off x="4476726" y="3332875"/>
              <a:ext cx="195308" cy="1953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96" name="Parallelogram 95">
            <a:extLst>
              <a:ext uri="{FF2B5EF4-FFF2-40B4-BE49-F238E27FC236}">
                <a16:creationId xmlns="" xmlns:a16="http://schemas.microsoft.com/office/drawing/2014/main" id="{5814C0B6-D8A6-48DC-9D5C-2DBF48026A4C}"/>
              </a:ext>
            </a:extLst>
          </p:cNvPr>
          <p:cNvSpPr/>
          <p:nvPr/>
        </p:nvSpPr>
        <p:spPr>
          <a:xfrm>
            <a:off x="2615809" y="6138847"/>
            <a:ext cx="1262945" cy="349871"/>
          </a:xfrm>
          <a:prstGeom prst="parallelogram">
            <a:avLst>
              <a:gd name="adj" fmla="val 56220"/>
            </a:avLst>
          </a:prstGeom>
          <a:solidFill>
            <a:srgbClr val="00FF4E">
              <a:alpha val="60000"/>
            </a:srgbClr>
          </a:solidFill>
          <a:ln>
            <a:noFill/>
          </a:ln>
          <a:effectLst>
            <a:glow rad="127000">
              <a:srgbClr val="00FF4E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1C18A138-C237-44D1-8A4B-68C3C0EEB1C9}"/>
              </a:ext>
            </a:extLst>
          </p:cNvPr>
          <p:cNvGrpSpPr/>
          <p:nvPr/>
        </p:nvGrpSpPr>
        <p:grpSpPr>
          <a:xfrm>
            <a:off x="2334201" y="6138848"/>
            <a:ext cx="8088745" cy="411737"/>
            <a:chOff x="623886" y="1100545"/>
            <a:chExt cx="8088745" cy="50336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5103403-3E9F-4032-97F2-9A57590324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6" y="1595779"/>
              <a:ext cx="1375958" cy="6938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159ED52B-9459-453E-8813-789020A13E64}"/>
                </a:ext>
              </a:extLst>
            </p:cNvPr>
            <p:cNvCxnSpPr/>
            <p:nvPr/>
          </p:nvCxnSpPr>
          <p:spPr>
            <a:xfrm flipV="1">
              <a:off x="1999844" y="1101743"/>
              <a:ext cx="283939" cy="502171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CF43299B-3B70-4D03-9280-1282111CBA65}"/>
                </a:ext>
              </a:extLst>
            </p:cNvPr>
            <p:cNvCxnSpPr>
              <a:cxnSpLocks/>
            </p:cNvCxnSpPr>
            <p:nvPr/>
          </p:nvCxnSpPr>
          <p:spPr>
            <a:xfrm>
              <a:off x="2283783" y="1100545"/>
              <a:ext cx="642884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>
              <a:glow rad="127000">
                <a:srgbClr val="0000FF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VĐ_10s">
            <a:hlinkClick r:id="" action="ppaction://media"/>
            <a:extLst>
              <a:ext uri="{FF2B5EF4-FFF2-40B4-BE49-F238E27FC236}">
                <a16:creationId xmlns="" xmlns:a16="http://schemas.microsoft.com/office/drawing/2014/main" id="{CD4876C2-EC95-4512-AA51-B44260F966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12103" y="7228581"/>
            <a:ext cx="609600" cy="60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2478216-337E-4492-8963-00D30FB73FAB}"/>
              </a:ext>
            </a:extLst>
          </p:cNvPr>
          <p:cNvGrpSpPr/>
          <p:nvPr/>
        </p:nvGrpSpPr>
        <p:grpSpPr>
          <a:xfrm>
            <a:off x="2912985" y="1146702"/>
            <a:ext cx="8591073" cy="1437011"/>
            <a:chOff x="2895506" y="1640988"/>
            <a:chExt cx="7517765" cy="2055518"/>
          </a:xfrm>
        </p:grpSpPr>
        <p:sp>
          <p:nvSpPr>
            <p:cNvPr id="18" name="Rectangle 17"/>
            <p:cNvSpPr/>
            <p:nvPr/>
          </p:nvSpPr>
          <p:spPr>
            <a:xfrm>
              <a:off x="2895506" y="1640988"/>
              <a:ext cx="7517765" cy="2055518"/>
            </a:xfrm>
            <a:prstGeom prst="rect">
              <a:avLst/>
            </a:prstGeom>
            <a:solidFill>
              <a:srgbClr val="008CF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0">
              <a:extLst>
                <a:ext uri="{FF2B5EF4-FFF2-40B4-BE49-F238E27FC236}">
                  <a16:creationId xmlns="" xmlns:a16="http://schemas.microsoft.com/office/drawing/2014/main" id="{41FEE4A8-2604-40BF-9BB5-62F79D5B5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658" y="2007713"/>
              <a:ext cx="6778750" cy="83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2 846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7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"/>
                            </p:stCondLst>
                            <p:childTnLst>
                              <p:par>
                                <p:cTn id="1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7744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5" dur="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video>
              <p:cMediaNode vol="80000">
                <p:cTn id="146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vide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4697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134" grpId="0" animBg="1"/>
      <p:bldP spid="135" grpId="0" animBg="1"/>
      <p:bldP spid="55" grpId="0" animBg="1"/>
      <p:bldP spid="55" grpId="1" animBg="1"/>
      <p:bldP spid="59" grpId="0" animBg="1"/>
      <p:bldP spid="65" grpId="0" animBg="1"/>
      <p:bldP spid="69" grpId="0" animBg="1"/>
      <p:bldP spid="74" grpId="0" animBg="1"/>
      <p:bldP spid="74" grpId="1" animBg="1"/>
      <p:bldP spid="78" grpId="0" animBg="1"/>
      <p:bldP spid="92" grpId="0" animBg="1"/>
      <p:bldP spid="92" grpId="1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2" y="6307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61823" y="17999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8749862" y="3017519"/>
            <a:ext cx="2906006" cy="2434145"/>
          </a:xfrm>
          <a:prstGeom prst="cloudCallout">
            <a:avLst>
              <a:gd name="adj1" fmla="val 57091"/>
              <a:gd name="adj2" fmla="val 1043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380" y="1708474"/>
            <a:ext cx="9166860" cy="130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1 650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2 300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1 850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49: LUYỆN TẬP CHUNG 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70" y="3042525"/>
            <a:ext cx="83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c/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497" y="5105755"/>
            <a:ext cx="864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9935" y="4172606"/>
            <a:ext cx="72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497" y="4631339"/>
            <a:ext cx="72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527" y="5487415"/>
            <a:ext cx="864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0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38" grpId="0" animBg="1"/>
      <p:bldP spid="3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8" y="4714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61823" y="17999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380" y="1708474"/>
            <a:ext cx="9166860" cy="130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1 650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2 300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1 850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49: LUYỆN TẬP CHUNG 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171" y="3089538"/>
            <a:ext cx="83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a/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c/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0554" y="4367195"/>
            <a:ext cx="88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554" y="4967743"/>
            <a:ext cx="8693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3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15645" y="11160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1382444"/>
            <a:ext cx="1034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-39948" y="2697478"/>
            <a:ext cx="5904720" cy="2366009"/>
          </a:xfrm>
          <a:prstGeom prst="cloudCallout">
            <a:avLst>
              <a:gd name="adj1" fmla="val -39315"/>
              <a:gd name="adj2" fmla="val 1109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78066" y="3702"/>
            <a:ext cx="4733988" cy="930735"/>
            <a:chOff x="4539228" y="172432"/>
            <a:chExt cx="4654111" cy="930735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4654111" cy="930735"/>
              <a:chOff x="4539228" y="172432"/>
              <a:chExt cx="4654111" cy="93073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4654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15540" y="929927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60" y="2579030"/>
            <a:ext cx="5720968" cy="39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loud Callout 24"/>
          <p:cNvSpPr/>
          <p:nvPr/>
        </p:nvSpPr>
        <p:spPr>
          <a:xfrm>
            <a:off x="152106" y="2697478"/>
            <a:ext cx="5904720" cy="2366009"/>
          </a:xfrm>
          <a:prstGeom prst="cloudCallout">
            <a:avLst>
              <a:gd name="adj1" fmla="val -43762"/>
              <a:gd name="adj2" fmla="val 1120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2093</TotalTime>
  <Words>583</Words>
  <Application>Microsoft Office PowerPoint</Application>
  <PresentationFormat>Custom</PresentationFormat>
  <Paragraphs>106</Paragraphs>
  <Slides>10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102</cp:revision>
  <dcterms:created xsi:type="dcterms:W3CDTF">2021-07-11T03:43:43Z</dcterms:created>
  <dcterms:modified xsi:type="dcterms:W3CDTF">2023-01-30T05:38:03Z</dcterms:modified>
</cp:coreProperties>
</file>