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DE569-0E57-4E3B-99BF-932188B26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97331-51E3-4816-84F8-BB6B1B47D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4BF6A-7CBE-44C8-BE99-97DF83C6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98F9-4003-4CE2-A2BC-A69BF7A8A07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A7636-D2CC-494A-BA2D-4D0A5C21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F0A0A-CAC6-43E2-A86C-2802B3AF4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0D8C-0262-44BF-AA40-C45935A9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5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181BD-EE19-4F27-BA4F-64E7E2DD6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88366-B185-461E-A240-ABD3EECCB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2F848-FE5C-40A4-AC55-DE3D35143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98F9-4003-4CE2-A2BC-A69BF7A8A07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B2E2B-1214-4C82-9117-F328A1B3D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51D55-7077-4054-9D8E-064DF259D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0D8C-0262-44BF-AA40-C45935A9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6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C1C67B-567D-4097-B0FE-4D37CAE56A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A4388F-F169-4798-83CD-0F92B9C4A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4FF93-4147-4A12-A5B5-31097F18E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98F9-4003-4CE2-A2BC-A69BF7A8A07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B7E91-3D33-4082-B9F0-A6401BF73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C8F98-07B2-40DD-BA24-060FBE34D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0D8C-0262-44BF-AA40-C45935A9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0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B20B-1AB0-4956-9961-BDF9E1BA5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2AA4E-5488-4EF5-857B-C0FD39D78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53923-9BC8-4F07-99CA-41FA19FEB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98F9-4003-4CE2-A2BC-A69BF7A8A07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11EA7-C6B9-4723-A545-459BD55CC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C903E-4690-4E7B-B2C2-6AF1D8B47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0D8C-0262-44BF-AA40-C45935A9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3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7E4D-0172-416C-9C5C-A9237B62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961CC-CE62-482B-9EB3-A45D0DD3D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FE1A9-A3B6-4BCF-A1AC-E6AD9B577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98F9-4003-4CE2-A2BC-A69BF7A8A07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BB23A-4BFE-4922-B501-55B463280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EDA7-808C-4899-8733-7906B29E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0D8C-0262-44BF-AA40-C45935A9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F7C26-B52B-4975-A86A-3FA341C47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8AC57-21CB-4542-9250-6B2038D9A2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B14F-07B0-4336-99C2-8869BCC6F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02C38-B3D7-4798-A25D-246E68668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98F9-4003-4CE2-A2BC-A69BF7A8A07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AF484-4189-437F-ABFF-C9987A492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EA973-3FD0-4236-AC45-B11634A3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0D8C-0262-44BF-AA40-C45935A9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8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631B4-5ABC-4E84-83D3-975CFAE9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AACC8-645B-41C6-96D5-6CE35F8C0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FBD67-70D0-4109-826D-FD38055A8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A4F93-D146-48DE-BCF3-B1FB74837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0B81A6-DD15-4353-BA7D-F9D0A9578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D7002D-5296-4DAA-AE9F-DDA311A68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98F9-4003-4CE2-A2BC-A69BF7A8A07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FAD912-3B91-4D8A-9484-60D30DBE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514F0C-E446-44F4-9A12-C907DED11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0D8C-0262-44BF-AA40-C45935A9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5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63B83-03EB-46C9-921B-902A72A1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A997B1-B8CB-48A8-AA7C-7CDC6557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98F9-4003-4CE2-A2BC-A69BF7A8A07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E2287-0CCE-4931-85B9-A91CFFD95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0DA51-D499-4BA6-9C4A-B5748E6F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0D8C-0262-44BF-AA40-C45935A9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3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41956E-7922-4AB0-A84A-4D67C77C7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98F9-4003-4CE2-A2BC-A69BF7A8A07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E7D3E-4B0E-445B-9E50-0CF691EE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D0272-A2DD-4F42-BEE6-D807AE9EC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0D8C-0262-44BF-AA40-C45935A9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0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102C3-5EF7-4575-AFF7-5A78B1DBD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09810-6468-4F8E-BDC1-737F3D721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B3960E-E171-412F-8EA7-5F94A193B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DB3D8-766A-4F17-A56F-742404B8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98F9-4003-4CE2-A2BC-A69BF7A8A07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37F81-7CF1-47C9-9D51-DB6DFB20D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FBF53-7F3C-468E-B299-95EA0594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0D8C-0262-44BF-AA40-C45935A9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8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B6E1A-341D-42D1-B5B1-7E13E06AC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426538-EA3C-471B-8C2C-C507CA90C9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BF8FE-5461-40E9-B35E-63425A39F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0D205-2908-4808-8C39-BFA610D05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98F9-4003-4CE2-A2BC-A69BF7A8A07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C7DC1-9439-4069-B037-467600E79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CDEEE-CC26-4341-993B-635B2F87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0D8C-0262-44BF-AA40-C45935A9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2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2439C8-3C60-4062-89B1-A701E431D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C5705-58C4-407D-B979-812DA81BE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61091-68D8-4324-921C-CB23B283A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98F9-4003-4CE2-A2BC-A69BF7A8A07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4C207-29F3-4727-99D4-4932BBEBD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1940C-0F33-4618-8B82-BB23544FD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50D8C-0262-44BF-AA40-C45935A9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8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Arco Iris - Fundo animado">
            <a:hlinkClick r:id="" action="ppaction://media"/>
            <a:extLst>
              <a:ext uri="{FF2B5EF4-FFF2-40B4-BE49-F238E27FC236}">
                <a16:creationId xmlns:a16="http://schemas.microsoft.com/office/drawing/2014/main" id="{D44CE30C-6525-40CD-A52E-88AE06F18BC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WordArt 9">
            <a:extLst>
              <a:ext uri="{FF2B5EF4-FFF2-40B4-BE49-F238E27FC236}">
                <a16:creationId xmlns:a16="http://schemas.microsoft.com/office/drawing/2014/main" id="{13DC8594-0EA1-444A-B196-1860E8137F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31804" y="976835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</a:p>
        </p:txBody>
      </p:sp>
      <p:sp>
        <p:nvSpPr>
          <p:cNvPr id="6" name="WordArt 15">
            <a:extLst>
              <a:ext uri="{FF2B5EF4-FFF2-40B4-BE49-F238E27FC236}">
                <a16:creationId xmlns:a16="http://schemas.microsoft.com/office/drawing/2014/main" id="{2EA497E8-29D6-4954-96AD-3EBD85720A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34923" y="2367191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 – LỚP 1</a:t>
            </a:r>
          </a:p>
        </p:txBody>
      </p:sp>
    </p:spTree>
    <p:extLst>
      <p:ext uri="{BB962C8B-B14F-4D97-AF65-F5344CB8AC3E}">
        <p14:creationId xmlns:p14="http://schemas.microsoft.com/office/powerpoint/2010/main" val="150700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1D8C3D-E0F2-4EE7-9A94-95859295D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096" y="2328525"/>
            <a:ext cx="7840169" cy="16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8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0ED553-286A-44D2-896C-FB8727B8F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25" y="925033"/>
            <a:ext cx="10981856" cy="573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8722A5-F26F-4AE0-AE36-AD0F51E64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25" y="0"/>
            <a:ext cx="2305122" cy="925033"/>
          </a:xfrm>
          <a:prstGeom prst="rect">
            <a:avLst/>
          </a:prstGeom>
        </p:spPr>
      </p:pic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FF36A38D-0B07-400B-9295-446C58E52542}"/>
              </a:ext>
            </a:extLst>
          </p:cNvPr>
          <p:cNvSpPr/>
          <p:nvPr/>
        </p:nvSpPr>
        <p:spPr>
          <a:xfrm>
            <a:off x="4797297" y="3483801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UTM Avo" pitchFamily="18" charset="0"/>
              </a:rPr>
              <a:t>8</a:t>
            </a: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E87B7EBD-7B0B-4563-9B75-9BCD46721045}"/>
              </a:ext>
            </a:extLst>
          </p:cNvPr>
          <p:cNvSpPr/>
          <p:nvPr/>
        </p:nvSpPr>
        <p:spPr>
          <a:xfrm>
            <a:off x="10159651" y="3483801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UTM Avo" pitchFamily="18" charset="0"/>
              </a:rPr>
              <a:t>6</a:t>
            </a:r>
          </a:p>
        </p:txBody>
      </p:sp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CF914772-9846-4CE2-AC6A-18236F765559}"/>
              </a:ext>
            </a:extLst>
          </p:cNvPr>
          <p:cNvSpPr/>
          <p:nvPr/>
        </p:nvSpPr>
        <p:spPr>
          <a:xfrm>
            <a:off x="4801082" y="5666267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UTM Avo" pitchFamily="18" charset="0"/>
              </a:rPr>
              <a:t>5</a:t>
            </a: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6730D8E5-DF8A-4B5A-A634-3F0A423C34BD}"/>
              </a:ext>
            </a:extLst>
          </p:cNvPr>
          <p:cNvSpPr/>
          <p:nvPr/>
        </p:nvSpPr>
        <p:spPr>
          <a:xfrm>
            <a:off x="10069033" y="5752080"/>
            <a:ext cx="701748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UTM Avo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9979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AAB2A7-DF06-4F42-B296-83A33406D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2116" r="-625"/>
          <a:stretch/>
        </p:blipFill>
        <p:spPr>
          <a:xfrm>
            <a:off x="2145368" y="384696"/>
            <a:ext cx="8390362" cy="18282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0859C2E-9541-4395-A157-7920BD0B8602}"/>
              </a:ext>
            </a:extLst>
          </p:cNvPr>
          <p:cNvGrpSpPr/>
          <p:nvPr/>
        </p:nvGrpSpPr>
        <p:grpSpPr>
          <a:xfrm>
            <a:off x="978311" y="384696"/>
            <a:ext cx="609600" cy="660975"/>
            <a:chOff x="2015923" y="5022186"/>
            <a:chExt cx="609600" cy="6609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803D95D-768E-459F-8265-10DB55BA2746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6E1C30C-1C6D-4F04-B9D9-D8048AA42169}"/>
                </a:ext>
              </a:extLst>
            </p:cNvPr>
            <p:cNvSpPr txBox="1"/>
            <p:nvPr/>
          </p:nvSpPr>
          <p:spPr>
            <a:xfrm>
              <a:off x="2137063" y="5029200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8B52332-79A9-498F-9354-6B0BB7F2A8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03" t="32307" r="25757"/>
          <a:stretch/>
        </p:blipFill>
        <p:spPr>
          <a:xfrm>
            <a:off x="4237358" y="3314127"/>
            <a:ext cx="1754372" cy="15889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E5598D-AAC3-4ED5-9310-B1E447F058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3" t="37219" r="73235" b="-1"/>
          <a:stretch/>
        </p:blipFill>
        <p:spPr>
          <a:xfrm>
            <a:off x="6633547" y="3429388"/>
            <a:ext cx="1871330" cy="14737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38CAFD-DBB4-40FE-8DA7-3D97AC477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73" t="20820" r="50822" b="1296"/>
          <a:stretch/>
        </p:blipFill>
        <p:spPr>
          <a:xfrm>
            <a:off x="8850612" y="3214286"/>
            <a:ext cx="1818168" cy="18282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76F659-0486-49E5-A48C-5EC2603BD6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03" t="31263" r="3442"/>
          <a:stretch/>
        </p:blipFill>
        <p:spPr>
          <a:xfrm>
            <a:off x="2232235" y="3429000"/>
            <a:ext cx="1605517" cy="16134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F1501B9-98D5-4C08-A098-8995504DE627}"/>
              </a:ext>
            </a:extLst>
          </p:cNvPr>
          <p:cNvSpPr txBox="1"/>
          <p:nvPr/>
        </p:nvSpPr>
        <p:spPr>
          <a:xfrm>
            <a:off x="1099451" y="2486518"/>
            <a:ext cx="678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Sắp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theo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tự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sz="3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endParaRPr lang="en-US" sz="3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7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F56943-E8B6-44CE-8DA2-CE55148279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79" t="-6"/>
          <a:stretch/>
        </p:blipFill>
        <p:spPr>
          <a:xfrm>
            <a:off x="600359" y="1694689"/>
            <a:ext cx="11163914" cy="19659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B3314E9-37F6-4D84-9D98-EA1A7AFFFEAD}"/>
              </a:ext>
            </a:extLst>
          </p:cNvPr>
          <p:cNvGrpSpPr/>
          <p:nvPr/>
        </p:nvGrpSpPr>
        <p:grpSpPr>
          <a:xfrm>
            <a:off x="1002695" y="391273"/>
            <a:ext cx="609600" cy="707886"/>
            <a:chOff x="2015923" y="4975275"/>
            <a:chExt cx="609600" cy="70788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46219DA-4B41-4048-A875-7C5B8A65038C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0435F0-5EA5-4BDC-A529-2AFCBDD2E0B1}"/>
                </a:ext>
              </a:extLst>
            </p:cNvPr>
            <p:cNvSpPr txBox="1"/>
            <p:nvPr/>
          </p:nvSpPr>
          <p:spPr>
            <a:xfrm>
              <a:off x="2111057" y="4975275"/>
              <a:ext cx="419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41469B5-6A63-49E8-84E4-13E18F198589}"/>
              </a:ext>
            </a:extLst>
          </p:cNvPr>
          <p:cNvSpPr txBox="1"/>
          <p:nvPr/>
        </p:nvSpPr>
        <p:spPr>
          <a:xfrm>
            <a:off x="1970209" y="438184"/>
            <a:ext cx="1448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E73966A7-492B-420C-8373-61ED595B89C6}"/>
              </a:ext>
            </a:extLst>
          </p:cNvPr>
          <p:cNvSpPr/>
          <p:nvPr/>
        </p:nvSpPr>
        <p:spPr>
          <a:xfrm>
            <a:off x="2888257" y="1922872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525EA96E-7696-452B-8A4A-F5E1D8AD775F}"/>
              </a:ext>
            </a:extLst>
          </p:cNvPr>
          <p:cNvSpPr/>
          <p:nvPr/>
        </p:nvSpPr>
        <p:spPr>
          <a:xfrm>
            <a:off x="2885486" y="2753036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2DF1370B-8AAC-4D6B-9B22-04E9362609D8}"/>
              </a:ext>
            </a:extLst>
          </p:cNvPr>
          <p:cNvSpPr/>
          <p:nvPr/>
        </p:nvSpPr>
        <p:spPr>
          <a:xfrm>
            <a:off x="6864096" y="1913312"/>
            <a:ext cx="853439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E429A969-9D94-4D4F-8F53-7992B1CD645A}"/>
              </a:ext>
            </a:extLst>
          </p:cNvPr>
          <p:cNvSpPr/>
          <p:nvPr/>
        </p:nvSpPr>
        <p:spPr>
          <a:xfrm>
            <a:off x="7024115" y="2786980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Rounded Rectangle 1">
            <a:extLst>
              <a:ext uri="{FF2B5EF4-FFF2-40B4-BE49-F238E27FC236}">
                <a16:creationId xmlns:a16="http://schemas.microsoft.com/office/drawing/2014/main" id="{A691A89D-E2AD-4310-B7A8-DDDE8FDE059E}"/>
              </a:ext>
            </a:extLst>
          </p:cNvPr>
          <p:cNvSpPr/>
          <p:nvPr/>
        </p:nvSpPr>
        <p:spPr>
          <a:xfrm>
            <a:off x="10758193" y="1922872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1B0AD8AB-D9A2-419E-BB24-4ABA7B6D945C}"/>
              </a:ext>
            </a:extLst>
          </p:cNvPr>
          <p:cNvSpPr/>
          <p:nvPr/>
        </p:nvSpPr>
        <p:spPr>
          <a:xfrm>
            <a:off x="10758193" y="2777420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6193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9ED8C3-4CDB-446F-96F9-DE469BAA6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711" y="1361436"/>
            <a:ext cx="9395682" cy="518566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FA02236-3A01-4B9F-9832-B3C366235174}"/>
              </a:ext>
            </a:extLst>
          </p:cNvPr>
          <p:cNvGrpSpPr/>
          <p:nvPr/>
        </p:nvGrpSpPr>
        <p:grpSpPr>
          <a:xfrm>
            <a:off x="1002695" y="391273"/>
            <a:ext cx="609600" cy="707886"/>
            <a:chOff x="2015923" y="4975275"/>
            <a:chExt cx="609600" cy="70788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9CFE83-9603-449C-B761-AFB90E6CC3E6}"/>
                </a:ext>
              </a:extLst>
            </p:cNvPr>
            <p:cNvSpPr/>
            <p:nvPr/>
          </p:nvSpPr>
          <p:spPr>
            <a:xfrm>
              <a:off x="2015923" y="502218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69889E-968D-49C5-B5D3-0C2361A7C986}"/>
                </a:ext>
              </a:extLst>
            </p:cNvPr>
            <p:cNvSpPr txBox="1"/>
            <p:nvPr/>
          </p:nvSpPr>
          <p:spPr>
            <a:xfrm>
              <a:off x="2111057" y="4975275"/>
              <a:ext cx="419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9E72903-8758-4C7E-BDDD-B1B0647E0377}"/>
              </a:ext>
            </a:extLst>
          </p:cNvPr>
          <p:cNvSpPr txBox="1"/>
          <p:nvPr/>
        </p:nvSpPr>
        <p:spPr>
          <a:xfrm>
            <a:off x="1970209" y="438184"/>
            <a:ext cx="1448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96382544-120B-49E4-8683-4EABE38E9741}"/>
              </a:ext>
            </a:extLst>
          </p:cNvPr>
          <p:cNvSpPr/>
          <p:nvPr/>
        </p:nvSpPr>
        <p:spPr>
          <a:xfrm>
            <a:off x="5070625" y="5763352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8FE35A81-57E9-4AAB-9681-0AA810A9C877}"/>
              </a:ext>
            </a:extLst>
          </p:cNvPr>
          <p:cNvSpPr/>
          <p:nvPr/>
        </p:nvSpPr>
        <p:spPr>
          <a:xfrm>
            <a:off x="6239852" y="5763352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Rounded Rectangle 1">
            <a:extLst>
              <a:ext uri="{FF2B5EF4-FFF2-40B4-BE49-F238E27FC236}">
                <a16:creationId xmlns:a16="http://schemas.microsoft.com/office/drawing/2014/main" id="{7893B2C6-4E3C-4209-A18F-712B3C60E070}"/>
              </a:ext>
            </a:extLst>
          </p:cNvPr>
          <p:cNvSpPr/>
          <p:nvPr/>
        </p:nvSpPr>
        <p:spPr>
          <a:xfrm>
            <a:off x="7409080" y="5763352"/>
            <a:ext cx="930248" cy="62525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969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584FB7-09C7-4F7F-96E8-7F876E6D8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73" y="733000"/>
            <a:ext cx="10921654" cy="4985047"/>
          </a:xfrm>
          <a:prstGeom prst="rect">
            <a:avLst/>
          </a:prstGeo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140D82F8-37F9-4C3F-B6B3-7951992846F5}"/>
              </a:ext>
            </a:extLst>
          </p:cNvPr>
          <p:cNvSpPr/>
          <p:nvPr/>
        </p:nvSpPr>
        <p:spPr>
          <a:xfrm>
            <a:off x="3775864" y="4739224"/>
            <a:ext cx="930248" cy="62525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0DC2B19F-7ABC-4864-ACE6-6F9D92E6B0C9}"/>
              </a:ext>
            </a:extLst>
          </p:cNvPr>
          <p:cNvSpPr/>
          <p:nvPr/>
        </p:nvSpPr>
        <p:spPr>
          <a:xfrm>
            <a:off x="6655585" y="4818888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7525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0DC19C-9C61-4AD6-A80B-6A6A90032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12" y="566513"/>
            <a:ext cx="11964575" cy="460289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E4DC650-A543-4DC2-AF40-DB44B9939D90}"/>
              </a:ext>
            </a:extLst>
          </p:cNvPr>
          <p:cNvSpPr/>
          <p:nvPr/>
        </p:nvSpPr>
        <p:spPr>
          <a:xfrm>
            <a:off x="6388608" y="3694176"/>
            <a:ext cx="499872" cy="548640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8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45</Words>
  <Application>Microsoft Office PowerPoint</Application>
  <PresentationFormat>Widescreen</PresentationFormat>
  <Paragraphs>23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2020-12-08T02:59:07Z</dcterms:created>
  <dcterms:modified xsi:type="dcterms:W3CDTF">2020-12-08T03:14:47Z</dcterms:modified>
</cp:coreProperties>
</file>