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3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6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1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8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6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5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7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7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0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AB08A-42B4-48F9-9B0C-664C1559E99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7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0EC944-EA93-49D1-8FD5-0964D1FD1B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SỐ CÓ HAI CHỮ SỐ ( TIẾT 5)</a:t>
            </a:r>
            <a:endParaRPr lang="vi-VN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2FFD286-5099-4DD0-B93D-5DDE60F17E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152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8736398" cy="64008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5867400" y="2840182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315200" y="2840182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25290" y="4433455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391400" y="4419600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992090" y="4405745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925290" y="5957455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92086" y="5985165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419108" y="5985166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91200" y="2840182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277100" y="2826327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11434" y="4447309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59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953986" y="4405745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353298" y="4419599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9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04508" y="5971310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964376" y="5971310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377543" y="5971310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52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04800"/>
            <a:ext cx="8901926" cy="52578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7010400" y="2057400"/>
            <a:ext cx="5334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334000" y="2057400"/>
            <a:ext cx="5334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62200" y="4876800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336663" y="4495800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600700" y="4475018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277100" y="4475018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27074" y="2043545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024254" y="2043545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203312" y="4468090"/>
            <a:ext cx="800101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590310" y="4468090"/>
            <a:ext cx="6096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221679" y="4468090"/>
            <a:ext cx="6096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428875" y="4876800"/>
            <a:ext cx="40005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4</a:t>
            </a:r>
            <a:endParaRPr lang="en-US" sz="32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8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2400"/>
            <a:ext cx="7162800" cy="6668376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3048000" y="1828800"/>
            <a:ext cx="1143000" cy="114300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752110" y="1821873"/>
            <a:ext cx="838200" cy="2611582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131127" y="4426528"/>
            <a:ext cx="1059873" cy="221672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759036" y="2971800"/>
            <a:ext cx="831274" cy="1710344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068782" y="3276600"/>
            <a:ext cx="1122218" cy="266700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752110" y="1600200"/>
            <a:ext cx="831274" cy="1541319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49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57200"/>
            <a:ext cx="8584267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4953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a) Các số có một chữ số là: 1; 2; 8</a:t>
            </a:r>
            <a:endParaRPr lang="en-US" sz="28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3560" y="4966850"/>
            <a:ext cx="6587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b) Các số có tròn chục là: 30; 50</a:t>
            </a:r>
            <a:endParaRPr lang="en-US" sz="28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14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64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SỐ CÓ HAI CHỮ SỐ ( TIẾT 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</dc:creator>
  <cp:lastModifiedBy>Windows User</cp:lastModifiedBy>
  <cp:revision>9</cp:revision>
  <dcterms:created xsi:type="dcterms:W3CDTF">2020-08-20T23:35:07Z</dcterms:created>
  <dcterms:modified xsi:type="dcterms:W3CDTF">2023-01-30T06:40:43Z</dcterms:modified>
</cp:coreProperties>
</file>