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59" r:id="rId4"/>
    <p:sldId id="256" r:id="rId5"/>
    <p:sldId id="260" r:id="rId6"/>
    <p:sldId id="257" r:id="rId7"/>
    <p:sldId id="261" r:id="rId8"/>
    <p:sldId id="262" r:id="rId9"/>
    <p:sldId id="263" r:id="rId10"/>
    <p:sldId id="264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590800"/>
            <a:ext cx="7239000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SỐ CÓ HAI CHỮ SỐ ( TIẾT 1)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/>
          <p:cNvPicPr>
            <a:picLocks noChangeAspect="1"/>
          </p:cNvPicPr>
          <p:nvPr/>
        </p:nvPicPr>
        <p:blipFill>
          <a:blip r:embed="rId2"/>
          <a:srcRect l="8929" r="11985" b="1343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105650" y="1238250"/>
            <a:ext cx="7620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" y="3893403"/>
            <a:ext cx="8382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9400" y="6007953"/>
            <a:ext cx="9144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867400"/>
            <a:ext cx="9144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/>
          <p:cNvPicPr>
            <a:picLocks noChangeAspect="1"/>
          </p:cNvPicPr>
          <p:nvPr/>
        </p:nvPicPr>
        <p:blipFill>
          <a:blip r:embed="rId2"/>
          <a:srcRect r="52607" b="66116"/>
          <a:stretch>
            <a:fillRect/>
          </a:stretch>
        </p:blipFill>
        <p:spPr bwMode="auto">
          <a:xfrm>
            <a:off x="914400" y="1524000"/>
            <a:ext cx="7316098" cy="3006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8891" r="7814" b="31543"/>
          <a:stretch>
            <a:fillRect/>
          </a:stretch>
        </p:blipFill>
        <p:spPr bwMode="auto">
          <a:xfrm>
            <a:off x="0" y="838200"/>
            <a:ext cx="9143999" cy="42672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362200" y="5334000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1202" t="68457" r="59073"/>
          <a:stretch>
            <a:fillRect/>
          </a:stretch>
        </p:blipFill>
        <p:spPr bwMode="auto">
          <a:xfrm>
            <a:off x="219854" y="1828800"/>
            <a:ext cx="8924146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20258" r="54910"/>
          <a:stretch>
            <a:fillRect/>
          </a:stretch>
        </p:blipFill>
        <p:spPr bwMode="auto">
          <a:xfrm>
            <a:off x="152400" y="1066800"/>
            <a:ext cx="4114800" cy="4114800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2"/>
          <a:srcRect l="46470" r="26157"/>
          <a:stretch>
            <a:fillRect/>
          </a:stretch>
        </p:blipFill>
        <p:spPr bwMode="auto">
          <a:xfrm>
            <a:off x="4191000" y="1143000"/>
            <a:ext cx="4535905" cy="41148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743200" y="5334000"/>
            <a:ext cx="40386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 = 1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52400" y="685800"/>
            <a:ext cx="5867400" cy="4419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258" r="54910"/>
          <a:stretch>
            <a:fillRect/>
          </a:stretch>
        </p:blipFill>
        <p:spPr bwMode="auto">
          <a:xfrm>
            <a:off x="76200" y="914400"/>
            <a:ext cx="4114800" cy="4114800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 l="30068" t="25720" r="65436" b="57818"/>
          <a:stretch>
            <a:fillRect/>
          </a:stretch>
        </p:blipFill>
        <p:spPr bwMode="auto">
          <a:xfrm>
            <a:off x="4724400" y="3200400"/>
            <a:ext cx="960120" cy="872836"/>
          </a:xfrm>
          <a:prstGeom prst="rect">
            <a:avLst/>
          </a:prstGeom>
          <a:noFill/>
        </p:spPr>
      </p:pic>
      <p:grpSp>
        <p:nvGrpSpPr>
          <p:cNvPr id="10" name="Group 9"/>
          <p:cNvGrpSpPr/>
          <p:nvPr/>
        </p:nvGrpSpPr>
        <p:grpSpPr>
          <a:xfrm>
            <a:off x="6019800" y="2362200"/>
            <a:ext cx="1600200" cy="1015663"/>
            <a:chOff x="6019800" y="2362200"/>
            <a:chExt cx="1600200" cy="1015663"/>
          </a:xfrm>
        </p:grpSpPr>
        <p:cxnSp>
          <p:nvCxnSpPr>
            <p:cNvPr id="7" name="Straight Arrow Connector 6"/>
            <p:cNvCxnSpPr>
              <a:stCxn id="5" idx="3"/>
            </p:cNvCxnSpPr>
            <p:nvPr/>
          </p:nvCxnSpPr>
          <p:spPr>
            <a:xfrm>
              <a:off x="6019800" y="2895600"/>
              <a:ext cx="609600" cy="1588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6629400" y="2362200"/>
              <a:ext cx="990600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6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11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400800" y="3733800"/>
            <a:ext cx="22860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/>
          </p:cNvPicPr>
          <p:nvPr/>
        </p:nvPicPr>
        <p:blipFill>
          <a:blip r:embed="rId2"/>
          <a:srcRect l="6405" r="51979" b="73910"/>
          <a:stretch>
            <a:fillRect/>
          </a:stretch>
        </p:blipFill>
        <p:spPr bwMode="auto">
          <a:xfrm>
            <a:off x="-19051" y="19050"/>
            <a:ext cx="4591051" cy="2114550"/>
          </a:xfrm>
          <a:prstGeom prst="rect">
            <a:avLst/>
          </a:prstGeom>
          <a:noFill/>
        </p:spPr>
      </p:pic>
      <p:pic>
        <p:nvPicPr>
          <p:cNvPr id="3" name="Picture 5"/>
          <p:cNvPicPr>
            <a:picLocks noChangeAspect="1"/>
          </p:cNvPicPr>
          <p:nvPr/>
        </p:nvPicPr>
        <p:blipFill>
          <a:blip r:embed="rId2"/>
          <a:srcRect l="6405" t="25385" r="52151" b="59572"/>
          <a:stretch>
            <a:fillRect/>
          </a:stretch>
        </p:blipFill>
        <p:spPr bwMode="auto">
          <a:xfrm>
            <a:off x="0" y="2057400"/>
            <a:ext cx="4572000" cy="1219200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rcRect l="6405" t="39488" r="52151" b="44529"/>
          <a:stretch>
            <a:fillRect/>
          </a:stretch>
        </p:blipFill>
        <p:spPr bwMode="auto">
          <a:xfrm>
            <a:off x="0" y="3200400"/>
            <a:ext cx="4572000" cy="1295400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l="6405" t="53591" r="52151" b="29486"/>
          <a:stretch>
            <a:fillRect/>
          </a:stretch>
        </p:blipFill>
        <p:spPr bwMode="auto">
          <a:xfrm>
            <a:off x="0" y="4343400"/>
            <a:ext cx="4572000" cy="1371600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rcRect l="6405" t="67694" r="52151" b="14443"/>
          <a:stretch>
            <a:fillRect/>
          </a:stretch>
        </p:blipFill>
        <p:spPr bwMode="auto">
          <a:xfrm>
            <a:off x="0" y="5410200"/>
            <a:ext cx="4572000" cy="1447800"/>
          </a:xfrm>
          <a:prstGeom prst="rect">
            <a:avLst/>
          </a:prstGeom>
          <a:noFill/>
        </p:spPr>
      </p:pic>
      <p:pic>
        <p:nvPicPr>
          <p:cNvPr id="8" name="Picture 5"/>
          <p:cNvPicPr>
            <a:picLocks noChangeAspect="1"/>
          </p:cNvPicPr>
          <p:nvPr/>
        </p:nvPicPr>
        <p:blipFill>
          <a:blip r:embed="rId2"/>
          <a:srcRect l="48021" r="10536" b="73910"/>
          <a:stretch>
            <a:fillRect/>
          </a:stretch>
        </p:blipFill>
        <p:spPr bwMode="auto">
          <a:xfrm>
            <a:off x="4495800" y="19050"/>
            <a:ext cx="4572000" cy="2114550"/>
          </a:xfrm>
          <a:prstGeom prst="rect">
            <a:avLst/>
          </a:prstGeom>
          <a:noFill/>
        </p:spPr>
      </p:pic>
      <p:pic>
        <p:nvPicPr>
          <p:cNvPr id="9" name="Picture 5"/>
          <p:cNvPicPr>
            <a:picLocks noChangeAspect="1"/>
          </p:cNvPicPr>
          <p:nvPr/>
        </p:nvPicPr>
        <p:blipFill>
          <a:blip r:embed="rId2"/>
          <a:srcRect l="48021" t="26325" r="10536" b="57692"/>
          <a:stretch>
            <a:fillRect/>
          </a:stretch>
        </p:blipFill>
        <p:spPr bwMode="auto">
          <a:xfrm>
            <a:off x="4495800" y="2133600"/>
            <a:ext cx="4572000" cy="1295400"/>
          </a:xfrm>
          <a:prstGeom prst="rect">
            <a:avLst/>
          </a:prstGeom>
          <a:noFill/>
        </p:spPr>
      </p:pic>
      <p:pic>
        <p:nvPicPr>
          <p:cNvPr id="10" name="Picture 5"/>
          <p:cNvPicPr>
            <a:picLocks noChangeAspect="1"/>
          </p:cNvPicPr>
          <p:nvPr/>
        </p:nvPicPr>
        <p:blipFill>
          <a:blip r:embed="rId2"/>
          <a:srcRect l="48021" t="40427" r="10536" b="44530"/>
          <a:stretch>
            <a:fillRect/>
          </a:stretch>
        </p:blipFill>
        <p:spPr bwMode="auto">
          <a:xfrm>
            <a:off x="4495800" y="3276600"/>
            <a:ext cx="4572000" cy="1219200"/>
          </a:xfrm>
          <a:prstGeom prst="rect">
            <a:avLst/>
          </a:prstGeom>
          <a:noFill/>
        </p:spPr>
      </p:pic>
      <p:pic>
        <p:nvPicPr>
          <p:cNvPr id="11" name="Picture 5"/>
          <p:cNvPicPr>
            <a:picLocks noChangeAspect="1"/>
          </p:cNvPicPr>
          <p:nvPr/>
        </p:nvPicPr>
        <p:blipFill>
          <a:blip r:embed="rId2"/>
          <a:srcRect l="48021" t="54530" r="10536" b="31367"/>
          <a:stretch>
            <a:fillRect/>
          </a:stretch>
        </p:blipFill>
        <p:spPr bwMode="auto">
          <a:xfrm>
            <a:off x="4495800" y="4419600"/>
            <a:ext cx="4572000" cy="1143000"/>
          </a:xfrm>
          <a:prstGeom prst="rect">
            <a:avLst/>
          </a:prstGeom>
          <a:noFill/>
        </p:spPr>
      </p:pic>
      <p:pic>
        <p:nvPicPr>
          <p:cNvPr id="12" name="Picture 5"/>
          <p:cNvPicPr>
            <a:picLocks noChangeAspect="1"/>
          </p:cNvPicPr>
          <p:nvPr/>
        </p:nvPicPr>
        <p:blipFill>
          <a:blip r:embed="rId2"/>
          <a:srcRect l="48021" t="67694" r="10536" b="14442"/>
          <a:stretch>
            <a:fillRect/>
          </a:stretch>
        </p:blipFill>
        <p:spPr bwMode="auto">
          <a:xfrm>
            <a:off x="4495800" y="5410200"/>
            <a:ext cx="4572000" cy="14478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239000" y="6135469"/>
            <a:ext cx="18288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/>
        </p:nvPicPr>
        <p:blipFill>
          <a:blip r:embed="rId2"/>
          <a:srcRect t="-2513" r="42494" b="63919"/>
          <a:stretch>
            <a:fillRect/>
          </a:stretch>
        </p:blipFill>
        <p:spPr bwMode="auto">
          <a:xfrm>
            <a:off x="381000" y="1447800"/>
            <a:ext cx="8412654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/>
        </p:nvPicPr>
        <p:blipFill>
          <a:blip r:embed="rId2"/>
          <a:srcRect l="8980" t="35880" r="7779"/>
          <a:stretch>
            <a:fillRect/>
          </a:stretch>
        </p:blipFill>
        <p:spPr bwMode="auto">
          <a:xfrm>
            <a:off x="0" y="0"/>
            <a:ext cx="9185884" cy="68580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581400" y="5410200"/>
            <a:ext cx="1066800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77200" y="2667000"/>
            <a:ext cx="1066800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01000" y="5486400"/>
            <a:ext cx="1066800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/>
          </p:cNvPicPr>
          <p:nvPr/>
        </p:nvPicPr>
        <p:blipFill>
          <a:blip r:embed="rId2"/>
          <a:srcRect l="9375" t="-2" r="8750" b="740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524000" y="5410200"/>
            <a:ext cx="1066800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24600" y="5410200"/>
            <a:ext cx="1066800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34</Words>
  <Application>Microsoft Office PowerPoint</Application>
  <PresentationFormat>On-screen Show (4:3)</PresentationFormat>
  <Paragraphs>15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QVSQ</dc:creator>
  <cp:lastModifiedBy>Windows User</cp:lastModifiedBy>
  <cp:revision>18</cp:revision>
  <dcterms:created xsi:type="dcterms:W3CDTF">2006-08-16T00:00:00Z</dcterms:created>
  <dcterms:modified xsi:type="dcterms:W3CDTF">2023-01-30T05:49:21Z</dcterms:modified>
</cp:coreProperties>
</file>