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87" r:id="rId2"/>
    <p:sldId id="288" r:id="rId3"/>
    <p:sldId id="258" r:id="rId4"/>
    <p:sldId id="282" r:id="rId5"/>
    <p:sldId id="281" r:id="rId6"/>
    <p:sldId id="289" r:id="rId7"/>
    <p:sldId id="263" r:id="rId8"/>
    <p:sldId id="285" r:id="rId9"/>
    <p:sldId id="260" r:id="rId10"/>
    <p:sldId id="265" r:id="rId11"/>
    <p:sldId id="284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1BA76-4729-436D-AE6A-632A72334A63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4AB68E-6594-47F6-B8F3-C142ED209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1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AB68E-6594-47F6-B8F3-C142ED2092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26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1DE760E-3EF7-4145-B754-CD5D3F157D2A}" type="slidenum">
              <a:rPr lang="en-US" smtClean="0">
                <a:latin typeface="Arial" charset="0"/>
              </a:rPr>
              <a:pPr eaLnBrk="1" hangingPunct="1"/>
              <a:t>11</a:t>
            </a:fld>
            <a:endParaRPr lang="en-US" smtClean="0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8631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67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63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70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33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31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63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74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7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91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60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18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7F854-C0C2-4484-887B-BFF6835C5A5E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519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1">
            <a:extLst>
              <a:ext uri="{FF2B5EF4-FFF2-40B4-BE49-F238E27FC236}">
                <a16:creationId xmlns:a16="http://schemas.microsoft.com/office/drawing/2014/main" id="{CE6FC642-36FB-4B97-B73F-2A162EF3F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2" y="37819"/>
            <a:ext cx="12179524" cy="68252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49">
            <a:extLst>
              <a:ext uri="{FF2B5EF4-FFF2-40B4-BE49-F238E27FC236}">
                <a16:creationId xmlns:a16="http://schemas.microsoft.com/office/drawing/2014/main" id="{35E46372-CC14-48A4-A08C-185549099B10}"/>
              </a:ext>
            </a:extLst>
          </p:cNvPr>
          <p:cNvSpPr txBox="1"/>
          <p:nvPr/>
        </p:nvSpPr>
        <p:spPr>
          <a:xfrm>
            <a:off x="2379622" y="253956"/>
            <a:ext cx="7246473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PHÒNG GD &amp; ĐT QUẬN LONG BIÊN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3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extBox 51">
            <a:extLst>
              <a:ext uri="{FF2B5EF4-FFF2-40B4-BE49-F238E27FC236}">
                <a16:creationId xmlns:a16="http://schemas.microsoft.com/office/drawing/2014/main" id="{50DA2A6B-F0FC-4943-A677-5B5A04E0633C}"/>
              </a:ext>
            </a:extLst>
          </p:cNvPr>
          <p:cNvSpPr txBox="1"/>
          <p:nvPr/>
        </p:nvSpPr>
        <p:spPr>
          <a:xfrm>
            <a:off x="3281823" y="2857418"/>
            <a:ext cx="5975171" cy="95410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MÔN </a:t>
            </a:r>
            <a:r>
              <a:rPr lang="en-GB" sz="2800" b="1" dirty="0" smtClean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latin typeface="Times New Roman" pitchFamily="18"/>
                <a:cs typeface="Times New Roman" pitchFamily="18"/>
              </a:rPr>
              <a:t>: </a:t>
            </a:r>
            <a:r>
              <a:rPr lang="en-US" sz="2800" b="1" i="0" u="none" strike="noStrike" kern="1200" cap="none" spc="0" baseline="0" dirty="0" smtClean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TỰ</a:t>
            </a:r>
            <a:r>
              <a:rPr lang="en-US" sz="2800" b="1" i="0" u="none" strike="noStrike" kern="1200" cap="none" spc="0" dirty="0" smtClean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 NHIÊN VÀ XÃ HỘI</a:t>
            </a:r>
            <a:endParaRPr lang="en-GB" sz="2800" b="1" i="0" u="none" strike="noStrike" kern="1200" cap="none" spc="0" baseline="0" dirty="0">
              <a:solidFill>
                <a:srgbClr val="000066"/>
              </a:solidFill>
              <a:effectLst>
                <a:outerShdw dist="45794" dir="2021404">
                  <a:srgbClr val="B2B2B2"/>
                </a:outerShdw>
              </a:effectLst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TextBox 52">
            <a:extLst>
              <a:ext uri="{FF2B5EF4-FFF2-40B4-BE49-F238E27FC236}">
                <a16:creationId xmlns:a16="http://schemas.microsoft.com/office/drawing/2014/main" id="{E9A8A77C-0184-41AB-A416-F2DED7CEFD1A}"/>
              </a:ext>
            </a:extLst>
          </p:cNvPr>
          <p:cNvSpPr txBox="1"/>
          <p:nvPr/>
        </p:nvSpPr>
        <p:spPr>
          <a:xfrm>
            <a:off x="2672459" y="3609534"/>
            <a:ext cx="6660798" cy="64633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BÀI</a:t>
            </a:r>
            <a:r>
              <a:rPr lang="vi-VN" sz="36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en-US" sz="3600" b="1" dirty="0" smtClean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latin typeface="Times New Roman" pitchFamily="18"/>
                <a:cs typeface="Times New Roman" pitchFamily="18"/>
              </a:rPr>
              <a:t>17: CON VẬT QUANH EM</a:t>
            </a:r>
            <a:endParaRPr lang="en-GB" sz="36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" name="Picture 54">
            <a:extLst>
              <a:ext uri="{FF2B5EF4-FFF2-40B4-BE49-F238E27FC236}">
                <a16:creationId xmlns:a16="http://schemas.microsoft.com/office/drawing/2014/main" id="{E04F23C6-A7C4-44C0-98D7-22F128E95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999" y="1011576"/>
            <a:ext cx="2428874" cy="18859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62">
            <a:extLst>
              <a:ext uri="{FF2B5EF4-FFF2-40B4-BE49-F238E27FC236}">
                <a16:creationId xmlns:a16="http://schemas.microsoft.com/office/drawing/2014/main" id="{8B6A35C8-01B6-400B-8C0C-EC7053BB2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183" y="1697976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63">
            <a:extLst>
              <a:ext uri="{FF2B5EF4-FFF2-40B4-BE49-F238E27FC236}">
                <a16:creationId xmlns:a16="http://schemas.microsoft.com/office/drawing/2014/main" id="{560882FF-89AA-47A2-A2C1-8F947DA2E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311" y="3023545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64">
            <a:extLst>
              <a:ext uri="{FF2B5EF4-FFF2-40B4-BE49-F238E27FC236}">
                <a16:creationId xmlns:a16="http://schemas.microsoft.com/office/drawing/2014/main" id="{134BF8BA-AFCC-4690-882B-10F3E095C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549" y="955273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65">
            <a:extLst>
              <a:ext uri="{FF2B5EF4-FFF2-40B4-BE49-F238E27FC236}">
                <a16:creationId xmlns:a16="http://schemas.microsoft.com/office/drawing/2014/main" id="{1A687373-9DC2-4E03-B730-E0DB3D116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198" y="4606509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66">
            <a:extLst>
              <a:ext uri="{FF2B5EF4-FFF2-40B4-BE49-F238E27FC236}">
                <a16:creationId xmlns:a16="http://schemas.microsoft.com/office/drawing/2014/main" id="{C0ACBE6D-6271-4004-863B-F88CD463A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095" y="2487625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67">
            <a:extLst>
              <a:ext uri="{FF2B5EF4-FFF2-40B4-BE49-F238E27FC236}">
                <a16:creationId xmlns:a16="http://schemas.microsoft.com/office/drawing/2014/main" id="{FAD773DB-DABE-48E0-92D0-BD9A1C52C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1286" y="2712363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68">
            <a:extLst>
              <a:ext uri="{FF2B5EF4-FFF2-40B4-BE49-F238E27FC236}">
                <a16:creationId xmlns:a16="http://schemas.microsoft.com/office/drawing/2014/main" id="{40036626-6723-40EE-88BB-E6260E545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670" y="1983187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69">
            <a:extLst>
              <a:ext uri="{FF2B5EF4-FFF2-40B4-BE49-F238E27FC236}">
                <a16:creationId xmlns:a16="http://schemas.microsoft.com/office/drawing/2014/main" id="{F9F5A01A-FD5F-47EB-945F-8323D91D9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4166" y="4566147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70">
            <a:extLst>
              <a:ext uri="{FF2B5EF4-FFF2-40B4-BE49-F238E27FC236}">
                <a16:creationId xmlns:a16="http://schemas.microsoft.com/office/drawing/2014/main" id="{9F1F6741-A7D4-41ED-BF60-2E6021E60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729" y="4796521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Picture 71">
            <a:extLst>
              <a:ext uri="{FF2B5EF4-FFF2-40B4-BE49-F238E27FC236}">
                <a16:creationId xmlns:a16="http://schemas.microsoft.com/office/drawing/2014/main" id="{285A2EEF-AB73-459B-A875-68AA14707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9301" y="5356134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72">
            <a:extLst>
              <a:ext uri="{FF2B5EF4-FFF2-40B4-BE49-F238E27FC236}">
                <a16:creationId xmlns:a16="http://schemas.microsoft.com/office/drawing/2014/main" id="{CDAC3F38-A419-4E92-83A7-51357347B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2888" y="493410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73">
            <a:extLst>
              <a:ext uri="{FF2B5EF4-FFF2-40B4-BE49-F238E27FC236}">
                <a16:creationId xmlns:a16="http://schemas.microsoft.com/office/drawing/2014/main" id="{694DFF13-9323-463F-B260-BD2DCD2D2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09" y="4514063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74">
            <a:extLst>
              <a:ext uri="{FF2B5EF4-FFF2-40B4-BE49-F238E27FC236}">
                <a16:creationId xmlns:a16="http://schemas.microsoft.com/office/drawing/2014/main" id="{E80CB70F-9500-4E3F-8038-0DA9A2911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848" y="305802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2" name="TextBox 52">
            <a:extLst>
              <a:ext uri="{FF2B5EF4-FFF2-40B4-BE49-F238E27FC236}">
                <a16:creationId xmlns:a16="http://schemas.microsoft.com/office/drawing/2014/main" id="{E9A8A77C-0184-41AB-A416-F2DED7CEFD1A}"/>
              </a:ext>
            </a:extLst>
          </p:cNvPr>
          <p:cNvSpPr txBox="1"/>
          <p:nvPr/>
        </p:nvSpPr>
        <p:spPr>
          <a:xfrm>
            <a:off x="5092950" y="4315926"/>
            <a:ext cx="1309974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dirty="0" smtClean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latin typeface="Times New Roman" pitchFamily="18"/>
                <a:cs typeface="Times New Roman" pitchFamily="18"/>
              </a:rPr>
              <a:t>TIẾT 1</a:t>
            </a:r>
            <a:endParaRPr lang="en-GB" sz="2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203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3633F-0C1C-4D0E-B352-6F0D0B561D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4" y="4648786"/>
            <a:ext cx="2171700" cy="2171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2E40AB-9393-4E15-AC74-C809462CCD81}"/>
              </a:ext>
            </a:extLst>
          </p:cNvPr>
          <p:cNvSpPr/>
          <p:nvPr/>
        </p:nvSpPr>
        <p:spPr>
          <a:xfrm>
            <a:off x="2194561" y="1674055"/>
            <a:ext cx="9819248" cy="3643533"/>
          </a:xfrm>
          <a:prstGeom prst="rect">
            <a:avLst/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9CCF8A-FA99-4510-8CF2-BE94AF9A1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17" y="0"/>
            <a:ext cx="2545533" cy="10687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132910-1755-419B-B3DE-EFEE36CBC30F}"/>
              </a:ext>
            </a:extLst>
          </p:cNvPr>
          <p:cNvSpPr/>
          <p:nvPr/>
        </p:nvSpPr>
        <p:spPr>
          <a:xfrm>
            <a:off x="2512375" y="1935006"/>
            <a:ext cx="9156599" cy="255386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vât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,….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77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pic>
        <p:nvPicPr>
          <p:cNvPr id="4198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0"/>
            <a:ext cx="1200476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WordArt 6"/>
          <p:cNvSpPr>
            <a:spLocks noChangeArrowheads="1" noChangeShapeType="1" noTextEdit="1"/>
          </p:cNvSpPr>
          <p:nvPr/>
        </p:nvSpPr>
        <p:spPr bwMode="auto">
          <a:xfrm>
            <a:off x="2438400" y="2438400"/>
            <a:ext cx="7315200" cy="1371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</a:t>
            </a:r>
            <a:r>
              <a:rPr lang="en-US" sz="36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con</a:t>
            </a:r>
            <a:r>
              <a:rPr lang="vi-VN" sz="36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chăm ngoan học giỏi</a:t>
            </a:r>
            <a:endParaRPr lang="en-US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3211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26"/>
    </mc:Choice>
    <mc:Fallback xmlns="">
      <p:transition spd="slow" advTm="1392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chim vành khuyê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7855" y="1076085"/>
            <a:ext cx="10016835" cy="5629514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28599" y="-53180"/>
            <a:ext cx="11797145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</a:t>
            </a:r>
            <a:r>
              <a:rPr lang="en-US" sz="3600" b="1" noProof="1" smtClean="0">
                <a:solidFill>
                  <a:srgbClr val="FF0000"/>
                </a:solidFill>
                <a:latin typeface="HP-089" pitchFamily="34" charset="0"/>
              </a:rPr>
              <a:t>động: Bài hát: Có chú chim vành khuyên nhỏ. 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16949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GA ĐT TOAN\logo kham pha.jpg">
            <a:extLst>
              <a:ext uri="{FF2B5EF4-FFF2-40B4-BE49-F238E27FC236}">
                <a16:creationId xmlns:a16="http://schemas.microsoft.com/office/drawing/2014/main" id="{EECDEC3B-1957-4014-9B2D-D0F5644F9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"/>
            <a:ext cx="2897944" cy="105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13164" y="5999019"/>
            <a:ext cx="10501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4"/>
          <a:srcRect l="19604" t="23836" r="26739" b="37521"/>
          <a:stretch/>
        </p:blipFill>
        <p:spPr bwMode="auto">
          <a:xfrm>
            <a:off x="831272" y="1343891"/>
            <a:ext cx="10335492" cy="42810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276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5"/>
    </mc:Choice>
    <mc:Fallback xmlns="">
      <p:transition spd="slow" advTm="15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4">
            <a:extLst>
              <a:ext uri="{FF2B5EF4-FFF2-40B4-BE49-F238E27FC236}">
                <a16:creationId xmlns:a16="http://schemas.microsoft.com/office/drawing/2014/main" id="{0F4DFFF8-E5A2-47E9-AF23-954F6FA01E85}"/>
              </a:ext>
            </a:extLst>
          </p:cNvPr>
          <p:cNvSpPr/>
          <p:nvPr/>
        </p:nvSpPr>
        <p:spPr>
          <a:xfrm>
            <a:off x="1499060" y="281973"/>
            <a:ext cx="9748911" cy="1339008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518052"/>
              </p:ext>
            </p:extLst>
          </p:nvPr>
        </p:nvGraphicFramePr>
        <p:xfrm>
          <a:off x="1716043" y="3144212"/>
          <a:ext cx="9531928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017">
                  <a:extLst>
                    <a:ext uri="{9D8B030D-6E8A-4147-A177-3AD203B41FA5}">
                      <a16:colId xmlns:a16="http://schemas.microsoft.com/office/drawing/2014/main" val="1136921828"/>
                    </a:ext>
                  </a:extLst>
                </a:gridCol>
                <a:gridCol w="1717965">
                  <a:extLst>
                    <a:ext uri="{9D8B030D-6E8A-4147-A177-3AD203B41FA5}">
                      <a16:colId xmlns:a16="http://schemas.microsoft.com/office/drawing/2014/main" val="3558577072"/>
                    </a:ext>
                  </a:extLst>
                </a:gridCol>
                <a:gridCol w="983672">
                  <a:extLst>
                    <a:ext uri="{9D8B030D-6E8A-4147-A177-3AD203B41FA5}">
                      <a16:colId xmlns:a16="http://schemas.microsoft.com/office/drawing/2014/main" val="2346162875"/>
                    </a:ext>
                  </a:extLst>
                </a:gridCol>
                <a:gridCol w="928254">
                  <a:extLst>
                    <a:ext uri="{9D8B030D-6E8A-4147-A177-3AD203B41FA5}">
                      <a16:colId xmlns:a16="http://schemas.microsoft.com/office/drawing/2014/main" val="3950610881"/>
                    </a:ext>
                  </a:extLst>
                </a:gridCol>
                <a:gridCol w="997527">
                  <a:extLst>
                    <a:ext uri="{9D8B030D-6E8A-4147-A177-3AD203B41FA5}">
                      <a16:colId xmlns:a16="http://schemas.microsoft.com/office/drawing/2014/main" val="1992489251"/>
                    </a:ext>
                  </a:extLst>
                </a:gridCol>
                <a:gridCol w="872837">
                  <a:extLst>
                    <a:ext uri="{9D8B030D-6E8A-4147-A177-3AD203B41FA5}">
                      <a16:colId xmlns:a16="http://schemas.microsoft.com/office/drawing/2014/main" val="3860231754"/>
                    </a:ext>
                  </a:extLst>
                </a:gridCol>
                <a:gridCol w="1607127">
                  <a:extLst>
                    <a:ext uri="{9D8B030D-6E8A-4147-A177-3AD203B41FA5}">
                      <a16:colId xmlns:a16="http://schemas.microsoft.com/office/drawing/2014/main" val="1311062005"/>
                    </a:ext>
                  </a:extLst>
                </a:gridCol>
                <a:gridCol w="1759529">
                  <a:extLst>
                    <a:ext uri="{9D8B030D-6E8A-4147-A177-3AD203B41FA5}">
                      <a16:colId xmlns:a16="http://schemas.microsoft.com/office/drawing/2014/main" val="3637872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  STT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Tên</a:t>
                      </a:r>
                      <a:r>
                        <a:rPr lang="en-US" baseline="0" dirty="0" smtClean="0"/>
                        <a:t> con </a:t>
                      </a:r>
                      <a:r>
                        <a:rPr lang="en-US" baseline="0" dirty="0" err="1" smtClean="0"/>
                        <a:t>vật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Cao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</a:t>
                      </a:r>
                      <a:r>
                        <a:rPr lang="en-US" dirty="0" err="1" smtClean="0"/>
                        <a:t>Thấp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To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</a:t>
                      </a:r>
                      <a:r>
                        <a:rPr lang="en-US" dirty="0" err="1" smtClean="0"/>
                        <a:t>Nhỏ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</a:t>
                      </a:r>
                      <a:r>
                        <a:rPr lang="en-US" dirty="0" err="1" smtClean="0"/>
                        <a:t>Màu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sắc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Đặc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điểm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khác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83154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 </a:t>
                      </a:r>
                      <a:r>
                        <a:rPr lang="en-US" dirty="0" err="1" smtClean="0"/>
                        <a:t>kiến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</a:t>
                      </a:r>
                      <a:r>
                        <a:rPr lang="en-US" dirty="0" err="1" smtClean="0"/>
                        <a:t>Đen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Nhiều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chân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3399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5674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313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269480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061855" y="2147455"/>
            <a:ext cx="6567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MẪU PHIẾU QUAN SÁT CON VẬT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81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/>
          <a:srcRect l="66026" t="50836" r="25653" b="37039"/>
          <a:stretch/>
        </p:blipFill>
        <p:spPr bwMode="auto">
          <a:xfrm>
            <a:off x="8063345" y="2057053"/>
            <a:ext cx="4003964" cy="45377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2"/>
          <a:srcRect l="66026" t="25221" r="25902" b="62193"/>
          <a:stretch/>
        </p:blipFill>
        <p:spPr bwMode="auto">
          <a:xfrm>
            <a:off x="0" y="1856511"/>
            <a:ext cx="4184073" cy="47382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2"/>
          <a:srcRect l="66026" t="37453" r="26201" b="49341"/>
          <a:stretch/>
        </p:blipFill>
        <p:spPr bwMode="auto">
          <a:xfrm>
            <a:off x="4073236" y="1856511"/>
            <a:ext cx="3990109" cy="42810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0F4DFFF8-E5A2-47E9-AF23-954F6FA01E85}"/>
              </a:ext>
            </a:extLst>
          </p:cNvPr>
          <p:cNvSpPr/>
          <p:nvPr/>
        </p:nvSpPr>
        <p:spPr>
          <a:xfrm>
            <a:off x="778624" y="417232"/>
            <a:ext cx="9748911" cy="1339008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889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52829" t="12707" r="3811" b="38534"/>
          <a:stretch/>
        </p:blipFill>
        <p:spPr bwMode="auto">
          <a:xfrm>
            <a:off x="484909" y="290945"/>
            <a:ext cx="3740727" cy="28678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3"/>
          <a:srcRect l="21431" t="18026" r="22583" b="21394"/>
          <a:stretch/>
        </p:blipFill>
        <p:spPr bwMode="auto">
          <a:xfrm>
            <a:off x="4754274" y="290945"/>
            <a:ext cx="3350635" cy="28678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4"/>
          <a:srcRect l="21265" t="23346" r="22582" b="11938"/>
          <a:stretch/>
        </p:blipFill>
        <p:spPr bwMode="auto">
          <a:xfrm>
            <a:off x="8420965" y="290945"/>
            <a:ext cx="3604779" cy="28678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5"/>
          <a:srcRect l="19438" t="20686" r="22084" b="19327"/>
          <a:stretch/>
        </p:blipFill>
        <p:spPr bwMode="auto">
          <a:xfrm>
            <a:off x="484908" y="3311236"/>
            <a:ext cx="3879274" cy="32973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6"/>
          <a:srcRect l="20434" t="17435" r="23745" b="20213"/>
          <a:stretch/>
        </p:blipFill>
        <p:spPr bwMode="auto">
          <a:xfrm>
            <a:off x="4754273" y="3546765"/>
            <a:ext cx="3350635" cy="27709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7"/>
          <a:srcRect l="34555" t="32507" r="35209" b="28781"/>
          <a:stretch/>
        </p:blipFill>
        <p:spPr bwMode="auto">
          <a:xfrm>
            <a:off x="8494998" y="3546765"/>
            <a:ext cx="3530745" cy="27709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21560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55FCB0-4BDF-4AA3-8A01-D18F77C1D6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4" y="4648786"/>
            <a:ext cx="2171700" cy="2171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F084E8-F844-4294-987B-C4A3F0F08C7C}"/>
              </a:ext>
            </a:extLst>
          </p:cNvPr>
          <p:cNvSpPr/>
          <p:nvPr/>
        </p:nvSpPr>
        <p:spPr>
          <a:xfrm>
            <a:off x="2194561" y="1674055"/>
            <a:ext cx="9819248" cy="3105763"/>
          </a:xfrm>
          <a:prstGeom prst="rect">
            <a:avLst/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132910-1755-419B-B3DE-EFEE36CBC30F}"/>
              </a:ext>
            </a:extLst>
          </p:cNvPr>
          <p:cNvSpPr/>
          <p:nvPr/>
        </p:nvSpPr>
        <p:spPr>
          <a:xfrm>
            <a:off x="2512375" y="1935006"/>
            <a:ext cx="9156599" cy="255386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vât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C:\Users\Administrator\Desktop\GA ĐT TOAN\logo kham pha.jpg">
            <a:extLst>
              <a:ext uri="{FF2B5EF4-FFF2-40B4-BE49-F238E27FC236}">
                <a16:creationId xmlns:a16="http://schemas.microsoft.com/office/drawing/2014/main" id="{40456287-B81B-4DE9-B693-E5619119D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9" y="28135"/>
            <a:ext cx="3412464" cy="12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26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kipitri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971800"/>
            <a:ext cx="9144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WordArt 3"/>
          <p:cNvSpPr>
            <a:spLocks noChangeArrowheads="1" noChangeShapeType="1" noTextEdit="1"/>
          </p:cNvSpPr>
          <p:nvPr/>
        </p:nvSpPr>
        <p:spPr bwMode="auto">
          <a:xfrm>
            <a:off x="4343400" y="914400"/>
            <a:ext cx="3505200" cy="13716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>
              <a:defRPr/>
            </a:pPr>
            <a:r>
              <a:rPr lang="en-US" sz="2400" kern="10" spc="-24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400" kern="10" spc="-24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VNI-Duff"/>
                <a:cs typeface="Times New Roman" pitchFamily="18" charset="0"/>
              </a:rPr>
              <a:t>ư</a:t>
            </a:r>
            <a:r>
              <a:rPr lang="en-US" sz="2400" kern="10" spc="-24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VNI-Duff"/>
                <a:cs typeface="Times New Roman" pitchFamily="18" charset="0"/>
              </a:rPr>
              <a:t> </a:t>
            </a:r>
            <a:r>
              <a:rPr lang="en-US" sz="2400" kern="10" spc="-24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VNI-Duff"/>
              </a:rPr>
              <a:t>giãn</a:t>
            </a:r>
            <a:endParaRPr lang="en-US" sz="2400" kern="10" spc="-24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VNI-Duff"/>
            </a:endParaRPr>
          </a:p>
        </p:txBody>
      </p:sp>
      <p:pic>
        <p:nvPicPr>
          <p:cNvPr id="10244" name="Picture 4" descr="1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0"/>
            <a:ext cx="8191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1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438400"/>
            <a:ext cx="8191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1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276600"/>
            <a:ext cx="8191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 descr="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685800"/>
            <a:ext cx="8096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kids0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885031"/>
            <a:ext cx="3733800" cy="263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931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78"/>
    </mc:Choice>
    <mc:Fallback xmlns="">
      <p:transition spd="slow" advTm="61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847 0.10127 C -0.09965 0.10751 -0.12378 0.11399 -0.13455 0.12208 C -0.14496 0.1311 -0.15069 0.1415 -0.15573 0.15214 C -0.16094 0.16277 -0.15573 0.17133 -0.15069 0.18127 C -0.14496 0.19006 -0.13715 0.2 -0.11823 0.20786 C -0.10243 0.21595 -0.07552 0.22243 -0.04635 0.22728 C -0.01962 0.23237 0.01233 0.23537 0.04427 0.23722 C 0.07622 0.23884 0.10816 0.23884 0.13785 0.23722 C 0.16979 0.23537 0.19879 0.23144 0.22292 0.22497 C 0.24705 0.21942 0.26823 0.21202 0.27899 0.203 C 0.29236 0.19491 0.29757 0.18358 0.29757 0.1748 C 0.30035 0.16578 0.29757 0.15537 0.2842 0.14636 C 0.27118 0.1385 0.24705 0.13202 0.21511 0.12855 C 0.18264 0.12624 0.1507 0.12948 0.12934 0.13503 C 0.11076 0.14058 0.09757 0.14983 0.09479 0.16 C 0.09479 0.17063 0.09757 0.18035 0.11076 0.18867 C 0.12431 0.19653 0.1217 0.19815 0.17483 0.20855 C 0.22292 0.22011 0.27118 0.21688 0.30035 0.21757 C 0.32951 0.21757 0.35365 0.21433 0.38264 0.2111 C 0.41511 0.20717 0.44149 0.2 0.46042 0.19352 C 0.47899 0.18705 0.48681 0.17873 0.49757 0.16578 C 0.50573 0.15283 0.50573 0.14636 0.50573 0.13665 C 0.50573 0.12693 0.50573 0.11722 0.50573 0.10751 " pathEditMode="relative" rAng="0" ptsTypes="fffffffffffffffffffffff">
                                      <p:cBhvr>
                                        <p:cTn id="14" dur="2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87" y="686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A8A40F-7039-469E-8D25-D4BC3BE70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45533" cy="10687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45533" y="776348"/>
            <a:ext cx="8728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4"/>
          <a:srcRect l="51898" t="69926" r="34899" b="19731"/>
          <a:stretch/>
        </p:blipFill>
        <p:spPr bwMode="auto">
          <a:xfrm>
            <a:off x="2189018" y="1845084"/>
            <a:ext cx="7869382" cy="4140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3014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7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646</TotalTime>
  <Words>162</Words>
  <Application>Microsoft Office PowerPoint</Application>
  <PresentationFormat>Widescreen</PresentationFormat>
  <Paragraphs>35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HP001 TD 4H</vt:lpstr>
      <vt:lpstr>HP-089</vt:lpstr>
      <vt:lpstr>Times New Roman</vt:lpstr>
      <vt:lpstr>VNI-Duff</vt:lpstr>
      <vt:lpstr>Office Theme</vt:lpstr>
      <vt:lpstr>PowerPoint Presentation</vt:lpstr>
      <vt:lpstr>Khởi động: Bài hát: Có chú chim vành khuyên nhỏ.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52</cp:revision>
  <dcterms:created xsi:type="dcterms:W3CDTF">2020-08-16T14:36:25Z</dcterms:created>
  <dcterms:modified xsi:type="dcterms:W3CDTF">2020-08-22T03:50:47Z</dcterms:modified>
</cp:coreProperties>
</file>