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8" r:id="rId2"/>
    <p:sldId id="269" r:id="rId3"/>
    <p:sldId id="260" r:id="rId4"/>
    <p:sldId id="270" r:id="rId5"/>
    <p:sldId id="271" r:id="rId6"/>
    <p:sldId id="272" r:id="rId7"/>
    <p:sldId id="261" r:id="rId8"/>
    <p:sldId id="262" r:id="rId9"/>
    <p:sldId id="273" r:id="rId10"/>
    <p:sldId id="274" r:id="rId11"/>
    <p:sldId id="275" r:id="rId12"/>
    <p:sldId id="276" r:id="rId13"/>
    <p:sldId id="277" r:id="rId14"/>
    <p:sldId id="278" r:id="rId15"/>
    <p:sldId id="263" r:id="rId16"/>
    <p:sldId id="264"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Roboto Condensed" panose="02000000000000000000" pitchFamily="2" charset="0"/>
      <p:regular r:id="rId25"/>
      <p:bold r:id="rId26"/>
      <p:italic r:id="rId27"/>
      <p:boldItalic r:id="rId28"/>
    </p:embeddedFont>
    <p:embeddedFont>
      <p:font typeface="Tahoma" panose="020B0604030504040204" pitchFamily="34" charset="0"/>
      <p:regular r:id="rId29"/>
      <p:bold r:id="rId30"/>
    </p:embeddedFont>
    <p:embeddedFont>
      <p:font typeface="UTM Azuki" panose="02040603050506020204" pitchFamily="18" charset="0"/>
      <p:regular r:id="rId31"/>
    </p:embeddedFont>
    <p:embeddedFont>
      <p:font typeface="UVN Bach Dang Nang" panose="02070803090706020303" pitchFamily="18" charset="0"/>
      <p:regular r:id="rId32"/>
      <p:italic r:id="rId33"/>
    </p:embeddedFont>
    <p:embeddedFont>
      <p:font typeface="UVN Buc Thu" panose="030306020505070F0A05" pitchFamily="66" charset="0"/>
      <p:regular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DE"/>
    <a:srgbClr val="C7D6D5"/>
    <a:srgbClr val="E1BD9D"/>
    <a:srgbClr val="BD7E5B"/>
    <a:srgbClr val="31241B"/>
    <a:srgbClr val="363D1F"/>
    <a:srgbClr val="A5A58D"/>
    <a:srgbClr val="6B705C"/>
    <a:srgbClr val="606C38"/>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94291" autoAdjust="0"/>
  </p:normalViewPr>
  <p:slideViewPr>
    <p:cSldViewPr snapToGrid="0">
      <p:cViewPr varScale="1">
        <p:scale>
          <a:sx n="68" d="100"/>
          <a:sy n="68" d="100"/>
        </p:scale>
        <p:origin x="54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4C5EC-4AEC-47AF-B18A-7945876B0973}" type="datetimeFigureOut">
              <a:rPr lang="en-US" smtClean="0"/>
              <a:t>19/12/2021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8679B-A2BC-4413-BA44-6CB66EC963BA}" type="slidenum">
              <a:rPr lang="en-US" smtClean="0"/>
              <a:t>‹#›</a:t>
            </a:fld>
            <a:endParaRPr lang="en-US"/>
          </a:p>
        </p:txBody>
      </p:sp>
    </p:spTree>
    <p:extLst>
      <p:ext uri="{BB962C8B-B14F-4D97-AF65-F5344CB8AC3E}">
        <p14:creationId xmlns:p14="http://schemas.microsoft.com/office/powerpoint/2010/main" val="3996298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28679B-A2BC-4413-BA44-6CB66EC963BA}" type="slidenum">
              <a:rPr lang="en-US" smtClean="0"/>
              <a:t>2</a:t>
            </a:fld>
            <a:endParaRPr lang="en-US"/>
          </a:p>
        </p:txBody>
      </p:sp>
    </p:spTree>
    <p:extLst>
      <p:ext uri="{BB962C8B-B14F-4D97-AF65-F5344CB8AC3E}">
        <p14:creationId xmlns:p14="http://schemas.microsoft.com/office/powerpoint/2010/main" val="396467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8679B-A2BC-4413-BA44-6CB66EC963BA}" type="slidenum">
              <a:rPr lang="en-US" smtClean="0"/>
              <a:t>8</a:t>
            </a:fld>
            <a:endParaRPr lang="en-US"/>
          </a:p>
        </p:txBody>
      </p:sp>
    </p:spTree>
    <p:extLst>
      <p:ext uri="{BB962C8B-B14F-4D97-AF65-F5344CB8AC3E}">
        <p14:creationId xmlns:p14="http://schemas.microsoft.com/office/powerpoint/2010/main" val="14906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8679B-A2BC-4413-BA44-6CB66EC963BA}" type="slidenum">
              <a:rPr lang="en-US" smtClean="0"/>
              <a:t>9</a:t>
            </a:fld>
            <a:endParaRPr lang="en-US"/>
          </a:p>
        </p:txBody>
      </p:sp>
    </p:spTree>
    <p:extLst>
      <p:ext uri="{BB962C8B-B14F-4D97-AF65-F5344CB8AC3E}">
        <p14:creationId xmlns:p14="http://schemas.microsoft.com/office/powerpoint/2010/main" val="4157234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vi-VN" b="0" i="0" dirty="0">
              <a:solidFill>
                <a:srgbClr val="444444"/>
              </a:solidFill>
              <a:effectLst/>
              <a:latin typeface="Roboto Condensed" panose="02000000000000000000" pitchFamily="2" charset="0"/>
            </a:endParaRPr>
          </a:p>
        </p:txBody>
      </p:sp>
      <p:sp>
        <p:nvSpPr>
          <p:cNvPr id="4" name="Slide Number Placeholder 3"/>
          <p:cNvSpPr>
            <a:spLocks noGrp="1"/>
          </p:cNvSpPr>
          <p:nvPr>
            <p:ph type="sldNum" sz="quarter" idx="5"/>
          </p:nvPr>
        </p:nvSpPr>
        <p:spPr/>
        <p:txBody>
          <a:bodyPr/>
          <a:lstStyle/>
          <a:p>
            <a:fld id="{5128679B-A2BC-4413-BA44-6CB66EC963BA}" type="slidenum">
              <a:rPr lang="en-US" smtClean="0"/>
              <a:t>10</a:t>
            </a:fld>
            <a:endParaRPr lang="en-US"/>
          </a:p>
        </p:txBody>
      </p:sp>
    </p:spTree>
    <p:extLst>
      <p:ext uri="{BB962C8B-B14F-4D97-AF65-F5344CB8AC3E}">
        <p14:creationId xmlns:p14="http://schemas.microsoft.com/office/powerpoint/2010/main" val="2059855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solidFill>
                <a:srgbClr val="444444"/>
              </a:solidFill>
              <a:effectLst/>
              <a:latin typeface="Muli"/>
            </a:endParaRPr>
          </a:p>
        </p:txBody>
      </p:sp>
      <p:sp>
        <p:nvSpPr>
          <p:cNvPr id="4" name="Slide Number Placeholder 3"/>
          <p:cNvSpPr>
            <a:spLocks noGrp="1"/>
          </p:cNvSpPr>
          <p:nvPr>
            <p:ph type="sldNum" sz="quarter" idx="5"/>
          </p:nvPr>
        </p:nvSpPr>
        <p:spPr/>
        <p:txBody>
          <a:bodyPr/>
          <a:lstStyle/>
          <a:p>
            <a:fld id="{5128679B-A2BC-4413-BA44-6CB66EC963BA}" type="slidenum">
              <a:rPr lang="en-US" smtClean="0"/>
              <a:t>11</a:t>
            </a:fld>
            <a:endParaRPr lang="en-US"/>
          </a:p>
        </p:txBody>
      </p:sp>
    </p:spTree>
    <p:extLst>
      <p:ext uri="{BB962C8B-B14F-4D97-AF65-F5344CB8AC3E}">
        <p14:creationId xmlns:p14="http://schemas.microsoft.com/office/powerpoint/2010/main" val="4259661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solidFill>
                <a:srgbClr val="444444"/>
              </a:solidFill>
              <a:effectLst/>
              <a:latin typeface="Muli"/>
            </a:endParaRPr>
          </a:p>
        </p:txBody>
      </p:sp>
      <p:sp>
        <p:nvSpPr>
          <p:cNvPr id="4" name="Slide Number Placeholder 3"/>
          <p:cNvSpPr>
            <a:spLocks noGrp="1"/>
          </p:cNvSpPr>
          <p:nvPr>
            <p:ph type="sldNum" sz="quarter" idx="5"/>
          </p:nvPr>
        </p:nvSpPr>
        <p:spPr/>
        <p:txBody>
          <a:bodyPr/>
          <a:lstStyle/>
          <a:p>
            <a:fld id="{5128679B-A2BC-4413-BA44-6CB66EC963BA}" type="slidenum">
              <a:rPr lang="en-US" smtClean="0"/>
              <a:t>12</a:t>
            </a:fld>
            <a:endParaRPr lang="en-US"/>
          </a:p>
        </p:txBody>
      </p:sp>
    </p:spTree>
    <p:extLst>
      <p:ext uri="{BB962C8B-B14F-4D97-AF65-F5344CB8AC3E}">
        <p14:creationId xmlns:p14="http://schemas.microsoft.com/office/powerpoint/2010/main" val="143492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solidFill>
                <a:srgbClr val="444444"/>
              </a:solidFill>
              <a:effectLst/>
              <a:latin typeface="Muli"/>
            </a:endParaRPr>
          </a:p>
        </p:txBody>
      </p:sp>
      <p:sp>
        <p:nvSpPr>
          <p:cNvPr id="4" name="Slide Number Placeholder 3"/>
          <p:cNvSpPr>
            <a:spLocks noGrp="1"/>
          </p:cNvSpPr>
          <p:nvPr>
            <p:ph type="sldNum" sz="quarter" idx="5"/>
          </p:nvPr>
        </p:nvSpPr>
        <p:spPr/>
        <p:txBody>
          <a:bodyPr/>
          <a:lstStyle/>
          <a:p>
            <a:fld id="{5128679B-A2BC-4413-BA44-6CB66EC963BA}" type="slidenum">
              <a:rPr lang="en-US" smtClean="0"/>
              <a:t>13</a:t>
            </a:fld>
            <a:endParaRPr lang="en-US"/>
          </a:p>
        </p:txBody>
      </p:sp>
    </p:spTree>
    <p:extLst>
      <p:ext uri="{BB962C8B-B14F-4D97-AF65-F5344CB8AC3E}">
        <p14:creationId xmlns:p14="http://schemas.microsoft.com/office/powerpoint/2010/main" val="380710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a:solidFill>
                <a:srgbClr val="444444"/>
              </a:solidFill>
              <a:effectLst/>
              <a:latin typeface="Muli"/>
            </a:endParaRPr>
          </a:p>
        </p:txBody>
      </p:sp>
      <p:sp>
        <p:nvSpPr>
          <p:cNvPr id="4" name="Slide Number Placeholder 3"/>
          <p:cNvSpPr>
            <a:spLocks noGrp="1"/>
          </p:cNvSpPr>
          <p:nvPr>
            <p:ph type="sldNum" sz="quarter" idx="5"/>
          </p:nvPr>
        </p:nvSpPr>
        <p:spPr/>
        <p:txBody>
          <a:bodyPr/>
          <a:lstStyle/>
          <a:p>
            <a:fld id="{5128679B-A2BC-4413-BA44-6CB66EC963BA}" type="slidenum">
              <a:rPr lang="en-US" smtClean="0"/>
              <a:t>14</a:t>
            </a:fld>
            <a:endParaRPr lang="en-US"/>
          </a:p>
        </p:txBody>
      </p:sp>
    </p:spTree>
    <p:extLst>
      <p:ext uri="{BB962C8B-B14F-4D97-AF65-F5344CB8AC3E}">
        <p14:creationId xmlns:p14="http://schemas.microsoft.com/office/powerpoint/2010/main" val="191091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34297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84792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955299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470275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820400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226511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855489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786653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579883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68844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93650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693178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94727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085065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138451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84003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678368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235779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345463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ABE2-F01F-43AC-B3A4-604574C646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42CB20-7F8B-46E5-AE12-3A7DFE65A3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899E4-45ED-41ED-8D97-DE73C82C09F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F99DCA02-5700-4A0B-AB4F-C2EFA092F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49F8B-679C-470B-A65B-03F01AF01D8A}"/>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61671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6303-CDB8-4AF5-AD1E-F3FDCE1942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176286-9023-48F6-A59F-8FAD79230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0D1D3D-9293-4F2C-92F8-E6743B82CA96}"/>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B5F840A4-BCFC-4593-834D-9B4819161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D29E67-1D73-4C56-9C77-0CF87082A8C0}"/>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087252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53C9-D071-4E77-B511-77BE0F35A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9D257-0BEB-4CD2-ABD7-1BEC27C5AB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E7ACD-FB3E-43F9-BAEC-06BDACB609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BED37-FB64-43DE-8F89-9959CF86D396}"/>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6" name="Footer Placeholder 5">
            <a:extLst>
              <a:ext uri="{FF2B5EF4-FFF2-40B4-BE49-F238E27FC236}">
                <a16:creationId xmlns:a16="http://schemas.microsoft.com/office/drawing/2014/main" id="{443B6109-0DC7-45D8-A4A3-8CFD13647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E0AD13-6B9D-4B2E-8290-C7D178165052}"/>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01459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830497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7DC46-9E7A-431F-8229-F05B35E37F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B183E1-2FF8-48B4-A513-2211700257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5C252-DAE0-455D-B9D7-38F5BCD7E9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801295-C42B-4D9B-8086-31CAF2DA9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F86A1-14E2-4230-8506-18255A739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4128E2-CAF9-4DBC-A3A1-BFDFA9D937FB}"/>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8" name="Footer Placeholder 7">
            <a:extLst>
              <a:ext uri="{FF2B5EF4-FFF2-40B4-BE49-F238E27FC236}">
                <a16:creationId xmlns:a16="http://schemas.microsoft.com/office/drawing/2014/main" id="{6333CF13-7F5A-4A30-A9EE-76A66ED4E0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A5197A-3F46-4A5A-A02C-54F80570A3D9}"/>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016993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8F21-6B15-4AD0-90CC-2D4B9E339D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E9E4DD-07CF-4F8E-A5F4-BE06AC49B577}"/>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4" name="Footer Placeholder 3">
            <a:extLst>
              <a:ext uri="{FF2B5EF4-FFF2-40B4-BE49-F238E27FC236}">
                <a16:creationId xmlns:a16="http://schemas.microsoft.com/office/drawing/2014/main" id="{07F3414B-A37C-4D9F-A824-29C6B3E81A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29440E-95A8-4322-ABC7-1B09764F4F0E}"/>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804119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482F2-518D-4C72-93A6-3553E3E9711A}"/>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3" name="Footer Placeholder 2">
            <a:extLst>
              <a:ext uri="{FF2B5EF4-FFF2-40B4-BE49-F238E27FC236}">
                <a16:creationId xmlns:a16="http://schemas.microsoft.com/office/drawing/2014/main" id="{3AF67BB8-0437-45BE-A39E-5CEF68C262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1AE6E4-1C9A-4C0B-AAB6-7435C2C566BC}"/>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168719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51371-0914-464D-974D-A61F02E90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A90B2-EC81-4F9C-9826-2B0838408B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3158A5-A0E0-430B-962D-1BA1AF886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C81FC-78B3-4F05-B64A-70FC31F5F79F}"/>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6" name="Footer Placeholder 5">
            <a:extLst>
              <a:ext uri="{FF2B5EF4-FFF2-40B4-BE49-F238E27FC236}">
                <a16:creationId xmlns:a16="http://schemas.microsoft.com/office/drawing/2014/main" id="{B7B0CFFC-F99B-4FDF-BF6C-2BF60E886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BD59F-2C71-482C-991C-EBA60B77A2DD}"/>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57202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D7B0-ECB8-4CF5-B716-44F557171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AC5CF6-321F-4D89-AB15-9D4DA74C26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9DCF6-22F1-423D-A06E-93212A3E9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1F425-05F2-44D3-94F1-D6DA55CF52C6}"/>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6" name="Footer Placeholder 5">
            <a:extLst>
              <a:ext uri="{FF2B5EF4-FFF2-40B4-BE49-F238E27FC236}">
                <a16:creationId xmlns:a16="http://schemas.microsoft.com/office/drawing/2014/main" id="{DA527625-B5E1-4A7A-A58E-4FFFAE0EE7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6EA30-2F3B-459C-BC4C-E58994E2219A}"/>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431717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26B1-7DA0-4448-84DF-FCEE5E6247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F0D304-3F93-49F7-9765-AFBD69B03F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ECE41-D573-435B-96F8-3DF0A81F8DB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5E8BD912-B6BC-43F7-A3EB-5D1BC32FC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807AB-8011-4679-BC07-71BCF4F9D5C3}"/>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224219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5F3B0A-A50B-4BCE-B47A-25D4C2D547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2EAFFF-0EF8-42C2-B654-361D16AA9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43C46-D6D6-400B-9F37-14E340A03C98}"/>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D5780798-E90D-423E-82EB-DA260A0E1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E1839-92AE-47D6-88DB-C9A6D385ADEA}"/>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579436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82933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18951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75079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33878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677782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4791809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hyperlink" Target="https://www.facebook.com/teamKTUTS" TargetMode="Externa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A5EFA-7F90-46BD-943A-C8FF02E36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D1245C-39F2-4CBD-8FA1-C68A59B8F3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4D5EF-76F0-48E1-B749-769A6DADD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8C6E5-BD72-4CE3-AB1B-134487F8B294}" type="datetimeFigureOut">
              <a:rPr lang="en-US" smtClean="0"/>
              <a:t>19/12/2021</a:t>
            </a:fld>
            <a:endParaRPr lang="en-US"/>
          </a:p>
        </p:txBody>
      </p:sp>
      <p:sp>
        <p:nvSpPr>
          <p:cNvPr id="5" name="Footer Placeholder 4">
            <a:extLst>
              <a:ext uri="{FF2B5EF4-FFF2-40B4-BE49-F238E27FC236}">
                <a16:creationId xmlns:a16="http://schemas.microsoft.com/office/drawing/2014/main" id="{B9405F97-81A7-4165-A7F0-720FEAC91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2CEFFA-44C5-4C92-AC5C-75282D423B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7C169-CBB2-444D-A7A1-0487317D4BD4}"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7581A059-56EE-4500-8679-6147DB76A677}"/>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BBCC57BC-158C-4ED4-9668-79656BD9241B}"/>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340B104-7037-4E39-A55A-A884D1086E14}"/>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A4A5D41C-7FE5-40E2-BDBE-22E693F0399A}"/>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B08CF7BE-38D5-4525-93EF-F88ED834F37F}"/>
              </a:ext>
            </a:extLst>
          </p:cNvPr>
          <p:cNvSpPr txBox="1"/>
          <p:nvPr userDrawn="1"/>
        </p:nvSpPr>
        <p:spPr>
          <a:xfrm>
            <a:off x="2880780"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39"/>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1A8A005F-A834-4D20-808F-752B1ED22181}"/>
              </a:ext>
            </a:extLst>
          </p:cNvPr>
          <p:cNvSpPr txBox="1"/>
          <p:nvPr userDrawn="1"/>
        </p:nvSpPr>
        <p:spPr>
          <a:xfrm>
            <a:off x="11305461" y="6496732"/>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7FC3D268-BFEE-41AB-8EB5-F0169314EE07}"/>
              </a:ext>
            </a:extLst>
          </p:cNvPr>
          <p:cNvSpPr txBox="1"/>
          <p:nvPr userDrawn="1"/>
        </p:nvSpPr>
        <p:spPr>
          <a:xfrm>
            <a:off x="0" y="0"/>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4" name="Picture 13" descr="A picture containing diagram&#10;&#10;Description automatically generated">
            <a:extLst>
              <a:ext uri="{FF2B5EF4-FFF2-40B4-BE49-F238E27FC236}">
                <a16:creationId xmlns:a16="http://schemas.microsoft.com/office/drawing/2014/main" id="{13118BBE-6C5A-4BD3-9255-1062D70AF1B7}"/>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22960" y="10485414"/>
            <a:ext cx="1881378" cy="1625303"/>
          </a:xfrm>
          <a:prstGeom prst="rect">
            <a:avLst/>
          </a:prstGeom>
        </p:spPr>
      </p:pic>
    </p:spTree>
    <p:extLst>
      <p:ext uri="{BB962C8B-B14F-4D97-AF65-F5344CB8AC3E}">
        <p14:creationId xmlns:p14="http://schemas.microsoft.com/office/powerpoint/2010/main" val="392891173"/>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3" r:id="rId3"/>
    <p:sldLayoutId id="2147483682" r:id="rId4"/>
    <p:sldLayoutId id="2147483681" r:id="rId5"/>
    <p:sldLayoutId id="2147483680" r:id="rId6"/>
    <p:sldLayoutId id="2147483679" r:id="rId7"/>
    <p:sldLayoutId id="2147483678" r:id="rId8"/>
    <p:sldLayoutId id="2147483677" r:id="rId9"/>
    <p:sldLayoutId id="2147483676" r:id="rId10"/>
    <p:sldLayoutId id="2147483675" r:id="rId11"/>
    <p:sldLayoutId id="2147483674" r:id="rId12"/>
    <p:sldLayoutId id="2147483673" r:id="rId13"/>
    <p:sldLayoutId id="2147483672" r:id="rId14"/>
    <p:sldLayoutId id="2147483671" r:id="rId15"/>
    <p:sldLayoutId id="2147483670" r:id="rId16"/>
    <p:sldLayoutId id="2147483669" r:id="rId17"/>
    <p:sldLayoutId id="2147483668" r:id="rId18"/>
    <p:sldLayoutId id="2147483667" r:id="rId19"/>
    <p:sldLayoutId id="2147483666" r:id="rId20"/>
    <p:sldLayoutId id="2147483665" r:id="rId21"/>
    <p:sldLayoutId id="2147483664" r:id="rId22"/>
    <p:sldLayoutId id="2147483663" r:id="rId23"/>
    <p:sldLayoutId id="2147483662" r:id="rId24"/>
    <p:sldLayoutId id="2147483661" r:id="rId25"/>
    <p:sldLayoutId id="2147483660" r:id="rId26"/>
    <p:sldLayoutId id="2147483650" r:id="rId27"/>
    <p:sldLayoutId id="2147483651" r:id="rId28"/>
    <p:sldLayoutId id="2147483652" r:id="rId29"/>
    <p:sldLayoutId id="2147483653" r:id="rId30"/>
    <p:sldLayoutId id="2147483654" r:id="rId31"/>
    <p:sldLayoutId id="2147483655" r:id="rId32"/>
    <p:sldLayoutId id="2147483656" r:id="rId33"/>
    <p:sldLayoutId id="2147483657" r:id="rId34"/>
    <p:sldLayoutId id="2147483658" r:id="rId35"/>
    <p:sldLayoutId id="214748365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slide" Target="slide1.xml"/><Relationship Id="rId18" Type="http://schemas.openxmlformats.org/officeDocument/2006/relationships/image" Target="../media/image15.svg"/><Relationship Id="rId26" Type="http://schemas.openxmlformats.org/officeDocument/2006/relationships/image" Target="../media/image20.png"/><Relationship Id="rId3" Type="http://schemas.openxmlformats.org/officeDocument/2006/relationships/image" Target="../media/image3.png"/><Relationship Id="rId21" Type="http://schemas.openxmlformats.org/officeDocument/2006/relationships/image" Target="../media/image17.sv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4.png"/><Relationship Id="rId25" Type="http://schemas.openxmlformats.org/officeDocument/2006/relationships/slide" Target="slide8.xml"/><Relationship Id="rId33"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slide" Target="slide2.xml"/><Relationship Id="rId20" Type="http://schemas.openxmlformats.org/officeDocument/2006/relationships/image" Target="../media/image16.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19.svg"/><Relationship Id="rId32" Type="http://schemas.openxmlformats.org/officeDocument/2006/relationships/image" Target="../media/image24.png"/><Relationship Id="rId5" Type="http://schemas.openxmlformats.org/officeDocument/2006/relationships/image" Target="../media/image4.png"/><Relationship Id="rId15" Type="http://schemas.openxmlformats.org/officeDocument/2006/relationships/image" Target="../media/image13.svg"/><Relationship Id="rId23" Type="http://schemas.openxmlformats.org/officeDocument/2006/relationships/image" Target="../media/image18.png"/><Relationship Id="rId28" Type="http://schemas.openxmlformats.org/officeDocument/2006/relationships/slide" Target="slide15.xml"/><Relationship Id="rId10" Type="http://schemas.openxmlformats.org/officeDocument/2006/relationships/image" Target="../media/image9.png"/><Relationship Id="rId19" Type="http://schemas.openxmlformats.org/officeDocument/2006/relationships/slide" Target="slide3.xml"/><Relationship Id="rId31" Type="http://schemas.openxmlformats.org/officeDocument/2006/relationships/slide" Target="slide16.xml"/><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2.png"/><Relationship Id="rId22" Type="http://schemas.openxmlformats.org/officeDocument/2006/relationships/slide" Target="slide7.xml"/><Relationship Id="rId27" Type="http://schemas.openxmlformats.org/officeDocument/2006/relationships/image" Target="../media/image21.svg"/><Relationship Id="rId30" Type="http://schemas.openxmlformats.org/officeDocument/2006/relationships/image" Target="../media/image23.sv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4.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4.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5.jpg"/></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5.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6.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7.jpg"/></Relationships>
</file>

<file path=ppt/slides/_rels/slide12.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6.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8.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9.jpg"/></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7.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0.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1.jp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8.png"/><Relationship Id="rId18" Type="http://schemas.openxmlformats.org/officeDocument/2006/relationships/slide" Target="slide15.xml"/><Relationship Id="rId26" Type="http://schemas.openxmlformats.org/officeDocument/2006/relationships/image" Target="../media/image37.png"/><Relationship Id="rId3" Type="http://schemas.openxmlformats.org/officeDocument/2006/relationships/slide" Target="slide1.xml"/><Relationship Id="rId21" Type="http://schemas.openxmlformats.org/officeDocument/2006/relationships/slide" Target="slide16.xml"/><Relationship Id="rId7" Type="http://schemas.openxmlformats.org/officeDocument/2006/relationships/image" Target="../media/image14.png"/><Relationship Id="rId12" Type="http://schemas.openxmlformats.org/officeDocument/2006/relationships/slide" Target="slide7.xml"/><Relationship Id="rId17" Type="http://schemas.openxmlformats.org/officeDocument/2006/relationships/image" Target="../media/image48.svg"/><Relationship Id="rId25" Type="http://schemas.openxmlformats.org/officeDocument/2006/relationships/image" Target="../media/image60.png"/><Relationship Id="rId2" Type="http://schemas.openxmlformats.org/officeDocument/2006/relationships/notesSlide" Target="../notesSlides/notesSlide8.xml"/><Relationship Id="rId16" Type="http://schemas.openxmlformats.org/officeDocument/2006/relationships/image" Target="../media/image47.png"/><Relationship Id="rId20"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7.svg"/><Relationship Id="rId24" Type="http://schemas.openxmlformats.org/officeDocument/2006/relationships/image" Target="../media/image32.png"/><Relationship Id="rId5" Type="http://schemas.openxmlformats.org/officeDocument/2006/relationships/image" Target="../media/image27.svg"/><Relationship Id="rId15" Type="http://schemas.openxmlformats.org/officeDocument/2006/relationships/slide" Target="slide8.xml"/><Relationship Id="rId23" Type="http://schemas.openxmlformats.org/officeDocument/2006/relationships/image" Target="../media/image25.sv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slide" Target="slide3.xml"/><Relationship Id="rId14" Type="http://schemas.openxmlformats.org/officeDocument/2006/relationships/image" Target="../media/image19.svg"/><Relationship Id="rId22"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2.xml"/><Relationship Id="rId18" Type="http://schemas.openxmlformats.org/officeDocument/2006/relationships/image" Target="../media/image17.svg"/><Relationship Id="rId26" Type="http://schemas.openxmlformats.org/officeDocument/2006/relationships/image" Target="../media/image63.png"/><Relationship Id="rId3" Type="http://schemas.openxmlformats.org/officeDocument/2006/relationships/image" Target="../media/image61.png"/><Relationship Id="rId21" Type="http://schemas.openxmlformats.org/officeDocument/2006/relationships/image" Target="../media/image19.svg"/><Relationship Id="rId7" Type="http://schemas.openxmlformats.org/officeDocument/2006/relationships/image" Target="../media/image33.png"/><Relationship Id="rId12" Type="http://schemas.openxmlformats.org/officeDocument/2006/relationships/image" Target="../media/image27.svg"/><Relationship Id="rId17" Type="http://schemas.openxmlformats.org/officeDocument/2006/relationships/image" Target="../media/image16.png"/><Relationship Id="rId25" Type="http://schemas.openxmlformats.org/officeDocument/2006/relationships/slide" Target="slide15.xml"/><Relationship Id="rId2" Type="http://schemas.openxmlformats.org/officeDocument/2006/relationships/image" Target="../media/image30.gif"/><Relationship Id="rId16" Type="http://schemas.openxmlformats.org/officeDocument/2006/relationships/slide" Target="slide3.xml"/><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26.png"/><Relationship Id="rId24" Type="http://schemas.openxmlformats.org/officeDocument/2006/relationships/image" Target="../media/image21.svg"/><Relationship Id="rId5" Type="http://schemas.openxmlformats.org/officeDocument/2006/relationships/image" Target="../media/image42.png"/><Relationship Id="rId15" Type="http://schemas.openxmlformats.org/officeDocument/2006/relationships/image" Target="../media/image15.svg"/><Relationship Id="rId23" Type="http://schemas.openxmlformats.org/officeDocument/2006/relationships/image" Target="../media/image20.png"/><Relationship Id="rId28" Type="http://schemas.openxmlformats.org/officeDocument/2006/relationships/slide" Target="slide16.xml"/><Relationship Id="rId10" Type="http://schemas.openxmlformats.org/officeDocument/2006/relationships/slide" Target="slide1.xml"/><Relationship Id="rId19" Type="http://schemas.openxmlformats.org/officeDocument/2006/relationships/slide" Target="slide7.xml"/><Relationship Id="rId4" Type="http://schemas.openxmlformats.org/officeDocument/2006/relationships/image" Target="../media/image37.png"/><Relationship Id="rId9" Type="http://schemas.openxmlformats.org/officeDocument/2006/relationships/image" Target="../media/image10.png"/><Relationship Id="rId14" Type="http://schemas.openxmlformats.org/officeDocument/2006/relationships/image" Target="../media/image14.png"/><Relationship Id="rId22" Type="http://schemas.openxmlformats.org/officeDocument/2006/relationships/slide" Target="slide8.xml"/><Relationship Id="rId27" Type="http://schemas.openxmlformats.org/officeDocument/2006/relationships/image" Target="../media/image64.svg"/><Relationship Id="rId30" Type="http://schemas.openxmlformats.org/officeDocument/2006/relationships/image" Target="../media/image25.svg"/></Relationships>
</file>

<file path=ppt/slides/_rels/slide16.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14.png"/><Relationship Id="rId26" Type="http://schemas.openxmlformats.org/officeDocument/2006/relationships/slide" Target="slide8.xml"/><Relationship Id="rId3" Type="http://schemas.openxmlformats.org/officeDocument/2006/relationships/image" Target="../media/image3.png"/><Relationship Id="rId21" Type="http://schemas.openxmlformats.org/officeDocument/2006/relationships/image" Target="../media/image16.png"/><Relationship Id="rId34" Type="http://schemas.openxmlformats.org/officeDocument/2006/relationships/image" Target="../media/image67.sv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slide" Target="slide2.xml"/><Relationship Id="rId25" Type="http://schemas.openxmlformats.org/officeDocument/2006/relationships/image" Target="../media/image19.svg"/><Relationship Id="rId33" Type="http://schemas.openxmlformats.org/officeDocument/2006/relationships/image" Target="../media/image66.png"/><Relationship Id="rId2" Type="http://schemas.openxmlformats.org/officeDocument/2006/relationships/image" Target="../media/image2.png"/><Relationship Id="rId16" Type="http://schemas.openxmlformats.org/officeDocument/2006/relationships/image" Target="../media/image27.svg"/><Relationship Id="rId20" Type="http://schemas.openxmlformats.org/officeDocument/2006/relationships/slide" Target="slide3.xml"/><Relationship Id="rId29" Type="http://schemas.openxmlformats.org/officeDocument/2006/relationships/slide" Target="slide1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9.png"/><Relationship Id="rId24" Type="http://schemas.openxmlformats.org/officeDocument/2006/relationships/image" Target="../media/image18.png"/><Relationship Id="rId32" Type="http://schemas.openxmlformats.org/officeDocument/2006/relationships/slide" Target="slide16.xml"/><Relationship Id="rId5" Type="http://schemas.openxmlformats.org/officeDocument/2006/relationships/image" Target="../media/image5.png"/><Relationship Id="rId15" Type="http://schemas.openxmlformats.org/officeDocument/2006/relationships/image" Target="../media/image26.png"/><Relationship Id="rId23" Type="http://schemas.openxmlformats.org/officeDocument/2006/relationships/slide" Target="slide7.xml"/><Relationship Id="rId28" Type="http://schemas.openxmlformats.org/officeDocument/2006/relationships/image" Target="../media/image21.svg"/><Relationship Id="rId10" Type="http://schemas.openxmlformats.org/officeDocument/2006/relationships/image" Target="../media/image65.gif"/><Relationship Id="rId19" Type="http://schemas.openxmlformats.org/officeDocument/2006/relationships/image" Target="../media/image15.svg"/><Relationship Id="rId31" Type="http://schemas.openxmlformats.org/officeDocument/2006/relationships/image" Target="../media/image23.svg"/><Relationship Id="rId4" Type="http://schemas.microsoft.com/office/2007/relationships/hdphoto" Target="../media/hdphoto1.wdp"/><Relationship Id="rId9" Type="http://schemas.openxmlformats.org/officeDocument/2006/relationships/image" Target="../media/image11.jpeg"/><Relationship Id="rId14" Type="http://schemas.openxmlformats.org/officeDocument/2006/relationships/slide" Target="slide1.xml"/><Relationship Id="rId22" Type="http://schemas.openxmlformats.org/officeDocument/2006/relationships/image" Target="../media/image17.svg"/><Relationship Id="rId27" Type="http://schemas.openxmlformats.org/officeDocument/2006/relationships/image" Target="../media/image20.png"/><Relationship Id="rId30" Type="http://schemas.openxmlformats.org/officeDocument/2006/relationships/image" Target="../media/image22.pn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8.png"/><Relationship Id="rId18" Type="http://schemas.openxmlformats.org/officeDocument/2006/relationships/slide" Target="slide15.xml"/><Relationship Id="rId26" Type="http://schemas.openxmlformats.org/officeDocument/2006/relationships/image" Target="../media/image6.png"/><Relationship Id="rId3" Type="http://schemas.openxmlformats.org/officeDocument/2006/relationships/slide" Target="slide1.xml"/><Relationship Id="rId21" Type="http://schemas.openxmlformats.org/officeDocument/2006/relationships/slide" Target="slide16.xml"/><Relationship Id="rId7" Type="http://schemas.openxmlformats.org/officeDocument/2006/relationships/image" Target="../media/image28.png"/><Relationship Id="rId12" Type="http://schemas.openxmlformats.org/officeDocument/2006/relationships/slide" Target="slide7.xml"/><Relationship Id="rId17" Type="http://schemas.openxmlformats.org/officeDocument/2006/relationships/image" Target="../media/image21.svg"/><Relationship Id="rId25"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3.svg"/><Relationship Id="rId29"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7.svg"/><Relationship Id="rId24" Type="http://schemas.openxmlformats.org/officeDocument/2006/relationships/image" Target="../media/image30.gif"/><Relationship Id="rId5" Type="http://schemas.openxmlformats.org/officeDocument/2006/relationships/image" Target="../media/image27.svg"/><Relationship Id="rId15" Type="http://schemas.openxmlformats.org/officeDocument/2006/relationships/slide" Target="slide8.xml"/><Relationship Id="rId23" Type="http://schemas.openxmlformats.org/officeDocument/2006/relationships/image" Target="../media/image25.svg"/><Relationship Id="rId28" Type="http://schemas.openxmlformats.org/officeDocument/2006/relationships/image" Target="../media/image9.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slide" Target="slide3.xml"/><Relationship Id="rId14" Type="http://schemas.openxmlformats.org/officeDocument/2006/relationships/image" Target="../media/image19.svg"/><Relationship Id="rId22" Type="http://schemas.openxmlformats.org/officeDocument/2006/relationships/image" Target="../media/image24.png"/><Relationship Id="rId27"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7.svg"/><Relationship Id="rId18" Type="http://schemas.openxmlformats.org/officeDocument/2006/relationships/image" Target="../media/image40.png"/><Relationship Id="rId26" Type="http://schemas.openxmlformats.org/officeDocument/2006/relationships/slide" Target="slide15.xml"/><Relationship Id="rId3" Type="http://schemas.openxmlformats.org/officeDocument/2006/relationships/image" Target="../media/image32.png"/><Relationship Id="rId21" Type="http://schemas.openxmlformats.org/officeDocument/2006/relationships/image" Target="../media/image18.png"/><Relationship Id="rId7" Type="http://schemas.openxmlformats.org/officeDocument/2006/relationships/image" Target="../media/image36.jpg"/><Relationship Id="rId12" Type="http://schemas.openxmlformats.org/officeDocument/2006/relationships/image" Target="../media/image26.png"/><Relationship Id="rId17" Type="http://schemas.openxmlformats.org/officeDocument/2006/relationships/slide" Target="slide3.xml"/><Relationship Id="rId25" Type="http://schemas.openxmlformats.org/officeDocument/2006/relationships/image" Target="../media/image21.svg"/><Relationship Id="rId2" Type="http://schemas.openxmlformats.org/officeDocument/2006/relationships/image" Target="../media/image31.png"/><Relationship Id="rId16" Type="http://schemas.openxmlformats.org/officeDocument/2006/relationships/image" Target="../media/image15.svg"/><Relationship Id="rId20" Type="http://schemas.openxmlformats.org/officeDocument/2006/relationships/slide" Target="slide7.xml"/><Relationship Id="rId29"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35.gif"/><Relationship Id="rId11" Type="http://schemas.openxmlformats.org/officeDocument/2006/relationships/slide" Target="slide1.xml"/><Relationship Id="rId24" Type="http://schemas.openxmlformats.org/officeDocument/2006/relationships/image" Target="../media/image20.png"/><Relationship Id="rId5" Type="http://schemas.openxmlformats.org/officeDocument/2006/relationships/image" Target="../media/image34.gif"/><Relationship Id="rId15" Type="http://schemas.openxmlformats.org/officeDocument/2006/relationships/image" Target="../media/image14.png"/><Relationship Id="rId23" Type="http://schemas.openxmlformats.org/officeDocument/2006/relationships/slide" Target="slide8.xml"/><Relationship Id="rId28" Type="http://schemas.openxmlformats.org/officeDocument/2006/relationships/image" Target="../media/image23.svg"/><Relationship Id="rId10" Type="http://schemas.openxmlformats.org/officeDocument/2006/relationships/image" Target="../media/image39.png"/><Relationship Id="rId19" Type="http://schemas.openxmlformats.org/officeDocument/2006/relationships/image" Target="../media/image41.svg"/><Relationship Id="rId31" Type="http://schemas.openxmlformats.org/officeDocument/2006/relationships/image" Target="../media/image25.svg"/><Relationship Id="rId4" Type="http://schemas.openxmlformats.org/officeDocument/2006/relationships/image" Target="../media/image33.png"/><Relationship Id="rId9" Type="http://schemas.openxmlformats.org/officeDocument/2006/relationships/image" Target="../media/image38.jpg"/><Relationship Id="rId14" Type="http://schemas.openxmlformats.org/officeDocument/2006/relationships/slide" Target="slide2.xml"/><Relationship Id="rId22" Type="http://schemas.openxmlformats.org/officeDocument/2006/relationships/image" Target="../media/image19.svg"/><Relationship Id="rId27" Type="http://schemas.openxmlformats.org/officeDocument/2006/relationships/image" Target="../media/image22.png"/><Relationship Id="rId30"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0.png"/><Relationship Id="rId18" Type="http://schemas.openxmlformats.org/officeDocument/2006/relationships/slide" Target="slide8.xml"/><Relationship Id="rId26" Type="http://schemas.openxmlformats.org/officeDocument/2006/relationships/image" Target="../media/image25.svg"/><Relationship Id="rId3" Type="http://schemas.openxmlformats.org/officeDocument/2006/relationships/image" Target="../media/image32.png"/><Relationship Id="rId21" Type="http://schemas.openxmlformats.org/officeDocument/2006/relationships/slide" Target="slide15.xml"/><Relationship Id="rId7" Type="http://schemas.openxmlformats.org/officeDocument/2006/relationships/image" Target="../media/image26.png"/><Relationship Id="rId12" Type="http://schemas.openxmlformats.org/officeDocument/2006/relationships/slide" Target="slide3.xml"/><Relationship Id="rId17" Type="http://schemas.openxmlformats.org/officeDocument/2006/relationships/image" Target="../media/image19.svg"/><Relationship Id="rId25" Type="http://schemas.openxmlformats.org/officeDocument/2006/relationships/image" Target="../media/image24.png"/><Relationship Id="rId2" Type="http://schemas.openxmlformats.org/officeDocument/2006/relationships/image" Target="../media/image31.png"/><Relationship Id="rId16" Type="http://schemas.openxmlformats.org/officeDocument/2006/relationships/image" Target="../media/image18.png"/><Relationship Id="rId20" Type="http://schemas.openxmlformats.org/officeDocument/2006/relationships/image" Target="../media/image21.svg"/><Relationship Id="rId1" Type="http://schemas.openxmlformats.org/officeDocument/2006/relationships/slideLayout" Target="../slideLayouts/slideLayout1.xml"/><Relationship Id="rId6" Type="http://schemas.openxmlformats.org/officeDocument/2006/relationships/slide" Target="slide1.xml"/><Relationship Id="rId11" Type="http://schemas.openxmlformats.org/officeDocument/2006/relationships/image" Target="../media/image15.svg"/><Relationship Id="rId24" Type="http://schemas.openxmlformats.org/officeDocument/2006/relationships/slide" Target="slide16.xml"/><Relationship Id="rId5" Type="http://schemas.openxmlformats.org/officeDocument/2006/relationships/image" Target="../media/image37.png"/><Relationship Id="rId15" Type="http://schemas.openxmlformats.org/officeDocument/2006/relationships/slide" Target="slide7.xml"/><Relationship Id="rId23" Type="http://schemas.openxmlformats.org/officeDocument/2006/relationships/image" Target="../media/image23.sv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36.jpg"/><Relationship Id="rId9" Type="http://schemas.openxmlformats.org/officeDocument/2006/relationships/slide" Target="slide2.xml"/><Relationship Id="rId14" Type="http://schemas.openxmlformats.org/officeDocument/2006/relationships/image" Target="../media/image41.sv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4.png"/><Relationship Id="rId18" Type="http://schemas.openxmlformats.org/officeDocument/2006/relationships/slide" Target="slide7.xml"/><Relationship Id="rId26" Type="http://schemas.openxmlformats.org/officeDocument/2006/relationships/image" Target="../media/image23.svg"/><Relationship Id="rId3" Type="http://schemas.openxmlformats.org/officeDocument/2006/relationships/image" Target="../media/image32.png"/><Relationship Id="rId21" Type="http://schemas.openxmlformats.org/officeDocument/2006/relationships/slide" Target="slide8.xml"/><Relationship Id="rId7" Type="http://schemas.openxmlformats.org/officeDocument/2006/relationships/image" Target="../media/image36.jpg"/><Relationship Id="rId12" Type="http://schemas.openxmlformats.org/officeDocument/2006/relationships/slide" Target="slide2.xml"/><Relationship Id="rId17" Type="http://schemas.openxmlformats.org/officeDocument/2006/relationships/image" Target="../media/image41.svg"/><Relationship Id="rId25" Type="http://schemas.openxmlformats.org/officeDocument/2006/relationships/image" Target="../media/image22.png"/><Relationship Id="rId2" Type="http://schemas.openxmlformats.org/officeDocument/2006/relationships/image" Target="../media/image31.png"/><Relationship Id="rId16" Type="http://schemas.openxmlformats.org/officeDocument/2006/relationships/image" Target="../media/image40.png"/><Relationship Id="rId20" Type="http://schemas.openxmlformats.org/officeDocument/2006/relationships/image" Target="../media/image19.svg"/><Relationship Id="rId29" Type="http://schemas.openxmlformats.org/officeDocument/2006/relationships/image" Target="../media/image25.svg"/><Relationship Id="rId1" Type="http://schemas.openxmlformats.org/officeDocument/2006/relationships/slideLayout" Target="../slideLayouts/slideLayout1.xml"/><Relationship Id="rId6" Type="http://schemas.openxmlformats.org/officeDocument/2006/relationships/image" Target="../media/image35.gif"/><Relationship Id="rId11" Type="http://schemas.openxmlformats.org/officeDocument/2006/relationships/image" Target="../media/image27.svg"/><Relationship Id="rId24" Type="http://schemas.openxmlformats.org/officeDocument/2006/relationships/slide" Target="slide15.xml"/><Relationship Id="rId5" Type="http://schemas.openxmlformats.org/officeDocument/2006/relationships/image" Target="../media/image34.gif"/><Relationship Id="rId15" Type="http://schemas.openxmlformats.org/officeDocument/2006/relationships/slide" Target="slide3.xml"/><Relationship Id="rId23" Type="http://schemas.openxmlformats.org/officeDocument/2006/relationships/image" Target="../media/image21.svg"/><Relationship Id="rId28" Type="http://schemas.openxmlformats.org/officeDocument/2006/relationships/image" Target="../media/image24.png"/><Relationship Id="rId10" Type="http://schemas.openxmlformats.org/officeDocument/2006/relationships/image" Target="../media/image26.png"/><Relationship Id="rId19" Type="http://schemas.openxmlformats.org/officeDocument/2006/relationships/image" Target="../media/image18.png"/><Relationship Id="rId4" Type="http://schemas.openxmlformats.org/officeDocument/2006/relationships/image" Target="../media/image33.png"/><Relationship Id="rId9" Type="http://schemas.openxmlformats.org/officeDocument/2006/relationships/slide" Target="slide1.xml"/><Relationship Id="rId14" Type="http://schemas.openxmlformats.org/officeDocument/2006/relationships/image" Target="../media/image15.svg"/><Relationship Id="rId22" Type="http://schemas.openxmlformats.org/officeDocument/2006/relationships/image" Target="../media/image20.png"/><Relationship Id="rId27" Type="http://schemas.openxmlformats.org/officeDocument/2006/relationships/slide" Target="slide16.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3.xml"/><Relationship Id="rId18" Type="http://schemas.openxmlformats.org/officeDocument/2006/relationships/image" Target="../media/image19.svg"/><Relationship Id="rId26" Type="http://schemas.openxmlformats.org/officeDocument/2006/relationships/image" Target="../media/image24.png"/><Relationship Id="rId3" Type="http://schemas.openxmlformats.org/officeDocument/2006/relationships/image" Target="../media/image32.png"/><Relationship Id="rId21" Type="http://schemas.openxmlformats.org/officeDocument/2006/relationships/image" Target="../media/image21.svg"/><Relationship Id="rId7" Type="http://schemas.openxmlformats.org/officeDocument/2006/relationships/slide" Target="slide1.xml"/><Relationship Id="rId12" Type="http://schemas.openxmlformats.org/officeDocument/2006/relationships/image" Target="../media/image15.svg"/><Relationship Id="rId17" Type="http://schemas.openxmlformats.org/officeDocument/2006/relationships/image" Target="../media/image18.png"/><Relationship Id="rId25" Type="http://schemas.openxmlformats.org/officeDocument/2006/relationships/slide" Target="slide16.xml"/><Relationship Id="rId2" Type="http://schemas.openxmlformats.org/officeDocument/2006/relationships/image" Target="../media/image31.png"/><Relationship Id="rId16" Type="http://schemas.openxmlformats.org/officeDocument/2006/relationships/slide" Target="slide7.xml"/><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14.png"/><Relationship Id="rId24" Type="http://schemas.openxmlformats.org/officeDocument/2006/relationships/image" Target="../media/image23.svg"/><Relationship Id="rId5" Type="http://schemas.openxmlformats.org/officeDocument/2006/relationships/image" Target="../media/image36.jpg"/><Relationship Id="rId15" Type="http://schemas.openxmlformats.org/officeDocument/2006/relationships/image" Target="../media/image41.svg"/><Relationship Id="rId23" Type="http://schemas.openxmlformats.org/officeDocument/2006/relationships/image" Target="../media/image22.png"/><Relationship Id="rId10" Type="http://schemas.openxmlformats.org/officeDocument/2006/relationships/slide" Target="slide2.xml"/><Relationship Id="rId19" Type="http://schemas.openxmlformats.org/officeDocument/2006/relationships/slide" Target="slide8.xml"/><Relationship Id="rId4" Type="http://schemas.openxmlformats.org/officeDocument/2006/relationships/image" Target="../media/image35.gif"/><Relationship Id="rId9" Type="http://schemas.openxmlformats.org/officeDocument/2006/relationships/image" Target="../media/image27.svg"/><Relationship Id="rId14" Type="http://schemas.openxmlformats.org/officeDocument/2006/relationships/image" Target="../media/image40.png"/><Relationship Id="rId22" Type="http://schemas.openxmlformats.org/officeDocument/2006/relationships/slide" Target="slide15.xml"/><Relationship Id="rId27"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5.svg"/><Relationship Id="rId18" Type="http://schemas.openxmlformats.org/officeDocument/2006/relationships/image" Target="../media/image45.png"/><Relationship Id="rId26" Type="http://schemas.openxmlformats.org/officeDocument/2006/relationships/slide" Target="slide16.xml"/><Relationship Id="rId3" Type="http://schemas.openxmlformats.org/officeDocument/2006/relationships/image" Target="../media/image4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slide" Target="slide7.xml"/><Relationship Id="rId25" Type="http://schemas.openxmlformats.org/officeDocument/2006/relationships/image" Target="../media/image23.svg"/><Relationship Id="rId2" Type="http://schemas.openxmlformats.org/officeDocument/2006/relationships/image" Target="../media/image42.png"/><Relationship Id="rId16" Type="http://schemas.openxmlformats.org/officeDocument/2006/relationships/image" Target="../media/image17.svg"/><Relationship Id="rId20"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slide" Target="slide2.xml"/><Relationship Id="rId24" Type="http://schemas.openxmlformats.org/officeDocument/2006/relationships/image" Target="../media/image22.png"/><Relationship Id="rId5" Type="http://schemas.openxmlformats.org/officeDocument/2006/relationships/image" Target="../media/image44.png"/><Relationship Id="rId15" Type="http://schemas.openxmlformats.org/officeDocument/2006/relationships/image" Target="../media/image16.png"/><Relationship Id="rId23" Type="http://schemas.openxmlformats.org/officeDocument/2006/relationships/slide" Target="slide15.xml"/><Relationship Id="rId28" Type="http://schemas.openxmlformats.org/officeDocument/2006/relationships/image" Target="../media/image25.svg"/><Relationship Id="rId10" Type="http://schemas.openxmlformats.org/officeDocument/2006/relationships/image" Target="../media/image27.svg"/><Relationship Id="rId19" Type="http://schemas.openxmlformats.org/officeDocument/2006/relationships/image" Target="../media/image46.svg"/><Relationship Id="rId4" Type="http://schemas.microsoft.com/office/2007/relationships/hdphoto" Target="../media/hdphoto2.wdp"/><Relationship Id="rId9" Type="http://schemas.openxmlformats.org/officeDocument/2006/relationships/image" Target="../media/image26.png"/><Relationship Id="rId14" Type="http://schemas.openxmlformats.org/officeDocument/2006/relationships/slide" Target="slide3.xml"/><Relationship Id="rId22" Type="http://schemas.openxmlformats.org/officeDocument/2006/relationships/image" Target="../media/image21.svg"/><Relationship Id="rId27"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2.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0.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1.jpg"/></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3.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2.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291499"/>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grpSp>
        <p:nvGrpSpPr>
          <p:cNvPr id="153" name="Group 152">
            <a:extLst>
              <a:ext uri="{FF2B5EF4-FFF2-40B4-BE49-F238E27FC236}">
                <a16:creationId xmlns:a16="http://schemas.microsoft.com/office/drawing/2014/main" id="{665019AC-5CBC-4A03-8ADA-3885203B6C14}"/>
              </a:ext>
            </a:extLst>
          </p:cNvPr>
          <p:cNvGrpSpPr/>
          <p:nvPr/>
        </p:nvGrpSpPr>
        <p:grpSpPr>
          <a:xfrm>
            <a:off x="794860" y="363297"/>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242" name="Group 241">
            <a:extLst>
              <a:ext uri="{FF2B5EF4-FFF2-40B4-BE49-F238E27FC236}">
                <a16:creationId xmlns:a16="http://schemas.microsoft.com/office/drawing/2014/main" id="{D1203EEC-6977-4053-9CD3-A290BD8E1810}"/>
              </a:ext>
            </a:extLst>
          </p:cNvPr>
          <p:cNvGrpSpPr/>
          <p:nvPr/>
        </p:nvGrpSpPr>
        <p:grpSpPr>
          <a:xfrm>
            <a:off x="447389" y="5291462"/>
            <a:ext cx="10046528" cy="1297343"/>
            <a:chOff x="419679" y="5263752"/>
            <a:chExt cx="10046528" cy="1297343"/>
          </a:xfrm>
          <a:effectLst>
            <a:outerShdw blurRad="203200" dist="38100" dir="16200000" rotWithShape="0">
              <a:prstClr val="black">
                <a:alpha val="10000"/>
              </a:prstClr>
            </a:outerShdw>
          </a:effectLst>
        </p:grpSpPr>
        <p:pic>
          <p:nvPicPr>
            <p:cNvPr id="243" name="Picture 242">
              <a:extLst>
                <a:ext uri="{FF2B5EF4-FFF2-40B4-BE49-F238E27FC236}">
                  <a16:creationId xmlns:a16="http://schemas.microsoft.com/office/drawing/2014/main" id="{2B8616E8-E836-4C94-B6DD-369C5F21B1ED}"/>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244" name="Picture 243">
              <a:extLst>
                <a:ext uri="{FF2B5EF4-FFF2-40B4-BE49-F238E27FC236}">
                  <a16:creationId xmlns:a16="http://schemas.microsoft.com/office/drawing/2014/main" id="{B241F5E2-ED8C-47CD-B173-0047FB45CC21}"/>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41" name="Rounded Rectangle 2">
            <a:extLst>
              <a:ext uri="{FF2B5EF4-FFF2-40B4-BE49-F238E27FC236}">
                <a16:creationId xmlns:a16="http://schemas.microsoft.com/office/drawing/2014/main" id="{40CABC0D-7E93-417F-B2EE-C94696EA0AFB}"/>
              </a:ext>
            </a:extLst>
          </p:cNvPr>
          <p:cNvSpPr/>
          <p:nvPr/>
        </p:nvSpPr>
        <p:spPr>
          <a:xfrm>
            <a:off x="1039213" y="547708"/>
            <a:ext cx="10245140" cy="5762583"/>
          </a:xfrm>
          <a:prstGeom prst="roundRect">
            <a:avLst>
              <a:gd name="adj" fmla="val 7547"/>
            </a:avLst>
          </a:prstGeom>
          <a:noFill/>
          <a:ln w="98425" cmpd="dbl">
            <a:solidFill>
              <a:srgbClr val="BD7E5B">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45" name="Picture 244" descr="See the source image">
            <a:extLst>
              <a:ext uri="{FF2B5EF4-FFF2-40B4-BE49-F238E27FC236}">
                <a16:creationId xmlns:a16="http://schemas.microsoft.com/office/drawing/2014/main" id="{DABE7FBF-6C50-47E5-91C3-58A86F4B86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6061648" y="3158368"/>
            <a:ext cx="5487549" cy="3410004"/>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246" name="Group 245">
            <a:extLst>
              <a:ext uri="{FF2B5EF4-FFF2-40B4-BE49-F238E27FC236}">
                <a16:creationId xmlns:a16="http://schemas.microsoft.com/office/drawing/2014/main" id="{8E34F5C6-65D0-4A09-B4B5-A6364C2CEF43}"/>
              </a:ext>
            </a:extLst>
          </p:cNvPr>
          <p:cNvGrpSpPr/>
          <p:nvPr/>
        </p:nvGrpSpPr>
        <p:grpSpPr>
          <a:xfrm>
            <a:off x="2241768" y="1540550"/>
            <a:ext cx="7493929" cy="2424858"/>
            <a:chOff x="2180392" y="1067554"/>
            <a:chExt cx="5030414" cy="1522758"/>
          </a:xfrm>
        </p:grpSpPr>
        <p:sp>
          <p:nvSpPr>
            <p:cNvPr id="247" name="TextBox 246">
              <a:extLst>
                <a:ext uri="{FF2B5EF4-FFF2-40B4-BE49-F238E27FC236}">
                  <a16:creationId xmlns:a16="http://schemas.microsoft.com/office/drawing/2014/main" id="{89A39756-A601-4739-AD35-1FC0BDC15DCF}"/>
                </a:ext>
              </a:extLst>
            </p:cNvPr>
            <p:cNvSpPr txBox="1"/>
            <p:nvPr/>
          </p:nvSpPr>
          <p:spPr>
            <a:xfrm>
              <a:off x="2180392" y="1198718"/>
              <a:ext cx="4834864" cy="1391594"/>
            </a:xfrm>
            <a:prstGeom prst="rect">
              <a:avLst/>
            </a:prstGeom>
            <a:noFill/>
          </p:spPr>
          <p:txBody>
            <a:bodyPr wrap="none" rtlCol="0">
              <a:spAutoFit/>
            </a:bodyPr>
            <a:lstStyle/>
            <a:p>
              <a:r>
                <a:rPr lang="id-ID" sz="13800" b="1">
                  <a:solidFill>
                    <a:srgbClr val="9B4F4C"/>
                  </a:solidFill>
                  <a:effectLst>
                    <a:outerShdw blurRad="38100" dist="38100" dir="2700000" algn="tl">
                      <a:srgbClr val="000000">
                        <a:alpha val="43137"/>
                      </a:srgbClr>
                    </a:outerShdw>
                  </a:effectLst>
                  <a:latin typeface="UVN Buc Thu" panose="030306020505070F0A05" pitchFamily="66" charset="0"/>
                </a:rPr>
                <a:t>Tập làm văn</a:t>
              </a:r>
              <a:endParaRPr lang="id-ID" sz="13800" b="1" dirty="0">
                <a:solidFill>
                  <a:srgbClr val="9B4F4C"/>
                </a:solidFill>
                <a:effectLst>
                  <a:outerShdw blurRad="38100" dist="38100" dir="2700000" algn="tl">
                    <a:srgbClr val="000000">
                      <a:alpha val="43137"/>
                    </a:srgbClr>
                  </a:outerShdw>
                </a:effectLst>
                <a:latin typeface="UVN Buc Thu" panose="030306020505070F0A05" pitchFamily="66" charset="0"/>
              </a:endParaRPr>
            </a:p>
          </p:txBody>
        </p:sp>
        <p:sp>
          <p:nvSpPr>
            <p:cNvPr id="248" name="TextBox 247">
              <a:extLst>
                <a:ext uri="{FF2B5EF4-FFF2-40B4-BE49-F238E27FC236}">
                  <a16:creationId xmlns:a16="http://schemas.microsoft.com/office/drawing/2014/main" id="{6439A5EA-3511-42FD-B9AB-5A82D0052FB4}"/>
                </a:ext>
              </a:extLst>
            </p:cNvPr>
            <p:cNvSpPr txBox="1"/>
            <p:nvPr/>
          </p:nvSpPr>
          <p:spPr>
            <a:xfrm>
              <a:off x="2241173" y="1150690"/>
              <a:ext cx="4834864" cy="1391594"/>
            </a:xfrm>
            <a:prstGeom prst="rect">
              <a:avLst/>
            </a:prstGeom>
            <a:noFill/>
          </p:spPr>
          <p:txBody>
            <a:bodyPr wrap="none" rtlCol="0">
              <a:spAutoFit/>
            </a:bodyPr>
            <a:lstStyle/>
            <a:p>
              <a:r>
                <a:rPr lang="id-ID" sz="13800" b="1">
                  <a:solidFill>
                    <a:srgbClr val="CE7967"/>
                  </a:solidFill>
                  <a:effectLst>
                    <a:outerShdw blurRad="38100" dist="38100" dir="2700000" algn="tl">
                      <a:srgbClr val="000000">
                        <a:alpha val="43137"/>
                      </a:srgbClr>
                    </a:outerShdw>
                  </a:effectLst>
                  <a:latin typeface="UVN Buc Thu" panose="030306020505070F0A05" pitchFamily="66" charset="0"/>
                </a:rPr>
                <a:t>Tập làm văn</a:t>
              </a:r>
              <a:endParaRPr lang="id-ID" sz="13800" b="1" dirty="0">
                <a:solidFill>
                  <a:srgbClr val="CE7967"/>
                </a:solidFill>
                <a:effectLst>
                  <a:outerShdw blurRad="38100" dist="38100" dir="2700000" algn="tl">
                    <a:srgbClr val="000000">
                      <a:alpha val="43137"/>
                    </a:srgbClr>
                  </a:outerShdw>
                </a:effectLst>
                <a:latin typeface="UVN Buc Thu" panose="030306020505070F0A05" pitchFamily="66" charset="0"/>
              </a:endParaRPr>
            </a:p>
          </p:txBody>
        </p:sp>
        <p:sp>
          <p:nvSpPr>
            <p:cNvPr id="249" name="TextBox 248">
              <a:extLst>
                <a:ext uri="{FF2B5EF4-FFF2-40B4-BE49-F238E27FC236}">
                  <a16:creationId xmlns:a16="http://schemas.microsoft.com/office/drawing/2014/main" id="{AE62AD8D-4D43-4D44-9F74-3367711A6939}"/>
                </a:ext>
              </a:extLst>
            </p:cNvPr>
            <p:cNvSpPr txBox="1"/>
            <p:nvPr/>
          </p:nvSpPr>
          <p:spPr>
            <a:xfrm>
              <a:off x="2313054" y="1112271"/>
              <a:ext cx="4834864" cy="1391594"/>
            </a:xfrm>
            <a:prstGeom prst="rect">
              <a:avLst/>
            </a:prstGeom>
            <a:noFill/>
          </p:spPr>
          <p:txBody>
            <a:bodyPr wrap="none" rtlCol="0">
              <a:spAutoFit/>
            </a:bodyPr>
            <a:lstStyle/>
            <a:p>
              <a:r>
                <a:rPr lang="id-ID" sz="13800" b="1">
                  <a:solidFill>
                    <a:srgbClr val="EDA87E"/>
                  </a:solidFill>
                  <a:effectLst>
                    <a:outerShdw blurRad="38100" dist="38100" dir="2700000" algn="tl">
                      <a:srgbClr val="000000">
                        <a:alpha val="43137"/>
                      </a:srgbClr>
                    </a:outerShdw>
                  </a:effectLst>
                  <a:latin typeface="UVN Buc Thu" panose="030306020505070F0A05" pitchFamily="66" charset="0"/>
                </a:rPr>
                <a:t>Tập làm văn</a:t>
              </a:r>
              <a:endParaRPr lang="id-ID" sz="13800" b="1" dirty="0">
                <a:solidFill>
                  <a:srgbClr val="EDA87E"/>
                </a:solidFill>
                <a:effectLst>
                  <a:outerShdw blurRad="38100" dist="38100" dir="2700000" algn="tl">
                    <a:srgbClr val="000000">
                      <a:alpha val="43137"/>
                    </a:srgbClr>
                  </a:outerShdw>
                </a:effectLst>
                <a:latin typeface="UVN Buc Thu" panose="030306020505070F0A05" pitchFamily="66" charset="0"/>
              </a:endParaRPr>
            </a:p>
          </p:txBody>
        </p:sp>
        <p:sp>
          <p:nvSpPr>
            <p:cNvPr id="250" name="TextBox 249">
              <a:extLst>
                <a:ext uri="{FF2B5EF4-FFF2-40B4-BE49-F238E27FC236}">
                  <a16:creationId xmlns:a16="http://schemas.microsoft.com/office/drawing/2014/main" id="{6FBF8F66-4B03-4CD7-9BCC-B0AC6EC9947E}"/>
                </a:ext>
              </a:extLst>
            </p:cNvPr>
            <p:cNvSpPr txBox="1"/>
            <p:nvPr/>
          </p:nvSpPr>
          <p:spPr>
            <a:xfrm>
              <a:off x="2375942" y="1067554"/>
              <a:ext cx="4834864" cy="1391594"/>
            </a:xfrm>
            <a:prstGeom prst="rect">
              <a:avLst/>
            </a:prstGeom>
            <a:noFill/>
          </p:spPr>
          <p:txBody>
            <a:bodyPr wrap="none" rtlCol="0">
              <a:spAutoFit/>
            </a:bodyPr>
            <a:lstStyle/>
            <a:p>
              <a:r>
                <a:rPr lang="id-ID" sz="13800" b="1">
                  <a:solidFill>
                    <a:srgbClr val="F9E1D3"/>
                  </a:solidFill>
                  <a:effectLst>
                    <a:outerShdw blurRad="38100" dist="38100" dir="2700000" algn="tl">
                      <a:srgbClr val="000000">
                        <a:alpha val="43137"/>
                      </a:srgbClr>
                    </a:outerShdw>
                  </a:effectLst>
                  <a:latin typeface="UVN Buc Thu" panose="030306020505070F0A05" pitchFamily="66" charset="0"/>
                </a:rPr>
                <a:t>Tập làm văn</a:t>
              </a:r>
              <a:endParaRPr lang="id-ID" sz="13800" b="1" dirty="0">
                <a:solidFill>
                  <a:srgbClr val="F9E1D3"/>
                </a:solidFill>
                <a:effectLst>
                  <a:outerShdw blurRad="38100" dist="38100" dir="2700000" algn="tl">
                    <a:srgbClr val="000000">
                      <a:alpha val="43137"/>
                    </a:srgbClr>
                  </a:outerShdw>
                </a:effectLst>
                <a:latin typeface="UVN Buc Thu" panose="030306020505070F0A05" pitchFamily="66" charset="0"/>
              </a:endParaRPr>
            </a:p>
          </p:txBody>
        </p:sp>
      </p:grpSp>
      <p:pic>
        <p:nvPicPr>
          <p:cNvPr id="252" name="Picture 10" descr="See the source image">
            <a:extLst>
              <a:ext uri="{FF2B5EF4-FFF2-40B4-BE49-F238E27FC236}">
                <a16:creationId xmlns:a16="http://schemas.microsoft.com/office/drawing/2014/main" id="{9D29DC3F-84DD-423F-BB8F-C2C8F1E6DA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53" name="Group 252">
            <a:extLst>
              <a:ext uri="{FF2B5EF4-FFF2-40B4-BE49-F238E27FC236}">
                <a16:creationId xmlns:a16="http://schemas.microsoft.com/office/drawing/2014/main" id="{21CE0DDA-36F8-46D0-9EF4-A0F8BC1C10D8}"/>
              </a:ext>
            </a:extLst>
          </p:cNvPr>
          <p:cNvGrpSpPr/>
          <p:nvPr/>
        </p:nvGrpSpPr>
        <p:grpSpPr>
          <a:xfrm>
            <a:off x="4308772" y="294854"/>
            <a:ext cx="7232728" cy="928055"/>
            <a:chOff x="4281062" y="294854"/>
            <a:chExt cx="7232728" cy="928055"/>
          </a:xfrm>
        </p:grpSpPr>
        <p:pic>
          <p:nvPicPr>
            <p:cNvPr id="254" name="Picture 253" descr="See the source image">
              <a:extLst>
                <a:ext uri="{FF2B5EF4-FFF2-40B4-BE49-F238E27FC236}">
                  <a16:creationId xmlns:a16="http://schemas.microsoft.com/office/drawing/2014/main" id="{F4A9DF75-6BF1-4772-A8DF-4B1AF9F0D4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246" r="47197" b="46149"/>
            <a:stretch/>
          </p:blipFill>
          <p:spPr bwMode="auto">
            <a:xfrm>
              <a:off x="7560302" y="305792"/>
              <a:ext cx="3953488" cy="917117"/>
            </a:xfrm>
            <a:custGeom>
              <a:avLst/>
              <a:gdLst>
                <a:gd name="connsiteX0" fmla="*/ 0 w 3953488"/>
                <a:gd name="connsiteY0" fmla="*/ 0 h 917117"/>
                <a:gd name="connsiteX1" fmla="*/ 3482914 w 3953488"/>
                <a:gd name="connsiteY1" fmla="*/ 0 h 917117"/>
                <a:gd name="connsiteX2" fmla="*/ 3953488 w 3953488"/>
                <a:gd name="connsiteY2" fmla="*/ 470574 h 917117"/>
                <a:gd name="connsiteX3" fmla="*/ 3953488 w 3953488"/>
                <a:gd name="connsiteY3" fmla="*/ 917117 h 917117"/>
                <a:gd name="connsiteX4" fmla="*/ 0 w 3953488"/>
                <a:gd name="connsiteY4" fmla="*/ 917117 h 91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488" h="917117">
                  <a:moveTo>
                    <a:pt x="0" y="0"/>
                  </a:moveTo>
                  <a:lnTo>
                    <a:pt x="3482914" y="0"/>
                  </a:lnTo>
                  <a:cubicBezTo>
                    <a:pt x="3742805" y="0"/>
                    <a:pt x="3953488" y="210683"/>
                    <a:pt x="3953488" y="470574"/>
                  </a:cubicBezTo>
                  <a:lnTo>
                    <a:pt x="3953488" y="917117"/>
                  </a:lnTo>
                  <a:lnTo>
                    <a:pt x="0" y="917117"/>
                  </a:lnTo>
                  <a:close/>
                </a:path>
              </a:pathLst>
            </a:custGeom>
            <a:noFill/>
            <a:extLst>
              <a:ext uri="{909E8E84-426E-40DD-AFC4-6F175D3DCCD1}">
                <a14:hiddenFill xmlns:a14="http://schemas.microsoft.com/office/drawing/2010/main">
                  <a:solidFill>
                    <a:srgbClr val="FFFFFF"/>
                  </a:solidFill>
                </a14:hiddenFill>
              </a:ext>
            </a:extLst>
          </p:spPr>
        </p:pic>
        <p:pic>
          <p:nvPicPr>
            <p:cNvPr id="255" name="Picture 18" descr="See the source image">
              <a:extLst>
                <a:ext uri="{FF2B5EF4-FFF2-40B4-BE49-F238E27FC236}">
                  <a16:creationId xmlns:a16="http://schemas.microsoft.com/office/drawing/2014/main" id="{3E95FB25-0EFC-4CBB-B17B-5C91FBC600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195" r="44617" b="46149"/>
            <a:stretch/>
          </p:blipFill>
          <p:spPr bwMode="auto">
            <a:xfrm>
              <a:off x="4281062" y="294854"/>
              <a:ext cx="4146630" cy="919524"/>
            </a:xfrm>
            <a:prstGeom prst="rect">
              <a:avLst/>
            </a:prstGeom>
            <a:noFill/>
            <a:extLst>
              <a:ext uri="{909E8E84-426E-40DD-AFC4-6F175D3DCCD1}">
                <a14:hiddenFill xmlns:a14="http://schemas.microsoft.com/office/drawing/2010/main">
                  <a:solidFill>
                    <a:srgbClr val="FFFFFF"/>
                  </a:solidFill>
                </a14:hiddenFill>
              </a:ext>
            </a:extLst>
          </p:spPr>
        </p:pic>
      </p:grpSp>
      <p:pic>
        <p:nvPicPr>
          <p:cNvPr id="256" name="Picture 10" descr="See the source image">
            <a:extLst>
              <a:ext uri="{FF2B5EF4-FFF2-40B4-BE49-F238E27FC236}">
                <a16:creationId xmlns:a16="http://schemas.microsoft.com/office/drawing/2014/main" id="{94857800-D01F-420F-BC3F-8D8269996A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33" t="29599" r="32415" b="41370"/>
          <a:stretch/>
        </p:blipFill>
        <p:spPr bwMode="auto">
          <a:xfrm rot="16200000">
            <a:off x="2688355" y="38868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7" name="Picture 10" descr="See the source image">
            <a:extLst>
              <a:ext uri="{FF2B5EF4-FFF2-40B4-BE49-F238E27FC236}">
                <a16:creationId xmlns:a16="http://schemas.microsoft.com/office/drawing/2014/main" id="{AA8683A2-D129-4D12-A726-B24E29CE1C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8" name="Picture 14" descr="See the source image">
            <a:extLst>
              <a:ext uri="{FF2B5EF4-FFF2-40B4-BE49-F238E27FC236}">
                <a16:creationId xmlns:a16="http://schemas.microsoft.com/office/drawing/2014/main" id="{7C28437C-004B-4EE2-8100-586D42F61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00539">
            <a:off x="644377" y="4468354"/>
            <a:ext cx="1617876" cy="164995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9" name="Picture 6" descr="See the source image">
            <a:extLst>
              <a:ext uri="{FF2B5EF4-FFF2-40B4-BE49-F238E27FC236}">
                <a16:creationId xmlns:a16="http://schemas.microsoft.com/office/drawing/2014/main" id="{0D5D6250-B978-42D0-A953-D4FABF8356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000" t="13947" r="18310" b="19169"/>
          <a:stretch/>
        </p:blipFill>
        <p:spPr bwMode="auto">
          <a:xfrm rot="540354">
            <a:off x="1329294" y="3884050"/>
            <a:ext cx="1633927" cy="18308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7" name="Picture 14" descr="See the source image">
            <a:extLst>
              <a:ext uri="{FF2B5EF4-FFF2-40B4-BE49-F238E27FC236}">
                <a16:creationId xmlns:a16="http://schemas.microsoft.com/office/drawing/2014/main" id="{55623AA9-1A38-4CC1-B88E-DBB935B529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38586">
            <a:off x="1572090" y="4935803"/>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0" name="Picture 12" descr="See the source image">
            <a:extLst>
              <a:ext uri="{FF2B5EF4-FFF2-40B4-BE49-F238E27FC236}">
                <a16:creationId xmlns:a16="http://schemas.microsoft.com/office/drawing/2014/main" id="{C49A0B69-1613-4BCC-9924-554F4A3F101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390" t="28065" r="28387" b="26838"/>
          <a:stretch/>
        </p:blipFill>
        <p:spPr bwMode="auto">
          <a:xfrm>
            <a:off x="1408646" y="5556550"/>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6" descr="See the source image">
            <a:extLst>
              <a:ext uri="{FF2B5EF4-FFF2-40B4-BE49-F238E27FC236}">
                <a16:creationId xmlns:a16="http://schemas.microsoft.com/office/drawing/2014/main" id="{B95171B6-F407-45CB-AAEF-580E3F0240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14904" y="3170783"/>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2" name="Picture 20" descr="See the source image">
            <a:extLst>
              <a:ext uri="{FF2B5EF4-FFF2-40B4-BE49-F238E27FC236}">
                <a16:creationId xmlns:a16="http://schemas.microsoft.com/office/drawing/2014/main" id="{D1DABBF2-25E3-41B8-BA4B-B1ED9A12CCD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843" t="16148" r="24378" b="17477"/>
          <a:stretch/>
        </p:blipFill>
        <p:spPr bwMode="auto">
          <a:xfrm>
            <a:off x="10288535" y="349382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3" name="Picture 20" descr="See the source image">
            <a:extLst>
              <a:ext uri="{FF2B5EF4-FFF2-40B4-BE49-F238E27FC236}">
                <a16:creationId xmlns:a16="http://schemas.microsoft.com/office/drawing/2014/main" id="{A1F16092-093D-488E-B42E-FA634ED2DDB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843" t="16148" r="24378" b="17477"/>
          <a:stretch/>
        </p:blipFill>
        <p:spPr bwMode="auto">
          <a:xfrm flipH="1">
            <a:off x="8968920" y="3891065"/>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4" name="Picture 16" descr="See the source image">
            <a:extLst>
              <a:ext uri="{FF2B5EF4-FFF2-40B4-BE49-F238E27FC236}">
                <a16:creationId xmlns:a16="http://schemas.microsoft.com/office/drawing/2014/main" id="{47DD7867-18FA-4D4F-8D2A-51895104EB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40814" y="3771982"/>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5" name="Picture 12" descr="See the source image">
            <a:extLst>
              <a:ext uri="{FF2B5EF4-FFF2-40B4-BE49-F238E27FC236}">
                <a16:creationId xmlns:a16="http://schemas.microsoft.com/office/drawing/2014/main" id="{265F5404-239D-43A0-B6A7-33BDFB61F0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390" t="28065" r="28387" b="26838"/>
          <a:stretch/>
        </p:blipFill>
        <p:spPr bwMode="auto">
          <a:xfrm>
            <a:off x="7791079" y="262428"/>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22">
            <a:extLst>
              <a:ext uri="{FF2B5EF4-FFF2-40B4-BE49-F238E27FC236}">
                <a16:creationId xmlns:a16="http://schemas.microsoft.com/office/drawing/2014/main" id="{732C2E69-B0C5-4210-B69A-CC5D4616AF0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2638" t="43898" r="4272" b="48946"/>
          <a:stretch/>
        </p:blipFill>
        <p:spPr bwMode="auto">
          <a:xfrm rot="20789838">
            <a:off x="6159686" y="5610676"/>
            <a:ext cx="1663640" cy="404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Graphic 1">
            <a:hlinkClick r:id="rId13" action="ppaction://hlinksldjump"/>
            <a:extLst>
              <a:ext uri="{FF2B5EF4-FFF2-40B4-BE49-F238E27FC236}">
                <a16:creationId xmlns:a16="http://schemas.microsoft.com/office/drawing/2014/main" id="{19004E32-2138-46FD-871D-34A50A337EC9}"/>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1512572" y="956566"/>
            <a:ext cx="402332" cy="402332"/>
          </a:xfrm>
          <a:prstGeom prst="rect">
            <a:avLst/>
          </a:prstGeom>
          <a:effectLst>
            <a:outerShdw blurRad="50800" dist="38100" dir="2700000" algn="tl" rotWithShape="0">
              <a:prstClr val="black">
                <a:alpha val="40000"/>
              </a:prstClr>
            </a:outerShdw>
          </a:effectLst>
        </p:spPr>
      </p:pic>
      <p:pic>
        <p:nvPicPr>
          <p:cNvPr id="52" name="Graphic 51">
            <a:hlinkClick r:id="rId16" action="ppaction://hlinksldjump"/>
            <a:extLst>
              <a:ext uri="{FF2B5EF4-FFF2-40B4-BE49-F238E27FC236}">
                <a16:creationId xmlns:a16="http://schemas.microsoft.com/office/drawing/2014/main" id="{FC8DECC2-1441-4C07-8017-3341604C9E0C}"/>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11548509" y="1835779"/>
            <a:ext cx="402332" cy="402332"/>
          </a:xfrm>
          <a:prstGeom prst="rect">
            <a:avLst/>
          </a:prstGeom>
        </p:spPr>
      </p:pic>
      <p:pic>
        <p:nvPicPr>
          <p:cNvPr id="54" name="Graphic 53">
            <a:hlinkClick r:id="rId19" action="ppaction://hlinksldjump"/>
            <a:extLst>
              <a:ext uri="{FF2B5EF4-FFF2-40B4-BE49-F238E27FC236}">
                <a16:creationId xmlns:a16="http://schemas.microsoft.com/office/drawing/2014/main" id="{E293C4DF-134A-473F-B105-13D07856073E}"/>
              </a:ext>
            </a:extLst>
          </p:cNvPr>
          <p:cNvPicPr>
            <a:picLocks/>
          </p:cNvPicPr>
          <p:nvPr/>
        </p:nvPicPr>
        <p:blipFill>
          <a:blip r:embed="rId20">
            <a:extLst>
              <a:ext uri="{96DAC541-7B7A-43D3-8B79-37D633B846F1}">
                <asvg:svgBlip xmlns:asvg="http://schemas.microsoft.com/office/drawing/2016/SVG/main" r:embed="rId21"/>
              </a:ext>
            </a:extLst>
          </a:blip>
          <a:stretch>
            <a:fillRect/>
          </a:stretch>
        </p:blipFill>
        <p:spPr>
          <a:xfrm>
            <a:off x="11530786" y="2641826"/>
            <a:ext cx="402332" cy="402332"/>
          </a:xfrm>
          <a:prstGeom prst="rect">
            <a:avLst/>
          </a:prstGeom>
        </p:spPr>
      </p:pic>
      <p:pic>
        <p:nvPicPr>
          <p:cNvPr id="55" name="Graphic 54">
            <a:hlinkClick r:id="rId22" action="ppaction://hlinksldjump"/>
            <a:extLst>
              <a:ext uri="{FF2B5EF4-FFF2-40B4-BE49-F238E27FC236}">
                <a16:creationId xmlns:a16="http://schemas.microsoft.com/office/drawing/2014/main" id="{4A978F0F-2ED1-40CF-B038-9BA55FE9E92B}"/>
              </a:ext>
            </a:extLst>
          </p:cNvPr>
          <p:cNvPicPr>
            <a:picLocks/>
          </p:cNvPicPr>
          <p:nvPr/>
        </p:nvPicPr>
        <p:blipFill>
          <a:blip r:embed="rId23">
            <a:extLst>
              <a:ext uri="{96DAC541-7B7A-43D3-8B79-37D633B846F1}">
                <asvg:svgBlip xmlns:asvg="http://schemas.microsoft.com/office/drawing/2016/SVG/main" r:embed="rId24"/>
              </a:ext>
            </a:extLst>
          </a:blip>
          <a:stretch>
            <a:fillRect/>
          </a:stretch>
        </p:blipFill>
        <p:spPr>
          <a:xfrm>
            <a:off x="11548509" y="3354901"/>
            <a:ext cx="402332" cy="402332"/>
          </a:xfrm>
          <a:prstGeom prst="rect">
            <a:avLst/>
          </a:prstGeom>
        </p:spPr>
      </p:pic>
      <p:pic>
        <p:nvPicPr>
          <p:cNvPr id="56" name="Graphic 55">
            <a:hlinkClick r:id="rId25" action="ppaction://hlinksldjump"/>
            <a:extLst>
              <a:ext uri="{FF2B5EF4-FFF2-40B4-BE49-F238E27FC236}">
                <a16:creationId xmlns:a16="http://schemas.microsoft.com/office/drawing/2014/main" id="{DF148452-2EB0-4BBE-B3AA-8B2B32144DB8}"/>
              </a:ext>
            </a:extLst>
          </p:cNvPr>
          <p:cNvPicPr>
            <a:picLocks/>
          </p:cNvPicPr>
          <p:nvPr/>
        </p:nvPicPr>
        <p:blipFill>
          <a:blip r:embed="rId26">
            <a:extLst>
              <a:ext uri="{96DAC541-7B7A-43D3-8B79-37D633B846F1}">
                <asvg:svgBlip xmlns:asvg="http://schemas.microsoft.com/office/drawing/2016/SVG/main" r:embed="rId27"/>
              </a:ext>
            </a:extLst>
          </a:blip>
          <a:stretch>
            <a:fillRect/>
          </a:stretch>
        </p:blipFill>
        <p:spPr>
          <a:xfrm>
            <a:off x="11540066" y="4152289"/>
            <a:ext cx="402332" cy="402332"/>
          </a:xfrm>
          <a:prstGeom prst="rect">
            <a:avLst/>
          </a:prstGeom>
        </p:spPr>
      </p:pic>
      <p:pic>
        <p:nvPicPr>
          <p:cNvPr id="57" name="Graphic 56">
            <a:hlinkClick r:id="rId28" action="ppaction://hlinksldjump"/>
            <a:extLst>
              <a:ext uri="{FF2B5EF4-FFF2-40B4-BE49-F238E27FC236}">
                <a16:creationId xmlns:a16="http://schemas.microsoft.com/office/drawing/2014/main" id="{63395290-CFC4-4C0B-B13B-9FE76D93EFA5}"/>
              </a:ext>
            </a:extLst>
          </p:cNvPr>
          <p:cNvPicPr>
            <a:picLocks/>
          </p:cNvPicPr>
          <p:nvPr/>
        </p:nvPicPr>
        <p:blipFill>
          <a:blip r:embed="rId29">
            <a:extLst>
              <a:ext uri="{96DAC541-7B7A-43D3-8B79-37D633B846F1}">
                <asvg:svgBlip xmlns:asvg="http://schemas.microsoft.com/office/drawing/2016/SVG/main" r:embed="rId30"/>
              </a:ext>
            </a:extLst>
          </a:blip>
          <a:stretch>
            <a:fillRect/>
          </a:stretch>
        </p:blipFill>
        <p:spPr>
          <a:xfrm>
            <a:off x="11539338" y="4926395"/>
            <a:ext cx="402332" cy="402332"/>
          </a:xfrm>
          <a:prstGeom prst="rect">
            <a:avLst/>
          </a:prstGeom>
        </p:spPr>
      </p:pic>
      <p:pic>
        <p:nvPicPr>
          <p:cNvPr id="58" name="Graphic 57">
            <a:hlinkClick r:id="rId31" action="ppaction://hlinksldjump"/>
            <a:extLst>
              <a:ext uri="{FF2B5EF4-FFF2-40B4-BE49-F238E27FC236}">
                <a16:creationId xmlns:a16="http://schemas.microsoft.com/office/drawing/2014/main" id="{085ABC92-62A4-43C0-94B6-8EA787B9E7C6}"/>
              </a:ext>
            </a:extLst>
          </p:cNvPr>
          <p:cNvPicPr>
            <a:picLocks/>
          </p:cNvPicPr>
          <p:nvPr/>
        </p:nvPicPr>
        <p:blipFill>
          <a:blip r:embed="rId32">
            <a:extLst>
              <a:ext uri="{96DAC541-7B7A-43D3-8B79-37D633B846F1}">
                <asvg:svgBlip xmlns:asvg="http://schemas.microsoft.com/office/drawing/2016/SVG/main" r:embed="rId33"/>
              </a:ext>
            </a:extLst>
          </a:blip>
          <a:stretch>
            <a:fillRect/>
          </a:stretch>
        </p:blipFill>
        <p:spPr>
          <a:xfrm>
            <a:off x="11505608" y="5718035"/>
            <a:ext cx="402332" cy="402332"/>
          </a:xfrm>
          <a:prstGeom prst="rect">
            <a:avLst/>
          </a:prstGeom>
        </p:spPr>
      </p:pic>
    </p:spTree>
    <p:extLst>
      <p:ext uri="{BB962C8B-B14F-4D97-AF65-F5344CB8AC3E}">
        <p14:creationId xmlns:p14="http://schemas.microsoft.com/office/powerpoint/2010/main" val="181638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5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5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3"/>
                                        </p:tgtEl>
                                        <p:attrNameLst>
                                          <p:attrName>r</p:attrName>
                                        </p:attrNameLst>
                                      </p:cBhvr>
                                    </p:animRot>
                                    <p:animRot by="-240000">
                                      <p:cBhvr>
                                        <p:cTn id="13" dur="400" fill="hold">
                                          <p:stCondLst>
                                            <p:cond delay="400"/>
                                          </p:stCondLst>
                                        </p:cTn>
                                        <p:tgtEl>
                                          <p:spTgt spid="263"/>
                                        </p:tgtEl>
                                        <p:attrNameLst>
                                          <p:attrName>r</p:attrName>
                                        </p:attrNameLst>
                                      </p:cBhvr>
                                    </p:animRot>
                                    <p:animRot by="240000">
                                      <p:cBhvr>
                                        <p:cTn id="14" dur="400" fill="hold">
                                          <p:stCondLst>
                                            <p:cond delay="800"/>
                                          </p:stCondLst>
                                        </p:cTn>
                                        <p:tgtEl>
                                          <p:spTgt spid="263"/>
                                        </p:tgtEl>
                                        <p:attrNameLst>
                                          <p:attrName>r</p:attrName>
                                        </p:attrNameLst>
                                      </p:cBhvr>
                                    </p:animRot>
                                    <p:animRot by="-240000">
                                      <p:cBhvr>
                                        <p:cTn id="15" dur="400" fill="hold">
                                          <p:stCondLst>
                                            <p:cond delay="1200"/>
                                          </p:stCondLst>
                                        </p:cTn>
                                        <p:tgtEl>
                                          <p:spTgt spid="263"/>
                                        </p:tgtEl>
                                        <p:attrNameLst>
                                          <p:attrName>r</p:attrName>
                                        </p:attrNameLst>
                                      </p:cBhvr>
                                    </p:animRot>
                                    <p:animRot by="120000">
                                      <p:cBhvr>
                                        <p:cTn id="16" dur="400" fill="hold">
                                          <p:stCondLst>
                                            <p:cond delay="1600"/>
                                          </p:stCondLst>
                                        </p:cTn>
                                        <p:tgtEl>
                                          <p:spTgt spid="26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262"/>
                                        </p:tgtEl>
                                        <p:attrNameLst>
                                          <p:attrName>r</p:attrName>
                                        </p:attrNameLst>
                                      </p:cBhvr>
                                    </p:animRot>
                                    <p:animRot by="-240000">
                                      <p:cBhvr>
                                        <p:cTn id="19" dur="400" fill="hold">
                                          <p:stCondLst>
                                            <p:cond delay="400"/>
                                          </p:stCondLst>
                                        </p:cTn>
                                        <p:tgtEl>
                                          <p:spTgt spid="262"/>
                                        </p:tgtEl>
                                        <p:attrNameLst>
                                          <p:attrName>r</p:attrName>
                                        </p:attrNameLst>
                                      </p:cBhvr>
                                    </p:animRot>
                                    <p:animRot by="240000">
                                      <p:cBhvr>
                                        <p:cTn id="20" dur="400" fill="hold">
                                          <p:stCondLst>
                                            <p:cond delay="800"/>
                                          </p:stCondLst>
                                        </p:cTn>
                                        <p:tgtEl>
                                          <p:spTgt spid="262"/>
                                        </p:tgtEl>
                                        <p:attrNameLst>
                                          <p:attrName>r</p:attrName>
                                        </p:attrNameLst>
                                      </p:cBhvr>
                                    </p:animRot>
                                    <p:animRot by="-240000">
                                      <p:cBhvr>
                                        <p:cTn id="21" dur="400" fill="hold">
                                          <p:stCondLst>
                                            <p:cond delay="1200"/>
                                          </p:stCondLst>
                                        </p:cTn>
                                        <p:tgtEl>
                                          <p:spTgt spid="262"/>
                                        </p:tgtEl>
                                        <p:attrNameLst>
                                          <p:attrName>r</p:attrName>
                                        </p:attrNameLst>
                                      </p:cBhvr>
                                    </p:animRot>
                                    <p:animRot by="120000">
                                      <p:cBhvr>
                                        <p:cTn id="22" dur="400" fill="hold">
                                          <p:stCondLst>
                                            <p:cond delay="1600"/>
                                          </p:stCondLst>
                                        </p:cTn>
                                        <p:tgtEl>
                                          <p:spTgt spid="262"/>
                                        </p:tgtEl>
                                        <p:attrNameLst>
                                          <p:attrName>r</p:attrName>
                                        </p:attrNameLst>
                                      </p:cBhvr>
                                    </p:animRot>
                                  </p:childTnLst>
                                </p:cTn>
                              </p:par>
                              <p:par>
                                <p:cTn id="23" presetID="6" presetClass="emph" presetSubtype="0" repeatCount="indefinite" autoRev="1" fill="hold" nodeType="withEffect">
                                  <p:stCondLst>
                                    <p:cond delay="0"/>
                                  </p:stCondLst>
                                  <p:childTnLst>
                                    <p:animScale>
                                      <p:cBhvr>
                                        <p:cTn id="24" dur="2000" fill="hold"/>
                                        <p:tgtEl>
                                          <p:spTgt spid="264"/>
                                        </p:tgtEl>
                                      </p:cBhvr>
                                      <p:by x="80000" y="80000"/>
                                    </p:animScale>
                                  </p:childTnLst>
                                </p:cTn>
                              </p:par>
                              <p:par>
                                <p:cTn id="25" presetID="6" presetClass="emph" presetSubtype="0" repeatCount="indefinite" autoRev="1" fill="hold" nodeType="withEffect">
                                  <p:stCondLst>
                                    <p:cond delay="0"/>
                                  </p:stCondLst>
                                  <p:childTnLst>
                                    <p:animScale>
                                      <p:cBhvr>
                                        <p:cTn id="26" dur="2750" fill="hold"/>
                                        <p:tgtEl>
                                          <p:spTgt spid="261"/>
                                        </p:tgtEl>
                                      </p:cBhvr>
                                      <p:by x="80000" y="80000"/>
                                    </p:animScale>
                                  </p:childTnLst>
                                </p:cTn>
                              </p:par>
                              <p:par>
                                <p:cTn id="27" presetID="32" presetClass="emph" presetSubtype="0" repeatCount="indefinite" fill="hold" nodeType="withEffect">
                                  <p:stCondLst>
                                    <p:cond delay="0"/>
                                  </p:stCondLst>
                                  <p:childTnLst>
                                    <p:animRot by="120000">
                                      <p:cBhvr>
                                        <p:cTn id="28" dur="200" fill="hold">
                                          <p:stCondLst>
                                            <p:cond delay="0"/>
                                          </p:stCondLst>
                                        </p:cTn>
                                        <p:tgtEl>
                                          <p:spTgt spid="259"/>
                                        </p:tgtEl>
                                        <p:attrNameLst>
                                          <p:attrName>r</p:attrName>
                                        </p:attrNameLst>
                                      </p:cBhvr>
                                    </p:animRot>
                                    <p:animRot by="-240000">
                                      <p:cBhvr>
                                        <p:cTn id="29" dur="400" fill="hold">
                                          <p:stCondLst>
                                            <p:cond delay="400"/>
                                          </p:stCondLst>
                                        </p:cTn>
                                        <p:tgtEl>
                                          <p:spTgt spid="259"/>
                                        </p:tgtEl>
                                        <p:attrNameLst>
                                          <p:attrName>r</p:attrName>
                                        </p:attrNameLst>
                                      </p:cBhvr>
                                    </p:animRot>
                                    <p:animRot by="240000">
                                      <p:cBhvr>
                                        <p:cTn id="30" dur="400" fill="hold">
                                          <p:stCondLst>
                                            <p:cond delay="800"/>
                                          </p:stCondLst>
                                        </p:cTn>
                                        <p:tgtEl>
                                          <p:spTgt spid="259"/>
                                        </p:tgtEl>
                                        <p:attrNameLst>
                                          <p:attrName>r</p:attrName>
                                        </p:attrNameLst>
                                      </p:cBhvr>
                                    </p:animRot>
                                    <p:animRot by="-240000">
                                      <p:cBhvr>
                                        <p:cTn id="31" dur="400" fill="hold">
                                          <p:stCondLst>
                                            <p:cond delay="1200"/>
                                          </p:stCondLst>
                                        </p:cTn>
                                        <p:tgtEl>
                                          <p:spTgt spid="259"/>
                                        </p:tgtEl>
                                        <p:attrNameLst>
                                          <p:attrName>r</p:attrName>
                                        </p:attrNameLst>
                                      </p:cBhvr>
                                    </p:animRot>
                                    <p:animRot by="120000">
                                      <p:cBhvr>
                                        <p:cTn id="32" dur="400" fill="hold">
                                          <p:stCondLst>
                                            <p:cond delay="1600"/>
                                          </p:stCondLst>
                                        </p:cTn>
                                        <p:tgtEl>
                                          <p:spTgt spid="259"/>
                                        </p:tgtEl>
                                        <p:attrNameLst>
                                          <p:attrName>r</p:attrName>
                                        </p:attrNameLst>
                                      </p:cBhvr>
                                    </p:animRot>
                                  </p:childTnLst>
                                </p:cTn>
                              </p:par>
                              <p:par>
                                <p:cTn id="33" presetID="53" presetClass="entr" presetSubtype="16" fill="hold" nodeType="withEffect">
                                  <p:stCondLst>
                                    <p:cond delay="250"/>
                                  </p:stCondLst>
                                  <p:childTnLst>
                                    <p:set>
                                      <p:cBhvr>
                                        <p:cTn id="34" dur="1" fill="hold">
                                          <p:stCondLst>
                                            <p:cond delay="0"/>
                                          </p:stCondLst>
                                        </p:cTn>
                                        <p:tgtEl>
                                          <p:spTgt spid="246"/>
                                        </p:tgtEl>
                                        <p:attrNameLst>
                                          <p:attrName>style.visibility</p:attrName>
                                        </p:attrNameLst>
                                      </p:cBhvr>
                                      <p:to>
                                        <p:strVal val="visible"/>
                                      </p:to>
                                    </p:set>
                                    <p:anim calcmode="lin" valueType="num">
                                      <p:cBhvr>
                                        <p:cTn id="35" dur="750" fill="hold"/>
                                        <p:tgtEl>
                                          <p:spTgt spid="246"/>
                                        </p:tgtEl>
                                        <p:attrNameLst>
                                          <p:attrName>ppt_w</p:attrName>
                                        </p:attrNameLst>
                                      </p:cBhvr>
                                      <p:tavLst>
                                        <p:tav tm="0">
                                          <p:val>
                                            <p:fltVal val="0"/>
                                          </p:val>
                                        </p:tav>
                                        <p:tav tm="100000">
                                          <p:val>
                                            <p:strVal val="#ppt_w"/>
                                          </p:val>
                                        </p:tav>
                                      </p:tavLst>
                                    </p:anim>
                                    <p:anim calcmode="lin" valueType="num">
                                      <p:cBhvr>
                                        <p:cTn id="36" dur="750" fill="hold"/>
                                        <p:tgtEl>
                                          <p:spTgt spid="246"/>
                                        </p:tgtEl>
                                        <p:attrNameLst>
                                          <p:attrName>ppt_h</p:attrName>
                                        </p:attrNameLst>
                                      </p:cBhvr>
                                      <p:tavLst>
                                        <p:tav tm="0">
                                          <p:val>
                                            <p:fltVal val="0"/>
                                          </p:val>
                                        </p:tav>
                                        <p:tav tm="100000">
                                          <p:val>
                                            <p:strVal val="#ppt_h"/>
                                          </p:val>
                                        </p:tav>
                                      </p:tavLst>
                                    </p:anim>
                                    <p:animEffect transition="in" filter="fade">
                                      <p:cBhvr>
                                        <p:cTn id="37" dur="75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762848" y="77882"/>
            <a:ext cx="5867312" cy="1107996"/>
          </a:xfrm>
          <a:prstGeom prst="rect">
            <a:avLst/>
          </a:prstGeom>
          <a:noFill/>
        </p:spPr>
        <p:txBody>
          <a:bodyPr wrap="none" rtlCol="0">
            <a:spAutoFit/>
          </a:bodyPr>
          <a:lstStyle/>
          <a:p>
            <a:r>
              <a:rPr lang="en-US" sz="6600">
                <a:solidFill>
                  <a:schemeClr val="bg1"/>
                </a:solidFill>
                <a:effectLst>
                  <a:outerShdw blurRad="38100" dist="38100" dir="2700000" algn="tl">
                    <a:srgbClr val="000000">
                      <a:alpha val="43137"/>
                    </a:srgbClr>
                  </a:outerShdw>
                </a:effectLst>
                <a:latin typeface="UTM Azuki" panose="02040603050506020204" pitchFamily="18" charset="0"/>
              </a:rPr>
              <a:t>Trò chơi ném còn</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3857044" y="1709966"/>
            <a:ext cx="7246383" cy="3539430"/>
          </a:xfrm>
          <a:prstGeom prst="rect">
            <a:avLst/>
          </a:prstGeom>
          <a:noFill/>
        </p:spPr>
        <p:txBody>
          <a:bodyPr wrap="square" rtlCol="0">
            <a:spAutoFit/>
          </a:bodyPr>
          <a:lstStyle/>
          <a:p>
            <a:pPr indent="571500" algn="just"/>
            <a:r>
              <a:rPr lang="vi-VN" sz="3200" b="1" i="1" dirty="0">
                <a:solidFill>
                  <a:schemeClr val="accent6">
                    <a:lumMod val="20000"/>
                    <a:lumOff val="80000"/>
                  </a:schemeClr>
                </a:solidFill>
                <a:latin typeface="Times New Roman" panose="02020603050405020304" pitchFamily="18" charset="0"/>
                <a:cs typeface="Times New Roman" panose="02020603050405020304" pitchFamily="18" charset="0"/>
              </a:rPr>
              <a:t>Ném còn là trò chơi dân gian phổ biến của đồng bào các dân tộc Tày, Nùng ở Tuyên Quang. Vào mỗi dịp lễ hội, Tết, ở địa phương có đông người Tày, Nùng sinh sống thì đều tổ chức trò chơi này với mong ước về một mùa màng bội thu, nhân dân no ấm.</a:t>
            </a:r>
          </a:p>
        </p:txBody>
      </p:sp>
      <p:grpSp>
        <p:nvGrpSpPr>
          <p:cNvPr id="402" name="Group 401">
            <a:extLst>
              <a:ext uri="{FF2B5EF4-FFF2-40B4-BE49-F238E27FC236}">
                <a16:creationId xmlns:a16="http://schemas.microsoft.com/office/drawing/2014/main" id="{583529CE-6AEA-4260-A0F0-DD0AA02FEE1A}"/>
              </a:ext>
            </a:extLst>
          </p:cNvPr>
          <p:cNvGrpSpPr/>
          <p:nvPr/>
        </p:nvGrpSpPr>
        <p:grpSpPr>
          <a:xfrm>
            <a:off x="608181" y="1318792"/>
            <a:ext cx="2860233" cy="2910590"/>
            <a:chOff x="608181" y="1318792"/>
            <a:chExt cx="2860233" cy="2910590"/>
          </a:xfrm>
        </p:grpSpPr>
        <p:sp>
          <p:nvSpPr>
            <p:cNvPr id="403" name="Rectangle: Rounded Corners 402">
              <a:extLst>
                <a:ext uri="{FF2B5EF4-FFF2-40B4-BE49-F238E27FC236}">
                  <a16:creationId xmlns:a16="http://schemas.microsoft.com/office/drawing/2014/main" id="{4439109C-CE3B-442C-8FF9-EA36BA7BA354}"/>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EB469ECC-7972-4754-8DD9-D1DB3E082F6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rot="20632147">
              <a:off x="920631" y="1656954"/>
              <a:ext cx="2319905" cy="1987091"/>
            </a:xfrm>
            <a:prstGeom prst="rect">
              <a:avLst/>
            </a:prstGeom>
          </p:spPr>
        </p:pic>
        <p:pic>
          <p:nvPicPr>
            <p:cNvPr id="405" name="Picture 404">
              <a:extLst>
                <a:ext uri="{FF2B5EF4-FFF2-40B4-BE49-F238E27FC236}">
                  <a16:creationId xmlns:a16="http://schemas.microsoft.com/office/drawing/2014/main" id="{90AA4B6C-9C2B-4C9F-9292-14603AAA0092}"/>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6" name="Group 405">
            <a:extLst>
              <a:ext uri="{FF2B5EF4-FFF2-40B4-BE49-F238E27FC236}">
                <a16:creationId xmlns:a16="http://schemas.microsoft.com/office/drawing/2014/main" id="{7C41FF66-8C4F-4011-81C4-F92AC94A99F5}"/>
              </a:ext>
            </a:extLst>
          </p:cNvPr>
          <p:cNvGrpSpPr/>
          <p:nvPr/>
        </p:nvGrpSpPr>
        <p:grpSpPr>
          <a:xfrm rot="2053075">
            <a:off x="1952549" y="3660951"/>
            <a:ext cx="1666600" cy="1695942"/>
            <a:chOff x="608181" y="1318792"/>
            <a:chExt cx="2860233" cy="2910590"/>
          </a:xfrm>
        </p:grpSpPr>
        <p:sp>
          <p:nvSpPr>
            <p:cNvPr id="407" name="Rectangle: Rounded Corners 406">
              <a:extLst>
                <a:ext uri="{FF2B5EF4-FFF2-40B4-BE49-F238E27FC236}">
                  <a16:creationId xmlns:a16="http://schemas.microsoft.com/office/drawing/2014/main" id="{333B2D6E-D604-4543-A468-3CA487E21B10}"/>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407">
              <a:extLst>
                <a:ext uri="{FF2B5EF4-FFF2-40B4-BE49-F238E27FC236}">
                  <a16:creationId xmlns:a16="http://schemas.microsoft.com/office/drawing/2014/main" id="{E10596D0-841B-4F22-AD96-24F8D8F423DA}"/>
                </a:ext>
              </a:extLst>
            </p:cNvPr>
            <p:cNvPicPr>
              <a:picLocks noChangeAspect="1"/>
            </p:cNvPicPr>
            <p:nvPr/>
          </p:nvPicPr>
          <p:blipFill rotWithShape="1">
            <a:blip r:embed="rId30">
              <a:extLst>
                <a:ext uri="{28A0092B-C50C-407E-A947-70E740481C1C}">
                  <a14:useLocalDpi xmlns:a14="http://schemas.microsoft.com/office/drawing/2010/main" val="0"/>
                </a:ext>
              </a:extLst>
            </a:blip>
            <a:srcRect t="38562"/>
            <a:stretch/>
          </p:blipFill>
          <p:spPr>
            <a:xfrm rot="20632147">
              <a:off x="989495" y="1654485"/>
              <a:ext cx="2270389" cy="2092314"/>
            </a:xfrm>
            <a:prstGeom prst="rect">
              <a:avLst/>
            </a:prstGeom>
          </p:spPr>
        </p:pic>
        <p:pic>
          <p:nvPicPr>
            <p:cNvPr id="409" name="Picture 408">
              <a:extLst>
                <a:ext uri="{FF2B5EF4-FFF2-40B4-BE49-F238E27FC236}">
                  <a16:creationId xmlns:a16="http://schemas.microsoft.com/office/drawing/2014/main" id="{EE0F9D1C-E1A0-4F1D-BBB8-0746FC3DAC8D}"/>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121408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02"/>
                                        </p:tgtEl>
                                        <p:attrNameLst>
                                          <p:attrName>style.visibility</p:attrName>
                                        </p:attrNameLst>
                                      </p:cBhvr>
                                      <p:to>
                                        <p:strVal val="visible"/>
                                      </p:to>
                                    </p:set>
                                    <p:anim calcmode="lin" valueType="num">
                                      <p:cBhvr>
                                        <p:cTn id="31" dur="1000" fill="hold"/>
                                        <p:tgtEl>
                                          <p:spTgt spid="402"/>
                                        </p:tgtEl>
                                        <p:attrNameLst>
                                          <p:attrName>ppt_w</p:attrName>
                                        </p:attrNameLst>
                                      </p:cBhvr>
                                      <p:tavLst>
                                        <p:tav tm="0">
                                          <p:val>
                                            <p:fltVal val="0"/>
                                          </p:val>
                                        </p:tav>
                                        <p:tav tm="100000">
                                          <p:val>
                                            <p:strVal val="#ppt_w"/>
                                          </p:val>
                                        </p:tav>
                                      </p:tavLst>
                                    </p:anim>
                                    <p:anim calcmode="lin" valueType="num">
                                      <p:cBhvr>
                                        <p:cTn id="32" dur="1000" fill="hold"/>
                                        <p:tgtEl>
                                          <p:spTgt spid="402"/>
                                        </p:tgtEl>
                                        <p:attrNameLst>
                                          <p:attrName>ppt_h</p:attrName>
                                        </p:attrNameLst>
                                      </p:cBhvr>
                                      <p:tavLst>
                                        <p:tav tm="0">
                                          <p:val>
                                            <p:fltVal val="0"/>
                                          </p:val>
                                        </p:tav>
                                        <p:tav tm="100000">
                                          <p:val>
                                            <p:strVal val="#ppt_h"/>
                                          </p:val>
                                        </p:tav>
                                      </p:tavLst>
                                    </p:anim>
                                    <p:anim calcmode="lin" valueType="num">
                                      <p:cBhvr>
                                        <p:cTn id="33" dur="1000" fill="hold"/>
                                        <p:tgtEl>
                                          <p:spTgt spid="402"/>
                                        </p:tgtEl>
                                        <p:attrNameLst>
                                          <p:attrName>style.rotation</p:attrName>
                                        </p:attrNameLst>
                                      </p:cBhvr>
                                      <p:tavLst>
                                        <p:tav tm="0">
                                          <p:val>
                                            <p:fltVal val="90"/>
                                          </p:val>
                                        </p:tav>
                                        <p:tav tm="100000">
                                          <p:val>
                                            <p:fltVal val="0"/>
                                          </p:val>
                                        </p:tav>
                                      </p:tavLst>
                                    </p:anim>
                                    <p:animEffect transition="in" filter="fade">
                                      <p:cBhvr>
                                        <p:cTn id="34" dur="1000"/>
                                        <p:tgtEl>
                                          <p:spTgt spid="402"/>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402"/>
                                        </p:tgtEl>
                                        <p:attrNameLst>
                                          <p:attrName>r</p:attrName>
                                        </p:attrNameLst>
                                      </p:cBhvr>
                                    </p:animRot>
                                    <p:animRot by="-240000">
                                      <p:cBhvr>
                                        <p:cTn id="37" dur="400" fill="hold">
                                          <p:stCondLst>
                                            <p:cond delay="400"/>
                                          </p:stCondLst>
                                        </p:cTn>
                                        <p:tgtEl>
                                          <p:spTgt spid="402"/>
                                        </p:tgtEl>
                                        <p:attrNameLst>
                                          <p:attrName>r</p:attrName>
                                        </p:attrNameLst>
                                      </p:cBhvr>
                                    </p:animRot>
                                    <p:animRot by="240000">
                                      <p:cBhvr>
                                        <p:cTn id="38" dur="400" fill="hold">
                                          <p:stCondLst>
                                            <p:cond delay="800"/>
                                          </p:stCondLst>
                                        </p:cTn>
                                        <p:tgtEl>
                                          <p:spTgt spid="402"/>
                                        </p:tgtEl>
                                        <p:attrNameLst>
                                          <p:attrName>r</p:attrName>
                                        </p:attrNameLst>
                                      </p:cBhvr>
                                    </p:animRot>
                                    <p:animRot by="-240000">
                                      <p:cBhvr>
                                        <p:cTn id="39" dur="400" fill="hold">
                                          <p:stCondLst>
                                            <p:cond delay="1200"/>
                                          </p:stCondLst>
                                        </p:cTn>
                                        <p:tgtEl>
                                          <p:spTgt spid="402"/>
                                        </p:tgtEl>
                                        <p:attrNameLst>
                                          <p:attrName>r</p:attrName>
                                        </p:attrNameLst>
                                      </p:cBhvr>
                                    </p:animRot>
                                    <p:animRot by="120000">
                                      <p:cBhvr>
                                        <p:cTn id="40" dur="400" fill="hold">
                                          <p:stCondLst>
                                            <p:cond delay="1600"/>
                                          </p:stCondLst>
                                        </p:cTn>
                                        <p:tgtEl>
                                          <p:spTgt spid="402"/>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6"/>
                                        </p:tgtEl>
                                        <p:attrNameLst>
                                          <p:attrName>style.visibility</p:attrName>
                                        </p:attrNameLst>
                                      </p:cBhvr>
                                      <p:to>
                                        <p:strVal val="visible"/>
                                      </p:to>
                                    </p:set>
                                    <p:anim calcmode="lin" valueType="num">
                                      <p:cBhvr>
                                        <p:cTn id="43" dur="1000" fill="hold"/>
                                        <p:tgtEl>
                                          <p:spTgt spid="406"/>
                                        </p:tgtEl>
                                        <p:attrNameLst>
                                          <p:attrName>ppt_w</p:attrName>
                                        </p:attrNameLst>
                                      </p:cBhvr>
                                      <p:tavLst>
                                        <p:tav tm="0">
                                          <p:val>
                                            <p:fltVal val="0"/>
                                          </p:val>
                                        </p:tav>
                                        <p:tav tm="100000">
                                          <p:val>
                                            <p:strVal val="#ppt_w"/>
                                          </p:val>
                                        </p:tav>
                                      </p:tavLst>
                                    </p:anim>
                                    <p:anim calcmode="lin" valueType="num">
                                      <p:cBhvr>
                                        <p:cTn id="44" dur="1000" fill="hold"/>
                                        <p:tgtEl>
                                          <p:spTgt spid="406"/>
                                        </p:tgtEl>
                                        <p:attrNameLst>
                                          <p:attrName>ppt_h</p:attrName>
                                        </p:attrNameLst>
                                      </p:cBhvr>
                                      <p:tavLst>
                                        <p:tav tm="0">
                                          <p:val>
                                            <p:fltVal val="0"/>
                                          </p:val>
                                        </p:tav>
                                        <p:tav tm="100000">
                                          <p:val>
                                            <p:strVal val="#ppt_h"/>
                                          </p:val>
                                        </p:tav>
                                      </p:tavLst>
                                    </p:anim>
                                    <p:anim calcmode="lin" valueType="num">
                                      <p:cBhvr>
                                        <p:cTn id="45" dur="1000" fill="hold"/>
                                        <p:tgtEl>
                                          <p:spTgt spid="406"/>
                                        </p:tgtEl>
                                        <p:attrNameLst>
                                          <p:attrName>style.rotation</p:attrName>
                                        </p:attrNameLst>
                                      </p:cBhvr>
                                      <p:tavLst>
                                        <p:tav tm="0">
                                          <p:val>
                                            <p:fltVal val="90"/>
                                          </p:val>
                                        </p:tav>
                                        <p:tav tm="100000">
                                          <p:val>
                                            <p:fltVal val="0"/>
                                          </p:val>
                                        </p:tav>
                                      </p:tavLst>
                                    </p:anim>
                                    <p:animEffect transition="in" filter="fade">
                                      <p:cBhvr>
                                        <p:cTn id="46" dur="1000"/>
                                        <p:tgtEl>
                                          <p:spTgt spid="406"/>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6"/>
                                        </p:tgtEl>
                                        <p:attrNameLst>
                                          <p:attrName>r</p:attrName>
                                        </p:attrNameLst>
                                      </p:cBhvr>
                                    </p:animRot>
                                    <p:animRot by="-240000">
                                      <p:cBhvr>
                                        <p:cTn id="49" dur="400" fill="hold">
                                          <p:stCondLst>
                                            <p:cond delay="400"/>
                                          </p:stCondLst>
                                        </p:cTn>
                                        <p:tgtEl>
                                          <p:spTgt spid="406"/>
                                        </p:tgtEl>
                                        <p:attrNameLst>
                                          <p:attrName>r</p:attrName>
                                        </p:attrNameLst>
                                      </p:cBhvr>
                                    </p:animRot>
                                    <p:animRot by="240000">
                                      <p:cBhvr>
                                        <p:cTn id="50" dur="400" fill="hold">
                                          <p:stCondLst>
                                            <p:cond delay="800"/>
                                          </p:stCondLst>
                                        </p:cTn>
                                        <p:tgtEl>
                                          <p:spTgt spid="406"/>
                                        </p:tgtEl>
                                        <p:attrNameLst>
                                          <p:attrName>r</p:attrName>
                                        </p:attrNameLst>
                                      </p:cBhvr>
                                    </p:animRot>
                                    <p:animRot by="-240000">
                                      <p:cBhvr>
                                        <p:cTn id="51" dur="400" fill="hold">
                                          <p:stCondLst>
                                            <p:cond delay="1200"/>
                                          </p:stCondLst>
                                        </p:cTn>
                                        <p:tgtEl>
                                          <p:spTgt spid="406"/>
                                        </p:tgtEl>
                                        <p:attrNameLst>
                                          <p:attrName>r</p:attrName>
                                        </p:attrNameLst>
                                      </p:cBhvr>
                                    </p:animRot>
                                    <p:animRot by="120000">
                                      <p:cBhvr>
                                        <p:cTn id="52" dur="400" fill="hold">
                                          <p:stCondLst>
                                            <p:cond delay="1600"/>
                                          </p:stCondLst>
                                        </p:cTn>
                                        <p:tgtEl>
                                          <p:spTgt spid="406"/>
                                        </p:tgtEl>
                                        <p:attrNameLst>
                                          <p:attrName>r</p:attrName>
                                        </p:attrNameLst>
                                      </p:cBhvr>
                                    </p:animRot>
                                  </p:childTnLst>
                                </p:cTn>
                              </p:par>
                              <p:par>
                                <p:cTn id="53" presetID="10" presetClass="entr" presetSubtype="0" fill="hold" grpId="0" nodeType="withEffect">
                                  <p:stCondLst>
                                    <p:cond delay="1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953348" y="77882"/>
            <a:ext cx="6492483" cy="1107996"/>
          </a:xfrm>
          <a:prstGeom prst="rect">
            <a:avLst/>
          </a:prstGeom>
          <a:noFill/>
        </p:spPr>
        <p:txBody>
          <a:bodyPr wrap="none" rtlCol="0">
            <a:spAutoFit/>
          </a:bodyPr>
          <a:lstStyle/>
          <a:p>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Lễ</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hội</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Cồng</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chiêng</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3964586" y="1217323"/>
            <a:ext cx="6742474" cy="4708981"/>
          </a:xfrm>
          <a:prstGeom prst="rect">
            <a:avLst/>
          </a:prstGeom>
          <a:noFill/>
        </p:spPr>
        <p:txBody>
          <a:bodyPr wrap="square" rtlCol="0">
            <a:spAutoFit/>
          </a:bodyPr>
          <a:lstStyle/>
          <a:p>
            <a:pPr indent="571500" algn="just"/>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Lễ hội Cồng Chiêng là một lễ hội d</a:t>
            </a:r>
            <a:r>
              <a:rPr lang="en-US" sz="3000" b="1" i="1" dirty="0">
                <a:solidFill>
                  <a:schemeClr val="accent6">
                    <a:lumMod val="20000"/>
                    <a:lumOff val="80000"/>
                  </a:schemeClr>
                </a:solidFill>
                <a:latin typeface="Times New Roman" panose="02020603050405020304" pitchFamily="18" charset="0"/>
                <a:cs typeface="Times New Roman" panose="02020603050405020304" pitchFamily="18" charset="0"/>
              </a:rPr>
              <a:t>â</a:t>
            </a:r>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n gian vô cùng đặc sắc; và có ý nghĩa rất quan trọng đối với người dân Tây Nguyên cũng như cả nước Việt Nam vì nó giúp quảng bá bình ảnh văn hóa Cồng </a:t>
            </a:r>
            <a:r>
              <a:rPr lang="en-US" sz="3000" b="1" i="1" dirty="0">
                <a:solidFill>
                  <a:schemeClr val="accent6">
                    <a:lumMod val="20000"/>
                    <a:lumOff val="80000"/>
                  </a:schemeClr>
                </a:solidFill>
                <a:latin typeface="Times New Roman" panose="02020603050405020304" pitchFamily="18" charset="0"/>
                <a:cs typeface="Times New Roman" panose="02020603050405020304" pitchFamily="18" charset="0"/>
              </a:rPr>
              <a:t>c</a:t>
            </a:r>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hiêng Tây Nguyên tới các nước trên thế giới. Gọi là Cồng </a:t>
            </a:r>
            <a:r>
              <a:rPr lang="en-US" sz="3000" b="1" i="1" dirty="0">
                <a:solidFill>
                  <a:schemeClr val="accent6">
                    <a:lumMod val="20000"/>
                    <a:lumOff val="80000"/>
                  </a:schemeClr>
                </a:solidFill>
                <a:latin typeface="Times New Roman" panose="02020603050405020304" pitchFamily="18" charset="0"/>
                <a:cs typeface="Times New Roman" panose="02020603050405020304" pitchFamily="18" charset="0"/>
              </a:rPr>
              <a:t>c</a:t>
            </a:r>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hiêng Tây Nguyên vì nó là tác phẩm của các dân tộc Tây Nguyên: Cơ Ho</a:t>
            </a:r>
            <a:r>
              <a:rPr lang="en-US" sz="3000" b="1" i="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Bana,  Rơmăm, Xê Đăng, Mnông, Ê Đê, Gia Rai…</a:t>
            </a:r>
          </a:p>
        </p:txBody>
      </p:sp>
      <p:grpSp>
        <p:nvGrpSpPr>
          <p:cNvPr id="402" name="Group 401">
            <a:extLst>
              <a:ext uri="{FF2B5EF4-FFF2-40B4-BE49-F238E27FC236}">
                <a16:creationId xmlns:a16="http://schemas.microsoft.com/office/drawing/2014/main" id="{B4AAF5A1-1D14-4DF2-BC8C-FBFEDED4344C}"/>
              </a:ext>
            </a:extLst>
          </p:cNvPr>
          <p:cNvGrpSpPr/>
          <p:nvPr/>
        </p:nvGrpSpPr>
        <p:grpSpPr>
          <a:xfrm>
            <a:off x="608181" y="1318792"/>
            <a:ext cx="2860233" cy="2910590"/>
            <a:chOff x="608181" y="1318792"/>
            <a:chExt cx="2860233" cy="2910590"/>
          </a:xfrm>
        </p:grpSpPr>
        <p:sp>
          <p:nvSpPr>
            <p:cNvPr id="403" name="Rectangle: Rounded Corners 402">
              <a:extLst>
                <a:ext uri="{FF2B5EF4-FFF2-40B4-BE49-F238E27FC236}">
                  <a16:creationId xmlns:a16="http://schemas.microsoft.com/office/drawing/2014/main" id="{5C88055B-DEA4-4BEC-AC94-6982FCC2F4E5}"/>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C0C75958-63EE-4D3C-A07A-8A599E1C5F42}"/>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rot="20632147">
              <a:off x="901016" y="1637553"/>
              <a:ext cx="2319905" cy="1867437"/>
            </a:xfrm>
            <a:prstGeom prst="rect">
              <a:avLst/>
            </a:prstGeom>
          </p:spPr>
        </p:pic>
        <p:pic>
          <p:nvPicPr>
            <p:cNvPr id="405" name="Picture 404">
              <a:extLst>
                <a:ext uri="{FF2B5EF4-FFF2-40B4-BE49-F238E27FC236}">
                  <a16:creationId xmlns:a16="http://schemas.microsoft.com/office/drawing/2014/main" id="{7B492826-83E6-4933-8194-42847DE3B273}"/>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6" name="Group 405">
            <a:extLst>
              <a:ext uri="{FF2B5EF4-FFF2-40B4-BE49-F238E27FC236}">
                <a16:creationId xmlns:a16="http://schemas.microsoft.com/office/drawing/2014/main" id="{17441A85-5420-461C-B7CF-0AC42FDAF484}"/>
              </a:ext>
            </a:extLst>
          </p:cNvPr>
          <p:cNvGrpSpPr/>
          <p:nvPr/>
        </p:nvGrpSpPr>
        <p:grpSpPr>
          <a:xfrm rot="2053075">
            <a:off x="2112207" y="3559351"/>
            <a:ext cx="1666600" cy="1695942"/>
            <a:chOff x="608181" y="1318792"/>
            <a:chExt cx="2860233" cy="2910590"/>
          </a:xfrm>
        </p:grpSpPr>
        <p:sp>
          <p:nvSpPr>
            <p:cNvPr id="407" name="Rectangle: Rounded Corners 406">
              <a:extLst>
                <a:ext uri="{FF2B5EF4-FFF2-40B4-BE49-F238E27FC236}">
                  <a16:creationId xmlns:a16="http://schemas.microsoft.com/office/drawing/2014/main" id="{FEDEB3EB-8A90-4ED7-A444-665E1CDE193B}"/>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407">
              <a:extLst>
                <a:ext uri="{FF2B5EF4-FFF2-40B4-BE49-F238E27FC236}">
                  <a16:creationId xmlns:a16="http://schemas.microsoft.com/office/drawing/2014/main" id="{6A95C7F8-60A9-49D9-ACA5-60E5C9885AF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rot="20632147">
              <a:off x="874199" y="1536694"/>
              <a:ext cx="2319905" cy="1906526"/>
            </a:xfrm>
            <a:prstGeom prst="rect">
              <a:avLst/>
            </a:prstGeom>
          </p:spPr>
        </p:pic>
        <p:pic>
          <p:nvPicPr>
            <p:cNvPr id="409" name="Picture 408">
              <a:extLst>
                <a:ext uri="{FF2B5EF4-FFF2-40B4-BE49-F238E27FC236}">
                  <a16:creationId xmlns:a16="http://schemas.microsoft.com/office/drawing/2014/main" id="{F5B940F7-F254-4001-ADBF-0841404FCDED}"/>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708069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02"/>
                                        </p:tgtEl>
                                        <p:attrNameLst>
                                          <p:attrName>style.visibility</p:attrName>
                                        </p:attrNameLst>
                                      </p:cBhvr>
                                      <p:to>
                                        <p:strVal val="visible"/>
                                      </p:to>
                                    </p:set>
                                    <p:anim calcmode="lin" valueType="num">
                                      <p:cBhvr>
                                        <p:cTn id="31" dur="1000" fill="hold"/>
                                        <p:tgtEl>
                                          <p:spTgt spid="402"/>
                                        </p:tgtEl>
                                        <p:attrNameLst>
                                          <p:attrName>ppt_w</p:attrName>
                                        </p:attrNameLst>
                                      </p:cBhvr>
                                      <p:tavLst>
                                        <p:tav tm="0">
                                          <p:val>
                                            <p:fltVal val="0"/>
                                          </p:val>
                                        </p:tav>
                                        <p:tav tm="100000">
                                          <p:val>
                                            <p:strVal val="#ppt_w"/>
                                          </p:val>
                                        </p:tav>
                                      </p:tavLst>
                                    </p:anim>
                                    <p:anim calcmode="lin" valueType="num">
                                      <p:cBhvr>
                                        <p:cTn id="32" dur="1000" fill="hold"/>
                                        <p:tgtEl>
                                          <p:spTgt spid="402"/>
                                        </p:tgtEl>
                                        <p:attrNameLst>
                                          <p:attrName>ppt_h</p:attrName>
                                        </p:attrNameLst>
                                      </p:cBhvr>
                                      <p:tavLst>
                                        <p:tav tm="0">
                                          <p:val>
                                            <p:fltVal val="0"/>
                                          </p:val>
                                        </p:tav>
                                        <p:tav tm="100000">
                                          <p:val>
                                            <p:strVal val="#ppt_h"/>
                                          </p:val>
                                        </p:tav>
                                      </p:tavLst>
                                    </p:anim>
                                    <p:anim calcmode="lin" valueType="num">
                                      <p:cBhvr>
                                        <p:cTn id="33" dur="1000" fill="hold"/>
                                        <p:tgtEl>
                                          <p:spTgt spid="402"/>
                                        </p:tgtEl>
                                        <p:attrNameLst>
                                          <p:attrName>style.rotation</p:attrName>
                                        </p:attrNameLst>
                                      </p:cBhvr>
                                      <p:tavLst>
                                        <p:tav tm="0">
                                          <p:val>
                                            <p:fltVal val="90"/>
                                          </p:val>
                                        </p:tav>
                                        <p:tav tm="100000">
                                          <p:val>
                                            <p:fltVal val="0"/>
                                          </p:val>
                                        </p:tav>
                                      </p:tavLst>
                                    </p:anim>
                                    <p:animEffect transition="in" filter="fade">
                                      <p:cBhvr>
                                        <p:cTn id="34" dur="1000"/>
                                        <p:tgtEl>
                                          <p:spTgt spid="402"/>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402"/>
                                        </p:tgtEl>
                                        <p:attrNameLst>
                                          <p:attrName>r</p:attrName>
                                        </p:attrNameLst>
                                      </p:cBhvr>
                                    </p:animRot>
                                    <p:animRot by="-240000">
                                      <p:cBhvr>
                                        <p:cTn id="37" dur="400" fill="hold">
                                          <p:stCondLst>
                                            <p:cond delay="400"/>
                                          </p:stCondLst>
                                        </p:cTn>
                                        <p:tgtEl>
                                          <p:spTgt spid="402"/>
                                        </p:tgtEl>
                                        <p:attrNameLst>
                                          <p:attrName>r</p:attrName>
                                        </p:attrNameLst>
                                      </p:cBhvr>
                                    </p:animRot>
                                    <p:animRot by="240000">
                                      <p:cBhvr>
                                        <p:cTn id="38" dur="400" fill="hold">
                                          <p:stCondLst>
                                            <p:cond delay="800"/>
                                          </p:stCondLst>
                                        </p:cTn>
                                        <p:tgtEl>
                                          <p:spTgt spid="402"/>
                                        </p:tgtEl>
                                        <p:attrNameLst>
                                          <p:attrName>r</p:attrName>
                                        </p:attrNameLst>
                                      </p:cBhvr>
                                    </p:animRot>
                                    <p:animRot by="-240000">
                                      <p:cBhvr>
                                        <p:cTn id="39" dur="400" fill="hold">
                                          <p:stCondLst>
                                            <p:cond delay="1200"/>
                                          </p:stCondLst>
                                        </p:cTn>
                                        <p:tgtEl>
                                          <p:spTgt spid="402"/>
                                        </p:tgtEl>
                                        <p:attrNameLst>
                                          <p:attrName>r</p:attrName>
                                        </p:attrNameLst>
                                      </p:cBhvr>
                                    </p:animRot>
                                    <p:animRot by="120000">
                                      <p:cBhvr>
                                        <p:cTn id="40" dur="400" fill="hold">
                                          <p:stCondLst>
                                            <p:cond delay="1600"/>
                                          </p:stCondLst>
                                        </p:cTn>
                                        <p:tgtEl>
                                          <p:spTgt spid="402"/>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6"/>
                                        </p:tgtEl>
                                        <p:attrNameLst>
                                          <p:attrName>style.visibility</p:attrName>
                                        </p:attrNameLst>
                                      </p:cBhvr>
                                      <p:to>
                                        <p:strVal val="visible"/>
                                      </p:to>
                                    </p:set>
                                    <p:anim calcmode="lin" valueType="num">
                                      <p:cBhvr>
                                        <p:cTn id="43" dur="1000" fill="hold"/>
                                        <p:tgtEl>
                                          <p:spTgt spid="406"/>
                                        </p:tgtEl>
                                        <p:attrNameLst>
                                          <p:attrName>ppt_w</p:attrName>
                                        </p:attrNameLst>
                                      </p:cBhvr>
                                      <p:tavLst>
                                        <p:tav tm="0">
                                          <p:val>
                                            <p:fltVal val="0"/>
                                          </p:val>
                                        </p:tav>
                                        <p:tav tm="100000">
                                          <p:val>
                                            <p:strVal val="#ppt_w"/>
                                          </p:val>
                                        </p:tav>
                                      </p:tavLst>
                                    </p:anim>
                                    <p:anim calcmode="lin" valueType="num">
                                      <p:cBhvr>
                                        <p:cTn id="44" dur="1000" fill="hold"/>
                                        <p:tgtEl>
                                          <p:spTgt spid="406"/>
                                        </p:tgtEl>
                                        <p:attrNameLst>
                                          <p:attrName>ppt_h</p:attrName>
                                        </p:attrNameLst>
                                      </p:cBhvr>
                                      <p:tavLst>
                                        <p:tav tm="0">
                                          <p:val>
                                            <p:fltVal val="0"/>
                                          </p:val>
                                        </p:tav>
                                        <p:tav tm="100000">
                                          <p:val>
                                            <p:strVal val="#ppt_h"/>
                                          </p:val>
                                        </p:tav>
                                      </p:tavLst>
                                    </p:anim>
                                    <p:anim calcmode="lin" valueType="num">
                                      <p:cBhvr>
                                        <p:cTn id="45" dur="1000" fill="hold"/>
                                        <p:tgtEl>
                                          <p:spTgt spid="406"/>
                                        </p:tgtEl>
                                        <p:attrNameLst>
                                          <p:attrName>style.rotation</p:attrName>
                                        </p:attrNameLst>
                                      </p:cBhvr>
                                      <p:tavLst>
                                        <p:tav tm="0">
                                          <p:val>
                                            <p:fltVal val="90"/>
                                          </p:val>
                                        </p:tav>
                                        <p:tav tm="100000">
                                          <p:val>
                                            <p:fltVal val="0"/>
                                          </p:val>
                                        </p:tav>
                                      </p:tavLst>
                                    </p:anim>
                                    <p:animEffect transition="in" filter="fade">
                                      <p:cBhvr>
                                        <p:cTn id="46" dur="1000"/>
                                        <p:tgtEl>
                                          <p:spTgt spid="406"/>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6"/>
                                        </p:tgtEl>
                                        <p:attrNameLst>
                                          <p:attrName>r</p:attrName>
                                        </p:attrNameLst>
                                      </p:cBhvr>
                                    </p:animRot>
                                    <p:animRot by="-240000">
                                      <p:cBhvr>
                                        <p:cTn id="49" dur="400" fill="hold">
                                          <p:stCondLst>
                                            <p:cond delay="400"/>
                                          </p:stCondLst>
                                        </p:cTn>
                                        <p:tgtEl>
                                          <p:spTgt spid="406"/>
                                        </p:tgtEl>
                                        <p:attrNameLst>
                                          <p:attrName>r</p:attrName>
                                        </p:attrNameLst>
                                      </p:cBhvr>
                                    </p:animRot>
                                    <p:animRot by="240000">
                                      <p:cBhvr>
                                        <p:cTn id="50" dur="400" fill="hold">
                                          <p:stCondLst>
                                            <p:cond delay="800"/>
                                          </p:stCondLst>
                                        </p:cTn>
                                        <p:tgtEl>
                                          <p:spTgt spid="406"/>
                                        </p:tgtEl>
                                        <p:attrNameLst>
                                          <p:attrName>r</p:attrName>
                                        </p:attrNameLst>
                                      </p:cBhvr>
                                    </p:animRot>
                                    <p:animRot by="-240000">
                                      <p:cBhvr>
                                        <p:cTn id="51" dur="400" fill="hold">
                                          <p:stCondLst>
                                            <p:cond delay="1200"/>
                                          </p:stCondLst>
                                        </p:cTn>
                                        <p:tgtEl>
                                          <p:spTgt spid="406"/>
                                        </p:tgtEl>
                                        <p:attrNameLst>
                                          <p:attrName>r</p:attrName>
                                        </p:attrNameLst>
                                      </p:cBhvr>
                                    </p:animRot>
                                    <p:animRot by="120000">
                                      <p:cBhvr>
                                        <p:cTn id="52" dur="400" fill="hold">
                                          <p:stCondLst>
                                            <p:cond delay="1600"/>
                                          </p:stCondLst>
                                        </p:cTn>
                                        <p:tgtEl>
                                          <p:spTgt spid="406"/>
                                        </p:tgtEl>
                                        <p:attrNameLst>
                                          <p:attrName>r</p:attrName>
                                        </p:attrNameLst>
                                      </p:cBhvr>
                                    </p:animRot>
                                  </p:childTnLst>
                                </p:cTn>
                              </p:par>
                              <p:par>
                                <p:cTn id="53" presetID="10" presetClass="entr" presetSubtype="0" fill="hold" grpId="0" nodeType="withEffect">
                                  <p:stCondLst>
                                    <p:cond delay="1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953348" y="77882"/>
            <a:ext cx="5598007" cy="1107996"/>
          </a:xfrm>
          <a:prstGeom prst="rect">
            <a:avLst/>
          </a:prstGeom>
          <a:noFill/>
        </p:spPr>
        <p:txBody>
          <a:bodyPr wrap="none" rtlCol="0">
            <a:spAutoFit/>
          </a:bodyPr>
          <a:lstStyle/>
          <a:p>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Hội</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hát</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Quan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họ</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3964586" y="1318921"/>
            <a:ext cx="6742474" cy="4524315"/>
          </a:xfrm>
          <a:prstGeom prst="rect">
            <a:avLst/>
          </a:prstGeom>
          <a:noFill/>
        </p:spPr>
        <p:txBody>
          <a:bodyPr wrap="square" rtlCol="0">
            <a:spAutoFit/>
          </a:bodyPr>
          <a:lstStyle/>
          <a:p>
            <a:pPr indent="571500" algn="just"/>
            <a:r>
              <a:rPr lang="vi-VN" sz="3200" b="1" i="1" dirty="0">
                <a:solidFill>
                  <a:schemeClr val="accent6">
                    <a:lumMod val="20000"/>
                    <a:lumOff val="80000"/>
                  </a:schemeClr>
                </a:solidFill>
                <a:latin typeface="Times New Roman" panose="02020603050405020304" pitchFamily="18" charset="0"/>
                <a:cs typeface="Times New Roman" panose="02020603050405020304" pitchFamily="18" charset="0"/>
              </a:rPr>
              <a:t>Hàng năm, cứ mỗi độ xuân về và khi mùa thu tới, người dân 49 làng Quan họ gốc thuộc xứ Kinh Bắc (bao gồm cả Bắc Ninh và Bắc Giang ngày nay), dù ở bất cứ nơi đâu cũng trở về quê hương để trẩy hội đình, hội chùa, những lễ hội hết sức độc đáo bởi đã gắn liền với trình diễn Quan họ tự bao đời nay. </a:t>
            </a:r>
          </a:p>
        </p:txBody>
      </p:sp>
      <p:grpSp>
        <p:nvGrpSpPr>
          <p:cNvPr id="402" name="Group 401">
            <a:extLst>
              <a:ext uri="{FF2B5EF4-FFF2-40B4-BE49-F238E27FC236}">
                <a16:creationId xmlns:a16="http://schemas.microsoft.com/office/drawing/2014/main" id="{117881EB-4B91-4118-BB00-A6827A374782}"/>
              </a:ext>
            </a:extLst>
          </p:cNvPr>
          <p:cNvGrpSpPr/>
          <p:nvPr/>
        </p:nvGrpSpPr>
        <p:grpSpPr>
          <a:xfrm>
            <a:off x="608181" y="1318792"/>
            <a:ext cx="2860233" cy="2910590"/>
            <a:chOff x="608181" y="1318792"/>
            <a:chExt cx="2860233" cy="2910590"/>
          </a:xfrm>
        </p:grpSpPr>
        <p:sp>
          <p:nvSpPr>
            <p:cNvPr id="403" name="Rectangle: Rounded Corners 402">
              <a:extLst>
                <a:ext uri="{FF2B5EF4-FFF2-40B4-BE49-F238E27FC236}">
                  <a16:creationId xmlns:a16="http://schemas.microsoft.com/office/drawing/2014/main" id="{0B7CB131-2394-4AAD-AF27-78E3B2655431}"/>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82040053-C396-433E-9861-D80AE7FF43CC}"/>
                </a:ext>
              </a:extLst>
            </p:cNvPr>
            <p:cNvPicPr>
              <a:picLocks noChangeAspect="1"/>
            </p:cNvPicPr>
            <p:nvPr/>
          </p:nvPicPr>
          <p:blipFill rotWithShape="1">
            <a:blip r:embed="rId28">
              <a:extLst>
                <a:ext uri="{28A0092B-C50C-407E-A947-70E740481C1C}">
                  <a14:useLocalDpi xmlns:a14="http://schemas.microsoft.com/office/drawing/2010/main" val="0"/>
                </a:ext>
              </a:extLst>
            </a:blip>
            <a:srcRect r="11539"/>
            <a:stretch/>
          </p:blipFill>
          <p:spPr>
            <a:xfrm rot="20632147">
              <a:off x="907671" y="1677782"/>
              <a:ext cx="2389266" cy="1845979"/>
            </a:xfrm>
            <a:prstGeom prst="rect">
              <a:avLst/>
            </a:prstGeom>
          </p:spPr>
        </p:pic>
        <p:pic>
          <p:nvPicPr>
            <p:cNvPr id="405" name="Picture 404">
              <a:extLst>
                <a:ext uri="{FF2B5EF4-FFF2-40B4-BE49-F238E27FC236}">
                  <a16:creationId xmlns:a16="http://schemas.microsoft.com/office/drawing/2014/main" id="{6C1E650A-2065-4AF2-8616-8D43381A1700}"/>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6" name="Group 405">
            <a:extLst>
              <a:ext uri="{FF2B5EF4-FFF2-40B4-BE49-F238E27FC236}">
                <a16:creationId xmlns:a16="http://schemas.microsoft.com/office/drawing/2014/main" id="{E2D0212D-5096-455D-8EA6-BDF31DEA89BB}"/>
              </a:ext>
            </a:extLst>
          </p:cNvPr>
          <p:cNvGrpSpPr/>
          <p:nvPr/>
        </p:nvGrpSpPr>
        <p:grpSpPr>
          <a:xfrm rot="2053075">
            <a:off x="2112207" y="3559352"/>
            <a:ext cx="1666600" cy="1695942"/>
            <a:chOff x="608181" y="1318792"/>
            <a:chExt cx="2860233" cy="2910590"/>
          </a:xfrm>
        </p:grpSpPr>
        <p:sp>
          <p:nvSpPr>
            <p:cNvPr id="407" name="Rectangle: Rounded Corners 406">
              <a:extLst>
                <a:ext uri="{FF2B5EF4-FFF2-40B4-BE49-F238E27FC236}">
                  <a16:creationId xmlns:a16="http://schemas.microsoft.com/office/drawing/2014/main" id="{ABE6F42B-D433-42BC-9DD1-49848F7B4217}"/>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407">
              <a:extLst>
                <a:ext uri="{FF2B5EF4-FFF2-40B4-BE49-F238E27FC236}">
                  <a16:creationId xmlns:a16="http://schemas.microsoft.com/office/drawing/2014/main" id="{96688A8C-4187-4F99-A704-5313FCEBF18D}"/>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rot="20632147">
              <a:off x="860692" y="1555271"/>
              <a:ext cx="2502859" cy="2069504"/>
            </a:xfrm>
            <a:prstGeom prst="rect">
              <a:avLst/>
            </a:prstGeom>
          </p:spPr>
        </p:pic>
        <p:pic>
          <p:nvPicPr>
            <p:cNvPr id="409" name="Picture 408">
              <a:extLst>
                <a:ext uri="{FF2B5EF4-FFF2-40B4-BE49-F238E27FC236}">
                  <a16:creationId xmlns:a16="http://schemas.microsoft.com/office/drawing/2014/main" id="{D652390E-AE7B-45D5-957A-50ECCCDE03BC}"/>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229850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02"/>
                                        </p:tgtEl>
                                        <p:attrNameLst>
                                          <p:attrName>style.visibility</p:attrName>
                                        </p:attrNameLst>
                                      </p:cBhvr>
                                      <p:to>
                                        <p:strVal val="visible"/>
                                      </p:to>
                                    </p:set>
                                    <p:anim calcmode="lin" valueType="num">
                                      <p:cBhvr>
                                        <p:cTn id="31" dur="1000" fill="hold"/>
                                        <p:tgtEl>
                                          <p:spTgt spid="402"/>
                                        </p:tgtEl>
                                        <p:attrNameLst>
                                          <p:attrName>ppt_w</p:attrName>
                                        </p:attrNameLst>
                                      </p:cBhvr>
                                      <p:tavLst>
                                        <p:tav tm="0">
                                          <p:val>
                                            <p:fltVal val="0"/>
                                          </p:val>
                                        </p:tav>
                                        <p:tav tm="100000">
                                          <p:val>
                                            <p:strVal val="#ppt_w"/>
                                          </p:val>
                                        </p:tav>
                                      </p:tavLst>
                                    </p:anim>
                                    <p:anim calcmode="lin" valueType="num">
                                      <p:cBhvr>
                                        <p:cTn id="32" dur="1000" fill="hold"/>
                                        <p:tgtEl>
                                          <p:spTgt spid="402"/>
                                        </p:tgtEl>
                                        <p:attrNameLst>
                                          <p:attrName>ppt_h</p:attrName>
                                        </p:attrNameLst>
                                      </p:cBhvr>
                                      <p:tavLst>
                                        <p:tav tm="0">
                                          <p:val>
                                            <p:fltVal val="0"/>
                                          </p:val>
                                        </p:tav>
                                        <p:tav tm="100000">
                                          <p:val>
                                            <p:strVal val="#ppt_h"/>
                                          </p:val>
                                        </p:tav>
                                      </p:tavLst>
                                    </p:anim>
                                    <p:anim calcmode="lin" valueType="num">
                                      <p:cBhvr>
                                        <p:cTn id="33" dur="1000" fill="hold"/>
                                        <p:tgtEl>
                                          <p:spTgt spid="402"/>
                                        </p:tgtEl>
                                        <p:attrNameLst>
                                          <p:attrName>style.rotation</p:attrName>
                                        </p:attrNameLst>
                                      </p:cBhvr>
                                      <p:tavLst>
                                        <p:tav tm="0">
                                          <p:val>
                                            <p:fltVal val="90"/>
                                          </p:val>
                                        </p:tav>
                                        <p:tav tm="100000">
                                          <p:val>
                                            <p:fltVal val="0"/>
                                          </p:val>
                                        </p:tav>
                                      </p:tavLst>
                                    </p:anim>
                                    <p:animEffect transition="in" filter="fade">
                                      <p:cBhvr>
                                        <p:cTn id="34" dur="1000"/>
                                        <p:tgtEl>
                                          <p:spTgt spid="402"/>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402"/>
                                        </p:tgtEl>
                                        <p:attrNameLst>
                                          <p:attrName>r</p:attrName>
                                        </p:attrNameLst>
                                      </p:cBhvr>
                                    </p:animRot>
                                    <p:animRot by="-240000">
                                      <p:cBhvr>
                                        <p:cTn id="37" dur="400" fill="hold">
                                          <p:stCondLst>
                                            <p:cond delay="400"/>
                                          </p:stCondLst>
                                        </p:cTn>
                                        <p:tgtEl>
                                          <p:spTgt spid="402"/>
                                        </p:tgtEl>
                                        <p:attrNameLst>
                                          <p:attrName>r</p:attrName>
                                        </p:attrNameLst>
                                      </p:cBhvr>
                                    </p:animRot>
                                    <p:animRot by="240000">
                                      <p:cBhvr>
                                        <p:cTn id="38" dur="400" fill="hold">
                                          <p:stCondLst>
                                            <p:cond delay="800"/>
                                          </p:stCondLst>
                                        </p:cTn>
                                        <p:tgtEl>
                                          <p:spTgt spid="402"/>
                                        </p:tgtEl>
                                        <p:attrNameLst>
                                          <p:attrName>r</p:attrName>
                                        </p:attrNameLst>
                                      </p:cBhvr>
                                    </p:animRot>
                                    <p:animRot by="-240000">
                                      <p:cBhvr>
                                        <p:cTn id="39" dur="400" fill="hold">
                                          <p:stCondLst>
                                            <p:cond delay="1200"/>
                                          </p:stCondLst>
                                        </p:cTn>
                                        <p:tgtEl>
                                          <p:spTgt spid="402"/>
                                        </p:tgtEl>
                                        <p:attrNameLst>
                                          <p:attrName>r</p:attrName>
                                        </p:attrNameLst>
                                      </p:cBhvr>
                                    </p:animRot>
                                    <p:animRot by="120000">
                                      <p:cBhvr>
                                        <p:cTn id="40" dur="400" fill="hold">
                                          <p:stCondLst>
                                            <p:cond delay="1600"/>
                                          </p:stCondLst>
                                        </p:cTn>
                                        <p:tgtEl>
                                          <p:spTgt spid="402"/>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6"/>
                                        </p:tgtEl>
                                        <p:attrNameLst>
                                          <p:attrName>style.visibility</p:attrName>
                                        </p:attrNameLst>
                                      </p:cBhvr>
                                      <p:to>
                                        <p:strVal val="visible"/>
                                      </p:to>
                                    </p:set>
                                    <p:anim calcmode="lin" valueType="num">
                                      <p:cBhvr>
                                        <p:cTn id="43" dur="1000" fill="hold"/>
                                        <p:tgtEl>
                                          <p:spTgt spid="406"/>
                                        </p:tgtEl>
                                        <p:attrNameLst>
                                          <p:attrName>ppt_w</p:attrName>
                                        </p:attrNameLst>
                                      </p:cBhvr>
                                      <p:tavLst>
                                        <p:tav tm="0">
                                          <p:val>
                                            <p:fltVal val="0"/>
                                          </p:val>
                                        </p:tav>
                                        <p:tav tm="100000">
                                          <p:val>
                                            <p:strVal val="#ppt_w"/>
                                          </p:val>
                                        </p:tav>
                                      </p:tavLst>
                                    </p:anim>
                                    <p:anim calcmode="lin" valueType="num">
                                      <p:cBhvr>
                                        <p:cTn id="44" dur="1000" fill="hold"/>
                                        <p:tgtEl>
                                          <p:spTgt spid="406"/>
                                        </p:tgtEl>
                                        <p:attrNameLst>
                                          <p:attrName>ppt_h</p:attrName>
                                        </p:attrNameLst>
                                      </p:cBhvr>
                                      <p:tavLst>
                                        <p:tav tm="0">
                                          <p:val>
                                            <p:fltVal val="0"/>
                                          </p:val>
                                        </p:tav>
                                        <p:tav tm="100000">
                                          <p:val>
                                            <p:strVal val="#ppt_h"/>
                                          </p:val>
                                        </p:tav>
                                      </p:tavLst>
                                    </p:anim>
                                    <p:anim calcmode="lin" valueType="num">
                                      <p:cBhvr>
                                        <p:cTn id="45" dur="1000" fill="hold"/>
                                        <p:tgtEl>
                                          <p:spTgt spid="406"/>
                                        </p:tgtEl>
                                        <p:attrNameLst>
                                          <p:attrName>style.rotation</p:attrName>
                                        </p:attrNameLst>
                                      </p:cBhvr>
                                      <p:tavLst>
                                        <p:tav tm="0">
                                          <p:val>
                                            <p:fltVal val="90"/>
                                          </p:val>
                                        </p:tav>
                                        <p:tav tm="100000">
                                          <p:val>
                                            <p:fltVal val="0"/>
                                          </p:val>
                                        </p:tav>
                                      </p:tavLst>
                                    </p:anim>
                                    <p:animEffect transition="in" filter="fade">
                                      <p:cBhvr>
                                        <p:cTn id="46" dur="1000"/>
                                        <p:tgtEl>
                                          <p:spTgt spid="406"/>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6"/>
                                        </p:tgtEl>
                                        <p:attrNameLst>
                                          <p:attrName>r</p:attrName>
                                        </p:attrNameLst>
                                      </p:cBhvr>
                                    </p:animRot>
                                    <p:animRot by="-240000">
                                      <p:cBhvr>
                                        <p:cTn id="49" dur="400" fill="hold">
                                          <p:stCondLst>
                                            <p:cond delay="400"/>
                                          </p:stCondLst>
                                        </p:cTn>
                                        <p:tgtEl>
                                          <p:spTgt spid="406"/>
                                        </p:tgtEl>
                                        <p:attrNameLst>
                                          <p:attrName>r</p:attrName>
                                        </p:attrNameLst>
                                      </p:cBhvr>
                                    </p:animRot>
                                    <p:animRot by="240000">
                                      <p:cBhvr>
                                        <p:cTn id="50" dur="400" fill="hold">
                                          <p:stCondLst>
                                            <p:cond delay="800"/>
                                          </p:stCondLst>
                                        </p:cTn>
                                        <p:tgtEl>
                                          <p:spTgt spid="406"/>
                                        </p:tgtEl>
                                        <p:attrNameLst>
                                          <p:attrName>r</p:attrName>
                                        </p:attrNameLst>
                                      </p:cBhvr>
                                    </p:animRot>
                                    <p:animRot by="-240000">
                                      <p:cBhvr>
                                        <p:cTn id="51" dur="400" fill="hold">
                                          <p:stCondLst>
                                            <p:cond delay="1200"/>
                                          </p:stCondLst>
                                        </p:cTn>
                                        <p:tgtEl>
                                          <p:spTgt spid="406"/>
                                        </p:tgtEl>
                                        <p:attrNameLst>
                                          <p:attrName>r</p:attrName>
                                        </p:attrNameLst>
                                      </p:cBhvr>
                                    </p:animRot>
                                    <p:animRot by="120000">
                                      <p:cBhvr>
                                        <p:cTn id="52" dur="400" fill="hold">
                                          <p:stCondLst>
                                            <p:cond delay="1600"/>
                                          </p:stCondLst>
                                        </p:cTn>
                                        <p:tgtEl>
                                          <p:spTgt spid="406"/>
                                        </p:tgtEl>
                                        <p:attrNameLst>
                                          <p:attrName>r</p:attrName>
                                        </p:attrNameLst>
                                      </p:cBhvr>
                                    </p:animRot>
                                  </p:childTnLst>
                                </p:cTn>
                              </p:par>
                              <p:par>
                                <p:cTn id="53" presetID="10" presetClass="entr" presetSubtype="0" fill="hold" grpId="0" nodeType="withEffect">
                                  <p:stCondLst>
                                    <p:cond delay="1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953348" y="77882"/>
            <a:ext cx="5093061" cy="1107996"/>
          </a:xfrm>
          <a:prstGeom prst="rect">
            <a:avLst/>
          </a:prstGeom>
          <a:noFill/>
        </p:spPr>
        <p:txBody>
          <a:bodyPr wrap="none" rtlCol="0">
            <a:spAutoFit/>
          </a:bodyPr>
          <a:lstStyle/>
          <a:p>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Lễ</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hội</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Bơi</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chải</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3964585" y="1357797"/>
            <a:ext cx="6877585" cy="4247317"/>
          </a:xfrm>
          <a:prstGeom prst="rect">
            <a:avLst/>
          </a:prstGeom>
          <a:noFill/>
        </p:spPr>
        <p:txBody>
          <a:bodyPr wrap="square" rtlCol="0">
            <a:spAutoFit/>
          </a:bodyPr>
          <a:lstStyle/>
          <a:p>
            <a:pPr indent="571500" algn="just"/>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Bơi chải, đua chải bắt nguồn từ hình thức luyện quân thủy của cha ông ta. Từ cuộc thi tài sức dẻo dai bền bỉ, tinh thần đoàn kết của thủy quân, lan rộng ra dân gian, đã trở thành cuộc đua tài giữa các giáp, làng, trong dịp hội làng, gắn với lễ thức cầu mùa màng tươi tốt của các địa phương sinh sống dọc theo các con sông hoặc vùng biển.</a:t>
            </a:r>
          </a:p>
        </p:txBody>
      </p:sp>
      <p:grpSp>
        <p:nvGrpSpPr>
          <p:cNvPr id="402" name="Group 401">
            <a:extLst>
              <a:ext uri="{FF2B5EF4-FFF2-40B4-BE49-F238E27FC236}">
                <a16:creationId xmlns:a16="http://schemas.microsoft.com/office/drawing/2014/main" id="{A1EE6222-60DD-4A14-9F98-D276CAB72F0E}"/>
              </a:ext>
            </a:extLst>
          </p:cNvPr>
          <p:cNvGrpSpPr/>
          <p:nvPr/>
        </p:nvGrpSpPr>
        <p:grpSpPr>
          <a:xfrm>
            <a:off x="608181" y="1318792"/>
            <a:ext cx="2860233" cy="2910590"/>
            <a:chOff x="608181" y="1318792"/>
            <a:chExt cx="2860233" cy="2910590"/>
          </a:xfrm>
        </p:grpSpPr>
        <p:sp>
          <p:nvSpPr>
            <p:cNvPr id="403" name="Rectangle: Rounded Corners 402">
              <a:extLst>
                <a:ext uri="{FF2B5EF4-FFF2-40B4-BE49-F238E27FC236}">
                  <a16:creationId xmlns:a16="http://schemas.microsoft.com/office/drawing/2014/main" id="{DAE95D48-D848-4721-B859-F2E0C95B7596}"/>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DB9BD695-E39A-498D-95EE-D4675BBC1BD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20632147">
              <a:off x="920631" y="1602930"/>
              <a:ext cx="2319905" cy="2095140"/>
            </a:xfrm>
            <a:prstGeom prst="rect">
              <a:avLst/>
            </a:prstGeom>
          </p:spPr>
        </p:pic>
        <p:pic>
          <p:nvPicPr>
            <p:cNvPr id="405" name="Picture 404">
              <a:extLst>
                <a:ext uri="{FF2B5EF4-FFF2-40B4-BE49-F238E27FC236}">
                  <a16:creationId xmlns:a16="http://schemas.microsoft.com/office/drawing/2014/main" id="{F68A2C94-3541-4DAB-866A-FA18D6965FCD}"/>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6" name="Group 405">
            <a:extLst>
              <a:ext uri="{FF2B5EF4-FFF2-40B4-BE49-F238E27FC236}">
                <a16:creationId xmlns:a16="http://schemas.microsoft.com/office/drawing/2014/main" id="{FD443124-6D7E-4CEA-B35A-E02D6A5FD0DA}"/>
              </a:ext>
            </a:extLst>
          </p:cNvPr>
          <p:cNvGrpSpPr/>
          <p:nvPr/>
        </p:nvGrpSpPr>
        <p:grpSpPr>
          <a:xfrm rot="2053075">
            <a:off x="2112207" y="3559351"/>
            <a:ext cx="1666600" cy="1695942"/>
            <a:chOff x="608181" y="1318792"/>
            <a:chExt cx="2860233" cy="2910590"/>
          </a:xfrm>
        </p:grpSpPr>
        <p:sp>
          <p:nvSpPr>
            <p:cNvPr id="407" name="Rectangle: Rounded Corners 406">
              <a:extLst>
                <a:ext uri="{FF2B5EF4-FFF2-40B4-BE49-F238E27FC236}">
                  <a16:creationId xmlns:a16="http://schemas.microsoft.com/office/drawing/2014/main" id="{A254F26C-E1B7-46E3-9C04-FD4D07E63370}"/>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407">
              <a:extLst>
                <a:ext uri="{FF2B5EF4-FFF2-40B4-BE49-F238E27FC236}">
                  <a16:creationId xmlns:a16="http://schemas.microsoft.com/office/drawing/2014/main" id="{E32AD160-5E29-4E4B-8C34-0B2F59853B0B}"/>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rot="20632147">
              <a:off x="920631" y="1827825"/>
              <a:ext cx="2319905" cy="1645348"/>
            </a:xfrm>
            <a:prstGeom prst="rect">
              <a:avLst/>
            </a:prstGeom>
          </p:spPr>
        </p:pic>
        <p:pic>
          <p:nvPicPr>
            <p:cNvPr id="409" name="Picture 408">
              <a:extLst>
                <a:ext uri="{FF2B5EF4-FFF2-40B4-BE49-F238E27FC236}">
                  <a16:creationId xmlns:a16="http://schemas.microsoft.com/office/drawing/2014/main" id="{157C74D1-3E7B-4513-972A-FEE9C6AFC927}"/>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137154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02"/>
                                        </p:tgtEl>
                                        <p:attrNameLst>
                                          <p:attrName>style.visibility</p:attrName>
                                        </p:attrNameLst>
                                      </p:cBhvr>
                                      <p:to>
                                        <p:strVal val="visible"/>
                                      </p:to>
                                    </p:set>
                                    <p:anim calcmode="lin" valueType="num">
                                      <p:cBhvr>
                                        <p:cTn id="31" dur="1000" fill="hold"/>
                                        <p:tgtEl>
                                          <p:spTgt spid="402"/>
                                        </p:tgtEl>
                                        <p:attrNameLst>
                                          <p:attrName>ppt_w</p:attrName>
                                        </p:attrNameLst>
                                      </p:cBhvr>
                                      <p:tavLst>
                                        <p:tav tm="0">
                                          <p:val>
                                            <p:fltVal val="0"/>
                                          </p:val>
                                        </p:tav>
                                        <p:tav tm="100000">
                                          <p:val>
                                            <p:strVal val="#ppt_w"/>
                                          </p:val>
                                        </p:tav>
                                      </p:tavLst>
                                    </p:anim>
                                    <p:anim calcmode="lin" valueType="num">
                                      <p:cBhvr>
                                        <p:cTn id="32" dur="1000" fill="hold"/>
                                        <p:tgtEl>
                                          <p:spTgt spid="402"/>
                                        </p:tgtEl>
                                        <p:attrNameLst>
                                          <p:attrName>ppt_h</p:attrName>
                                        </p:attrNameLst>
                                      </p:cBhvr>
                                      <p:tavLst>
                                        <p:tav tm="0">
                                          <p:val>
                                            <p:fltVal val="0"/>
                                          </p:val>
                                        </p:tav>
                                        <p:tav tm="100000">
                                          <p:val>
                                            <p:strVal val="#ppt_h"/>
                                          </p:val>
                                        </p:tav>
                                      </p:tavLst>
                                    </p:anim>
                                    <p:anim calcmode="lin" valueType="num">
                                      <p:cBhvr>
                                        <p:cTn id="33" dur="1000" fill="hold"/>
                                        <p:tgtEl>
                                          <p:spTgt spid="402"/>
                                        </p:tgtEl>
                                        <p:attrNameLst>
                                          <p:attrName>style.rotation</p:attrName>
                                        </p:attrNameLst>
                                      </p:cBhvr>
                                      <p:tavLst>
                                        <p:tav tm="0">
                                          <p:val>
                                            <p:fltVal val="90"/>
                                          </p:val>
                                        </p:tav>
                                        <p:tav tm="100000">
                                          <p:val>
                                            <p:fltVal val="0"/>
                                          </p:val>
                                        </p:tav>
                                      </p:tavLst>
                                    </p:anim>
                                    <p:animEffect transition="in" filter="fade">
                                      <p:cBhvr>
                                        <p:cTn id="34" dur="1000"/>
                                        <p:tgtEl>
                                          <p:spTgt spid="402"/>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402"/>
                                        </p:tgtEl>
                                        <p:attrNameLst>
                                          <p:attrName>r</p:attrName>
                                        </p:attrNameLst>
                                      </p:cBhvr>
                                    </p:animRot>
                                    <p:animRot by="-240000">
                                      <p:cBhvr>
                                        <p:cTn id="37" dur="400" fill="hold">
                                          <p:stCondLst>
                                            <p:cond delay="400"/>
                                          </p:stCondLst>
                                        </p:cTn>
                                        <p:tgtEl>
                                          <p:spTgt spid="402"/>
                                        </p:tgtEl>
                                        <p:attrNameLst>
                                          <p:attrName>r</p:attrName>
                                        </p:attrNameLst>
                                      </p:cBhvr>
                                    </p:animRot>
                                    <p:animRot by="240000">
                                      <p:cBhvr>
                                        <p:cTn id="38" dur="400" fill="hold">
                                          <p:stCondLst>
                                            <p:cond delay="800"/>
                                          </p:stCondLst>
                                        </p:cTn>
                                        <p:tgtEl>
                                          <p:spTgt spid="402"/>
                                        </p:tgtEl>
                                        <p:attrNameLst>
                                          <p:attrName>r</p:attrName>
                                        </p:attrNameLst>
                                      </p:cBhvr>
                                    </p:animRot>
                                    <p:animRot by="-240000">
                                      <p:cBhvr>
                                        <p:cTn id="39" dur="400" fill="hold">
                                          <p:stCondLst>
                                            <p:cond delay="1200"/>
                                          </p:stCondLst>
                                        </p:cTn>
                                        <p:tgtEl>
                                          <p:spTgt spid="402"/>
                                        </p:tgtEl>
                                        <p:attrNameLst>
                                          <p:attrName>r</p:attrName>
                                        </p:attrNameLst>
                                      </p:cBhvr>
                                    </p:animRot>
                                    <p:animRot by="120000">
                                      <p:cBhvr>
                                        <p:cTn id="40" dur="400" fill="hold">
                                          <p:stCondLst>
                                            <p:cond delay="1600"/>
                                          </p:stCondLst>
                                        </p:cTn>
                                        <p:tgtEl>
                                          <p:spTgt spid="402"/>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6"/>
                                        </p:tgtEl>
                                        <p:attrNameLst>
                                          <p:attrName>style.visibility</p:attrName>
                                        </p:attrNameLst>
                                      </p:cBhvr>
                                      <p:to>
                                        <p:strVal val="visible"/>
                                      </p:to>
                                    </p:set>
                                    <p:anim calcmode="lin" valueType="num">
                                      <p:cBhvr>
                                        <p:cTn id="43" dur="1000" fill="hold"/>
                                        <p:tgtEl>
                                          <p:spTgt spid="406"/>
                                        </p:tgtEl>
                                        <p:attrNameLst>
                                          <p:attrName>ppt_w</p:attrName>
                                        </p:attrNameLst>
                                      </p:cBhvr>
                                      <p:tavLst>
                                        <p:tav tm="0">
                                          <p:val>
                                            <p:fltVal val="0"/>
                                          </p:val>
                                        </p:tav>
                                        <p:tav tm="100000">
                                          <p:val>
                                            <p:strVal val="#ppt_w"/>
                                          </p:val>
                                        </p:tav>
                                      </p:tavLst>
                                    </p:anim>
                                    <p:anim calcmode="lin" valueType="num">
                                      <p:cBhvr>
                                        <p:cTn id="44" dur="1000" fill="hold"/>
                                        <p:tgtEl>
                                          <p:spTgt spid="406"/>
                                        </p:tgtEl>
                                        <p:attrNameLst>
                                          <p:attrName>ppt_h</p:attrName>
                                        </p:attrNameLst>
                                      </p:cBhvr>
                                      <p:tavLst>
                                        <p:tav tm="0">
                                          <p:val>
                                            <p:fltVal val="0"/>
                                          </p:val>
                                        </p:tav>
                                        <p:tav tm="100000">
                                          <p:val>
                                            <p:strVal val="#ppt_h"/>
                                          </p:val>
                                        </p:tav>
                                      </p:tavLst>
                                    </p:anim>
                                    <p:anim calcmode="lin" valueType="num">
                                      <p:cBhvr>
                                        <p:cTn id="45" dur="1000" fill="hold"/>
                                        <p:tgtEl>
                                          <p:spTgt spid="406"/>
                                        </p:tgtEl>
                                        <p:attrNameLst>
                                          <p:attrName>style.rotation</p:attrName>
                                        </p:attrNameLst>
                                      </p:cBhvr>
                                      <p:tavLst>
                                        <p:tav tm="0">
                                          <p:val>
                                            <p:fltVal val="90"/>
                                          </p:val>
                                        </p:tav>
                                        <p:tav tm="100000">
                                          <p:val>
                                            <p:fltVal val="0"/>
                                          </p:val>
                                        </p:tav>
                                      </p:tavLst>
                                    </p:anim>
                                    <p:animEffect transition="in" filter="fade">
                                      <p:cBhvr>
                                        <p:cTn id="46" dur="1000"/>
                                        <p:tgtEl>
                                          <p:spTgt spid="406"/>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6"/>
                                        </p:tgtEl>
                                        <p:attrNameLst>
                                          <p:attrName>r</p:attrName>
                                        </p:attrNameLst>
                                      </p:cBhvr>
                                    </p:animRot>
                                    <p:animRot by="-240000">
                                      <p:cBhvr>
                                        <p:cTn id="49" dur="400" fill="hold">
                                          <p:stCondLst>
                                            <p:cond delay="400"/>
                                          </p:stCondLst>
                                        </p:cTn>
                                        <p:tgtEl>
                                          <p:spTgt spid="406"/>
                                        </p:tgtEl>
                                        <p:attrNameLst>
                                          <p:attrName>r</p:attrName>
                                        </p:attrNameLst>
                                      </p:cBhvr>
                                    </p:animRot>
                                    <p:animRot by="240000">
                                      <p:cBhvr>
                                        <p:cTn id="50" dur="400" fill="hold">
                                          <p:stCondLst>
                                            <p:cond delay="800"/>
                                          </p:stCondLst>
                                        </p:cTn>
                                        <p:tgtEl>
                                          <p:spTgt spid="406"/>
                                        </p:tgtEl>
                                        <p:attrNameLst>
                                          <p:attrName>r</p:attrName>
                                        </p:attrNameLst>
                                      </p:cBhvr>
                                    </p:animRot>
                                    <p:animRot by="-240000">
                                      <p:cBhvr>
                                        <p:cTn id="51" dur="400" fill="hold">
                                          <p:stCondLst>
                                            <p:cond delay="1200"/>
                                          </p:stCondLst>
                                        </p:cTn>
                                        <p:tgtEl>
                                          <p:spTgt spid="406"/>
                                        </p:tgtEl>
                                        <p:attrNameLst>
                                          <p:attrName>r</p:attrName>
                                        </p:attrNameLst>
                                      </p:cBhvr>
                                    </p:animRot>
                                    <p:animRot by="120000">
                                      <p:cBhvr>
                                        <p:cTn id="52" dur="400" fill="hold">
                                          <p:stCondLst>
                                            <p:cond delay="1600"/>
                                          </p:stCondLst>
                                        </p:cTn>
                                        <p:tgtEl>
                                          <p:spTgt spid="406"/>
                                        </p:tgtEl>
                                        <p:attrNameLst>
                                          <p:attrName>r</p:attrName>
                                        </p:attrNameLst>
                                      </p:cBhvr>
                                    </p:animRot>
                                  </p:childTnLst>
                                </p:cTn>
                              </p:par>
                              <p:par>
                                <p:cTn id="53" presetID="10" presetClass="entr" presetSubtype="0" fill="hold" grpId="0" nodeType="withEffect">
                                  <p:stCondLst>
                                    <p:cond delay="1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380" name="Graphic 379">
            <a:hlinkClick r:id="rId3" action="ppaction://hlinksldjump"/>
            <a:extLst>
              <a:ext uri="{FF2B5EF4-FFF2-40B4-BE49-F238E27FC236}">
                <a16:creationId xmlns:a16="http://schemas.microsoft.com/office/drawing/2014/main" id="{8C619C2F-532D-4146-BF28-6164746C6AC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1572206" y="956566"/>
            <a:ext cx="402332" cy="402332"/>
          </a:xfrm>
          <a:prstGeom prst="rect">
            <a:avLst/>
          </a:prstGeom>
        </p:spPr>
      </p:pic>
      <p:pic>
        <p:nvPicPr>
          <p:cNvPr id="381" name="Graphic 380">
            <a:hlinkClick r:id="rId6" action="ppaction://hlinksldjump"/>
            <a:extLst>
              <a:ext uri="{FF2B5EF4-FFF2-40B4-BE49-F238E27FC236}">
                <a16:creationId xmlns:a16="http://schemas.microsoft.com/office/drawing/2014/main" id="{A82339BF-039D-41E1-B21C-39F953D37097}"/>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1548509" y="1835779"/>
            <a:ext cx="402332" cy="402332"/>
          </a:xfrm>
          <a:prstGeom prst="rect">
            <a:avLst/>
          </a:prstGeom>
        </p:spPr>
      </p:pic>
      <p:pic>
        <p:nvPicPr>
          <p:cNvPr id="382" name="Graphic 381">
            <a:hlinkClick r:id="rId9" action="ppaction://hlinksldjump"/>
            <a:extLst>
              <a:ext uri="{FF2B5EF4-FFF2-40B4-BE49-F238E27FC236}">
                <a16:creationId xmlns:a16="http://schemas.microsoft.com/office/drawing/2014/main" id="{99A49976-7509-40DE-84AD-E2070E3FDA86}"/>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530786" y="2641826"/>
            <a:ext cx="402332" cy="402332"/>
          </a:xfrm>
          <a:prstGeom prst="rect">
            <a:avLst/>
          </a:prstGeom>
        </p:spPr>
      </p:pic>
      <p:pic>
        <p:nvPicPr>
          <p:cNvPr id="383" name="Graphic 382">
            <a:hlinkClick r:id="rId12" action="ppaction://hlinksldjump"/>
            <a:extLst>
              <a:ext uri="{FF2B5EF4-FFF2-40B4-BE49-F238E27FC236}">
                <a16:creationId xmlns:a16="http://schemas.microsoft.com/office/drawing/2014/main" id="{E56C253D-FC4B-4521-BFA0-D44534C435A3}"/>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1548509" y="3354901"/>
            <a:ext cx="402332" cy="402332"/>
          </a:xfrm>
          <a:prstGeom prst="rect">
            <a:avLst/>
          </a:prstGeom>
        </p:spPr>
      </p:pic>
      <p:pic>
        <p:nvPicPr>
          <p:cNvPr id="392" name="Graphic 391">
            <a:hlinkClick r:id="rId15" action="ppaction://hlinksldjump"/>
            <a:extLst>
              <a:ext uri="{FF2B5EF4-FFF2-40B4-BE49-F238E27FC236}">
                <a16:creationId xmlns:a16="http://schemas.microsoft.com/office/drawing/2014/main" id="{0CD28B5E-DFBA-4793-B351-1D77F4C7A8A8}"/>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11540066" y="4152289"/>
            <a:ext cx="402332" cy="402332"/>
          </a:xfrm>
          <a:prstGeom prst="rect">
            <a:avLst/>
          </a:prstGeom>
        </p:spPr>
      </p:pic>
      <p:pic>
        <p:nvPicPr>
          <p:cNvPr id="393" name="Graphic 392">
            <a:hlinkClick r:id="rId18" action="ppaction://hlinksldjump"/>
            <a:extLst>
              <a:ext uri="{FF2B5EF4-FFF2-40B4-BE49-F238E27FC236}">
                <a16:creationId xmlns:a16="http://schemas.microsoft.com/office/drawing/2014/main" id="{CF82089A-3F3B-47D1-A853-E8FA9070884D}"/>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11539338" y="4926395"/>
            <a:ext cx="402332" cy="402332"/>
          </a:xfrm>
          <a:prstGeom prst="rect">
            <a:avLst/>
          </a:prstGeom>
        </p:spPr>
      </p:pic>
      <p:pic>
        <p:nvPicPr>
          <p:cNvPr id="415" name="Graphic 414">
            <a:hlinkClick r:id="rId21" action="ppaction://hlinksldjump"/>
            <a:extLst>
              <a:ext uri="{FF2B5EF4-FFF2-40B4-BE49-F238E27FC236}">
                <a16:creationId xmlns:a16="http://schemas.microsoft.com/office/drawing/2014/main" id="{CF3F8D82-59A0-4C7C-AA97-41C07D57FAC6}"/>
              </a:ext>
            </a:extLst>
          </p:cNvPr>
          <p:cNvPicPr>
            <a:picLocks/>
          </p:cNvPicPr>
          <p:nvPr/>
        </p:nvPicPr>
        <p:blipFill>
          <a:blip r:embed="rId22">
            <a:extLst>
              <a:ext uri="{96DAC541-7B7A-43D3-8B79-37D633B846F1}">
                <asvg:svgBlip xmlns:asvg="http://schemas.microsoft.com/office/drawing/2016/SVG/main" r:embed="rId23"/>
              </a:ext>
            </a:extLst>
          </a:blip>
          <a:stretch>
            <a:fillRect/>
          </a:stretch>
        </p:blipFill>
        <p:spPr>
          <a:xfrm>
            <a:off x="11505608" y="5718035"/>
            <a:ext cx="402332" cy="402332"/>
          </a:xfrm>
          <a:prstGeom prst="rect">
            <a:avLst/>
          </a:prstGeom>
        </p:spPr>
      </p:pic>
      <p:pic>
        <p:nvPicPr>
          <p:cNvPr id="403" name="Picture 402">
            <a:extLst>
              <a:ext uri="{FF2B5EF4-FFF2-40B4-BE49-F238E27FC236}">
                <a16:creationId xmlns:a16="http://schemas.microsoft.com/office/drawing/2014/main" id="{EA8BB67E-EF81-4FAB-860B-77AA10B7B8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6333" y="865710"/>
            <a:ext cx="2047272" cy="952621"/>
          </a:xfrm>
          <a:prstGeom prst="rect">
            <a:avLst/>
          </a:prstGeom>
        </p:spPr>
      </p:pic>
      <p:sp>
        <p:nvSpPr>
          <p:cNvPr id="157" name="TextBox 156">
            <a:extLst>
              <a:ext uri="{FF2B5EF4-FFF2-40B4-BE49-F238E27FC236}">
                <a16:creationId xmlns:a16="http://schemas.microsoft.com/office/drawing/2014/main" id="{B3390153-B15C-41F1-B291-8219683810C4}"/>
              </a:ext>
            </a:extLst>
          </p:cNvPr>
          <p:cNvSpPr txBox="1"/>
          <p:nvPr/>
        </p:nvSpPr>
        <p:spPr>
          <a:xfrm>
            <a:off x="1108298" y="897545"/>
            <a:ext cx="1319592" cy="769441"/>
          </a:xfrm>
          <a:prstGeom prst="rect">
            <a:avLst/>
          </a:prstGeom>
          <a:noFill/>
        </p:spPr>
        <p:txBody>
          <a:bodyPr wrap="none" rtlCol="0">
            <a:spAutoFit/>
          </a:bodyPr>
          <a:lstStyle/>
          <a:p>
            <a:r>
              <a:rPr lang="en-US" sz="4400">
                <a:solidFill>
                  <a:srgbClr val="FCF8DE"/>
                </a:solidFill>
                <a:effectLst>
                  <a:outerShdw blurRad="38100" dist="38100" dir="2700000" algn="tl">
                    <a:srgbClr val="000000">
                      <a:alpha val="43137"/>
                    </a:srgbClr>
                  </a:outerShdw>
                </a:effectLst>
                <a:latin typeface="UTM Azuki" panose="02040603050506020204" pitchFamily="18" charset="0"/>
              </a:rPr>
              <a:t>Gợi ý</a:t>
            </a:r>
            <a:endParaRPr lang="id-ID" sz="4400" dirty="0">
              <a:solidFill>
                <a:srgbClr val="FCF8DE"/>
              </a:solidFill>
              <a:effectLst>
                <a:outerShdw blurRad="38100" dist="38100" dir="2700000" algn="tl">
                  <a:srgbClr val="000000">
                    <a:alpha val="43137"/>
                  </a:srgbClr>
                </a:outerShdw>
              </a:effectLst>
              <a:latin typeface="UTM Azuki" panose="02040603050506020204" pitchFamily="18" charset="0"/>
            </a:endParaRPr>
          </a:p>
        </p:txBody>
      </p:sp>
      <p:sp>
        <p:nvSpPr>
          <p:cNvPr id="224" name="Rectangle: Rounded Corners 223">
            <a:extLst>
              <a:ext uri="{FF2B5EF4-FFF2-40B4-BE49-F238E27FC236}">
                <a16:creationId xmlns:a16="http://schemas.microsoft.com/office/drawing/2014/main" id="{B543A4F6-E433-4E15-BCD9-A046C3D0B320}"/>
              </a:ext>
            </a:extLst>
          </p:cNvPr>
          <p:cNvSpPr/>
          <p:nvPr/>
        </p:nvSpPr>
        <p:spPr>
          <a:xfrm>
            <a:off x="1023502" y="252588"/>
            <a:ext cx="10024436" cy="665456"/>
          </a:xfrm>
          <a:prstGeom prst="roundRect">
            <a:avLst/>
          </a:prstGeom>
          <a:solidFill>
            <a:srgbClr val="FCF8DE">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TextBox 401">
            <a:extLst>
              <a:ext uri="{FF2B5EF4-FFF2-40B4-BE49-F238E27FC236}">
                <a16:creationId xmlns:a16="http://schemas.microsoft.com/office/drawing/2014/main" id="{CFED1535-16EC-454B-9AFD-7BB2978E83F1}"/>
              </a:ext>
            </a:extLst>
          </p:cNvPr>
          <p:cNvSpPr txBox="1"/>
          <p:nvPr/>
        </p:nvSpPr>
        <p:spPr>
          <a:xfrm>
            <a:off x="1095330" y="237831"/>
            <a:ext cx="10132665" cy="615553"/>
          </a:xfrm>
          <a:prstGeom prst="rect">
            <a:avLst/>
          </a:prstGeom>
          <a:noFill/>
        </p:spPr>
        <p:txBody>
          <a:bodyPr wrap="square" rtlCol="0">
            <a:spAutoFit/>
          </a:bodyPr>
          <a:lstStyle>
            <a:defPPr>
              <a:defRPr lang="en-US"/>
            </a:defPPr>
            <a:lvl1pPr indent="571500" algn="just">
              <a:defRPr sz="3600" b="1">
                <a:solidFill>
                  <a:srgbClr val="31241B"/>
                </a:solidFill>
                <a:latin typeface="Times New Roman" panose="02020603050405020304" pitchFamily="18" charset="0"/>
                <a:cs typeface="Times New Roman" panose="02020603050405020304" pitchFamily="18" charset="0"/>
              </a:defRPr>
            </a:lvl1pPr>
          </a:lstStyle>
          <a:p>
            <a:pPr indent="0"/>
            <a:r>
              <a:rPr lang="vi-VN" sz="3400">
                <a:solidFill>
                  <a:schemeClr val="bg2">
                    <a:lumMod val="10000"/>
                  </a:schemeClr>
                </a:solidFill>
              </a:rPr>
              <a:t>Hãy giới thiệu một trò chơi hoặc một lễ hội ở quê em. </a:t>
            </a:r>
            <a:endParaRPr lang="en-US" sz="3400">
              <a:solidFill>
                <a:schemeClr val="bg2">
                  <a:lumMod val="10000"/>
                </a:schemeClr>
              </a:solidFill>
            </a:endParaRPr>
          </a:p>
        </p:txBody>
      </p:sp>
      <p:pic>
        <p:nvPicPr>
          <p:cNvPr id="225" name="Picture 224">
            <a:extLst>
              <a:ext uri="{FF2B5EF4-FFF2-40B4-BE49-F238E27FC236}">
                <a16:creationId xmlns:a16="http://schemas.microsoft.com/office/drawing/2014/main" id="{52C00188-DAC6-46DB-A7DD-4D5F8D5B7EA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867671" y="1213928"/>
            <a:ext cx="5692993" cy="5348231"/>
          </a:xfrm>
          <a:prstGeom prst="rect">
            <a:avLst/>
          </a:prstGeom>
        </p:spPr>
      </p:pic>
      <p:pic>
        <p:nvPicPr>
          <p:cNvPr id="98" name="Picture 97">
            <a:extLst>
              <a:ext uri="{FF2B5EF4-FFF2-40B4-BE49-F238E27FC236}">
                <a16:creationId xmlns:a16="http://schemas.microsoft.com/office/drawing/2014/main" id="{40F0D44E-55F6-435C-9F0D-FDB8AB60D7A5}"/>
              </a:ext>
            </a:extLst>
          </p:cNvPr>
          <p:cNvPicPr>
            <a:picLocks noChangeAspect="1"/>
          </p:cNvPicPr>
          <p:nvPr/>
        </p:nvPicPr>
        <p:blipFill>
          <a:blip r:embed="rId2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66882" y="2058871"/>
            <a:ext cx="4959360" cy="4398892"/>
          </a:xfrm>
          <a:prstGeom prst="rect">
            <a:avLst/>
          </a:prstGeom>
        </p:spPr>
      </p:pic>
      <p:sp>
        <p:nvSpPr>
          <p:cNvPr id="409" name="TextBox 408">
            <a:extLst>
              <a:ext uri="{FF2B5EF4-FFF2-40B4-BE49-F238E27FC236}">
                <a16:creationId xmlns:a16="http://schemas.microsoft.com/office/drawing/2014/main" id="{21C702A7-D40A-4B3B-812A-60A42620F4E7}"/>
              </a:ext>
            </a:extLst>
          </p:cNvPr>
          <p:cNvSpPr txBox="1"/>
          <p:nvPr/>
        </p:nvSpPr>
        <p:spPr>
          <a:xfrm>
            <a:off x="1050706" y="2371608"/>
            <a:ext cx="4734841" cy="3693319"/>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Giới</a:t>
            </a:r>
            <a:r>
              <a:rPr lang="en-US" sz="2600" b="1" dirty="0">
                <a:latin typeface="Times New Roman" panose="02020603050405020304" pitchFamily="18" charset="0"/>
                <a:cs typeface="Times New Roman" panose="02020603050405020304" pitchFamily="18" charset="0"/>
              </a:rPr>
              <a:t> </a:t>
            </a:r>
            <a:r>
              <a:rPr lang="en-US" sz="2600" b="1" err="1">
                <a:latin typeface="Times New Roman" panose="02020603050405020304" pitchFamily="18" charset="0"/>
                <a:cs typeface="Times New Roman" panose="02020603050405020304" pitchFamily="18" charset="0"/>
              </a:rPr>
              <a:t>thiệu</a:t>
            </a:r>
            <a:r>
              <a:rPr lang="en-US" sz="2600" b="1">
                <a:latin typeface="Times New Roman" panose="02020603050405020304" pitchFamily="18" charset="0"/>
                <a:cs typeface="Times New Roman" panose="02020603050405020304" pitchFamily="18" charset="0"/>
              </a:rPr>
              <a:t> quê </a:t>
            </a:r>
            <a:r>
              <a:rPr lang="en-US" sz="2600" b="1" dirty="0" err="1">
                <a:latin typeface="Times New Roman" panose="02020603050405020304" pitchFamily="18" charset="0"/>
                <a:cs typeface="Times New Roman" panose="02020603050405020304" pitchFamily="18" charset="0"/>
              </a:rPr>
              <a:t>em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tên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Giới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thiệu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thức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Nét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nổi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bật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 ở </a:t>
            </a:r>
            <a:r>
              <a:rPr lang="en-US" sz="2600" b="1" dirty="0" err="1">
                <a:latin typeface="Times New Roman" panose="02020603050405020304" pitchFamily="18" charset="0"/>
                <a:cs typeface="Times New Roman" panose="02020603050405020304" pitchFamily="18" charset="0"/>
              </a:rPr>
              <a:t>quê</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em</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Sự</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tham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mọi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người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ấn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tượng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gì</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dịp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thăm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quê</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mình</a:t>
            </a:r>
            <a:r>
              <a:rPr lang="en-US" sz="2600" b="1" dirty="0">
                <a:latin typeface="Times New Roman" panose="02020603050405020304" pitchFamily="18" charset="0"/>
                <a:cs typeface="Times New Roman" panose="02020603050405020304" pitchFamily="18" charset="0"/>
              </a:rPr>
              <a:t>.</a:t>
            </a:r>
          </a:p>
        </p:txBody>
      </p:sp>
      <p:sp>
        <p:nvSpPr>
          <p:cNvPr id="410" name="TextBox 409">
            <a:extLst>
              <a:ext uri="{FF2B5EF4-FFF2-40B4-BE49-F238E27FC236}">
                <a16:creationId xmlns:a16="http://schemas.microsoft.com/office/drawing/2014/main" id="{213486EF-4EA1-4857-94EE-C6CCC721A835}"/>
              </a:ext>
            </a:extLst>
          </p:cNvPr>
          <p:cNvSpPr txBox="1"/>
          <p:nvPr/>
        </p:nvSpPr>
        <p:spPr>
          <a:xfrm>
            <a:off x="6348394" y="1519940"/>
            <a:ext cx="4776841" cy="4893647"/>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Giới</a:t>
            </a:r>
            <a:r>
              <a:rPr lang="en-US" sz="2600" b="1" dirty="0">
                <a:latin typeface="Times New Roman" panose="02020603050405020304" pitchFamily="18" charset="0"/>
                <a:cs typeface="Times New Roman" panose="02020603050405020304" pitchFamily="18" charset="0"/>
              </a:rPr>
              <a:t> </a:t>
            </a:r>
            <a:r>
              <a:rPr lang="en-US" sz="2600" b="1" err="1">
                <a:latin typeface="Times New Roman" panose="02020603050405020304" pitchFamily="18" charset="0"/>
                <a:cs typeface="Times New Roman" panose="02020603050405020304" pitchFamily="18" charset="0"/>
              </a:rPr>
              <a:t>thiệu</a:t>
            </a:r>
            <a:r>
              <a:rPr lang="en-US" sz="2600" b="1">
                <a:latin typeface="Times New Roman" panose="02020603050405020304" pitchFamily="18" charset="0"/>
                <a:cs typeface="Times New Roman" panose="02020603050405020304" pitchFamily="18" charset="0"/>
              </a:rPr>
              <a:t> quê </a:t>
            </a:r>
            <a:r>
              <a:rPr lang="en-US" sz="2600" b="1" dirty="0" err="1">
                <a:latin typeface="Times New Roman" panose="02020603050405020304" pitchFamily="18" charset="0"/>
                <a:cs typeface="Times New Roman" panose="02020603050405020304" pitchFamily="18" charset="0"/>
              </a:rPr>
              <a:t>em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tên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gian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tổ</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chức</a:t>
            </a:r>
            <a:r>
              <a:rPr lang="en-US" sz="2600" b="1" dirty="0">
                <a:latin typeface="Times New Roman" panose="02020603050405020304" pitchFamily="18" charset="0"/>
                <a:cs typeface="Times New Roman" panose="02020603050405020304" pitchFamily="18" charset="0"/>
              </a:rPr>
              <a:t>.</a:t>
            </a:r>
          </a:p>
          <a:p>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Phần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lễ</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Mọi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người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cầu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điều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gì</a:t>
            </a:r>
            <a:r>
              <a:rPr lang="en-US" sz="2600" b="1" dirty="0">
                <a:latin typeface="Times New Roman" panose="02020603050405020304" pitchFamily="18" charset="0"/>
                <a:cs typeface="Times New Roman" panose="02020603050405020304" pitchFamily="18" charset="0"/>
              </a:rPr>
              <a:t>, ở </a:t>
            </a:r>
            <a:r>
              <a:rPr lang="en-US" sz="2600" b="1" dirty="0" err="1">
                <a:latin typeface="Times New Roman" panose="02020603050405020304" pitchFamily="18" charset="0"/>
                <a:cs typeface="Times New Roman" panose="02020603050405020304" pitchFamily="18" charset="0"/>
              </a:rPr>
              <a:t>đâu</a:t>
            </a:r>
            <a:r>
              <a:rPr lang="en-US" sz="2600" b="1" dirty="0">
                <a:latin typeface="Times New Roman" panose="02020603050405020304" pitchFamily="18" charset="0"/>
                <a:cs typeface="Times New Roman" panose="02020603050405020304" pitchFamily="18" charset="0"/>
              </a:rPr>
              <a:t>?</a:t>
            </a:r>
          </a:p>
          <a:p>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Phần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Giới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thiệu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phần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đôi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nét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một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mà</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em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thích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phần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Sự</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tham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mọi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người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Lễ</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ấn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tượng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gì</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dịp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thăm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quê</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mình</a:t>
            </a:r>
            <a:r>
              <a:rPr lang="en-US" sz="2600" b="1" dirty="0">
                <a:latin typeface="Times New Roman" panose="02020603050405020304" pitchFamily="18" charset="0"/>
                <a:cs typeface="Times New Roman" panose="02020603050405020304" pitchFamily="18" charset="0"/>
              </a:rPr>
              <a:t>.</a:t>
            </a:r>
          </a:p>
        </p:txBody>
      </p:sp>
      <p:pic>
        <p:nvPicPr>
          <p:cNvPr id="99" name="Picture 98">
            <a:extLst>
              <a:ext uri="{FF2B5EF4-FFF2-40B4-BE49-F238E27FC236}">
                <a16:creationId xmlns:a16="http://schemas.microsoft.com/office/drawing/2014/main" id="{55FC6ACE-FE03-4F7B-95C8-88444F705C0A}"/>
              </a:ext>
            </a:extLst>
          </p:cNvPr>
          <p:cNvPicPr>
            <a:picLocks noChangeAspect="1"/>
          </p:cNvPicPr>
          <p:nvPr/>
        </p:nvPicPr>
        <p:blipFill rotWithShape="1">
          <a:blip r:embed="rId26">
            <a:duotone>
              <a:schemeClr val="accent4">
                <a:shade val="45000"/>
                <a:satMod val="135000"/>
              </a:schemeClr>
              <a:prstClr val="white"/>
            </a:duotone>
            <a:extLst>
              <a:ext uri="{28A0092B-C50C-407E-A947-70E740481C1C}">
                <a14:useLocalDpi xmlns:a14="http://schemas.microsoft.com/office/drawing/2010/main" val="0"/>
              </a:ext>
            </a:extLst>
          </a:blip>
          <a:srcRect l="12667" t="24910" r="15174" b="58841"/>
          <a:stretch/>
        </p:blipFill>
        <p:spPr>
          <a:xfrm flipH="1" flipV="1">
            <a:off x="2028030" y="1783053"/>
            <a:ext cx="2631648" cy="675722"/>
          </a:xfrm>
          <a:prstGeom prst="rect">
            <a:avLst/>
          </a:prstGeom>
        </p:spPr>
      </p:pic>
      <p:sp>
        <p:nvSpPr>
          <p:cNvPr id="101" name="TextBox 100">
            <a:extLst>
              <a:ext uri="{FF2B5EF4-FFF2-40B4-BE49-F238E27FC236}">
                <a16:creationId xmlns:a16="http://schemas.microsoft.com/office/drawing/2014/main" id="{3C7939BC-3013-4B28-B353-3AE301F9AA9F}"/>
              </a:ext>
            </a:extLst>
          </p:cNvPr>
          <p:cNvSpPr txBox="1"/>
          <p:nvPr/>
        </p:nvSpPr>
        <p:spPr>
          <a:xfrm>
            <a:off x="2534256" y="1837437"/>
            <a:ext cx="1743497" cy="584775"/>
          </a:xfrm>
          <a:prstGeom prst="rect">
            <a:avLst/>
          </a:prstGeom>
          <a:noFill/>
        </p:spPr>
        <p:txBody>
          <a:bodyPr wrap="square">
            <a:spAutoFit/>
          </a:bodyPr>
          <a:lstStyle/>
          <a:p>
            <a:r>
              <a:rPr lang="en-US" altLang="zh-CN" sz="3200" b="1" kern="0">
                <a:solidFill>
                  <a:srgbClr val="C00000"/>
                </a:solidFill>
                <a:latin typeface="Times New Roman" panose="02020603050405020304" pitchFamily="18" charset="0"/>
                <a:ea typeface="Tahoma" panose="020B0604030504040204" pitchFamily="34" charset="0"/>
                <a:cs typeface="Times New Roman" panose="02020603050405020304" pitchFamily="18" charset="0"/>
              </a:rPr>
              <a:t>Trò chơi</a:t>
            </a:r>
            <a:endParaRPr lang="en-US" sz="320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2" name="Picture 101">
            <a:extLst>
              <a:ext uri="{FF2B5EF4-FFF2-40B4-BE49-F238E27FC236}">
                <a16:creationId xmlns:a16="http://schemas.microsoft.com/office/drawing/2014/main" id="{860C50E2-89E8-470D-9D21-12E4175EC189}"/>
              </a:ext>
            </a:extLst>
          </p:cNvPr>
          <p:cNvPicPr>
            <a:picLocks noChangeAspect="1"/>
          </p:cNvPicPr>
          <p:nvPr/>
        </p:nvPicPr>
        <p:blipFill rotWithShape="1">
          <a:blip r:embed="rId26">
            <a:duotone>
              <a:schemeClr val="accent2">
                <a:shade val="45000"/>
                <a:satMod val="135000"/>
              </a:schemeClr>
              <a:prstClr val="white"/>
            </a:duotone>
            <a:extLst>
              <a:ext uri="{28A0092B-C50C-407E-A947-70E740481C1C}">
                <a14:useLocalDpi xmlns:a14="http://schemas.microsoft.com/office/drawing/2010/main" val="0"/>
              </a:ext>
            </a:extLst>
          </a:blip>
          <a:srcRect l="12667" t="24910" r="15174" b="58841"/>
          <a:stretch/>
        </p:blipFill>
        <p:spPr>
          <a:xfrm flipH="1" flipV="1">
            <a:off x="7387145" y="1007260"/>
            <a:ext cx="2631648" cy="675722"/>
          </a:xfrm>
          <a:prstGeom prst="rect">
            <a:avLst/>
          </a:prstGeom>
        </p:spPr>
      </p:pic>
      <p:sp>
        <p:nvSpPr>
          <p:cNvPr id="103" name="TextBox 102">
            <a:extLst>
              <a:ext uri="{FF2B5EF4-FFF2-40B4-BE49-F238E27FC236}">
                <a16:creationId xmlns:a16="http://schemas.microsoft.com/office/drawing/2014/main" id="{9B0D3AEA-6980-4A0B-8C3B-D54DB96D1792}"/>
              </a:ext>
            </a:extLst>
          </p:cNvPr>
          <p:cNvSpPr txBox="1"/>
          <p:nvPr/>
        </p:nvSpPr>
        <p:spPr>
          <a:xfrm>
            <a:off x="7893371" y="1061644"/>
            <a:ext cx="1743497" cy="584775"/>
          </a:xfrm>
          <a:prstGeom prst="rect">
            <a:avLst/>
          </a:prstGeom>
          <a:noFill/>
        </p:spPr>
        <p:txBody>
          <a:bodyPr wrap="square">
            <a:spAutoFit/>
          </a:bodyPr>
          <a:lstStyle/>
          <a:p>
            <a:r>
              <a:rPr lang="en-US" altLang="zh-CN" sz="3200" b="1" kern="0">
                <a:solidFill>
                  <a:srgbClr val="C00000"/>
                </a:solidFill>
                <a:latin typeface="Times New Roman" panose="02020603050405020304" pitchFamily="18" charset="0"/>
                <a:ea typeface="Tahoma" panose="020B0604030504040204" pitchFamily="34" charset="0"/>
                <a:cs typeface="Times New Roman" panose="02020603050405020304" pitchFamily="18" charset="0"/>
              </a:rPr>
              <a:t>Lễ hội</a:t>
            </a:r>
            <a:endParaRPr lang="en-US" sz="320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51160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wipe(left)">
                                      <p:cBhvr>
                                        <p:cTn id="7" dur="500"/>
                                        <p:tgtEl>
                                          <p:spTgt spid="22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02"/>
                                        </p:tgtEl>
                                        <p:attrNameLst>
                                          <p:attrName>style.visibility</p:attrName>
                                        </p:attrNameLst>
                                      </p:cBhvr>
                                      <p:to>
                                        <p:strVal val="visible"/>
                                      </p:to>
                                    </p:set>
                                    <p:anim calcmode="lin" valueType="num">
                                      <p:cBhvr>
                                        <p:cTn id="11" dur="750" fill="hold"/>
                                        <p:tgtEl>
                                          <p:spTgt spid="402"/>
                                        </p:tgtEl>
                                        <p:attrNameLst>
                                          <p:attrName>ppt_w</p:attrName>
                                        </p:attrNameLst>
                                      </p:cBhvr>
                                      <p:tavLst>
                                        <p:tav tm="0">
                                          <p:val>
                                            <p:fltVal val="0"/>
                                          </p:val>
                                        </p:tav>
                                        <p:tav tm="100000">
                                          <p:val>
                                            <p:strVal val="#ppt_w"/>
                                          </p:val>
                                        </p:tav>
                                      </p:tavLst>
                                    </p:anim>
                                    <p:anim calcmode="lin" valueType="num">
                                      <p:cBhvr>
                                        <p:cTn id="12" dur="750" fill="hold"/>
                                        <p:tgtEl>
                                          <p:spTgt spid="402"/>
                                        </p:tgtEl>
                                        <p:attrNameLst>
                                          <p:attrName>ppt_h</p:attrName>
                                        </p:attrNameLst>
                                      </p:cBhvr>
                                      <p:tavLst>
                                        <p:tav tm="0">
                                          <p:val>
                                            <p:fltVal val="0"/>
                                          </p:val>
                                        </p:tav>
                                        <p:tav tm="100000">
                                          <p:val>
                                            <p:strVal val="#ppt_h"/>
                                          </p:val>
                                        </p:tav>
                                      </p:tavLst>
                                    </p:anim>
                                    <p:animEffect transition="in" filter="fade">
                                      <p:cBhvr>
                                        <p:cTn id="13" dur="750"/>
                                        <p:tgtEl>
                                          <p:spTgt spid="402"/>
                                        </p:tgtEl>
                                      </p:cBhvr>
                                    </p:animEffect>
                                  </p:child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wipe(down)">
                                      <p:cBhvr>
                                        <p:cTn id="17" dur="500"/>
                                        <p:tgtEl>
                                          <p:spTgt spid="40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7"/>
                                        </p:tgtEl>
                                        <p:attrNameLst>
                                          <p:attrName>style.visibility</p:attrName>
                                        </p:attrNameLst>
                                      </p:cBhvr>
                                      <p:to>
                                        <p:strVal val="visible"/>
                                      </p:to>
                                    </p:set>
                                    <p:anim calcmode="lin" valueType="num">
                                      <p:cBhvr>
                                        <p:cTn id="20" dur="750" fill="hold"/>
                                        <p:tgtEl>
                                          <p:spTgt spid="157"/>
                                        </p:tgtEl>
                                        <p:attrNameLst>
                                          <p:attrName>ppt_w</p:attrName>
                                        </p:attrNameLst>
                                      </p:cBhvr>
                                      <p:tavLst>
                                        <p:tav tm="0">
                                          <p:val>
                                            <p:fltVal val="0"/>
                                          </p:val>
                                        </p:tav>
                                        <p:tav tm="100000">
                                          <p:val>
                                            <p:strVal val="#ppt_w"/>
                                          </p:val>
                                        </p:tav>
                                      </p:tavLst>
                                    </p:anim>
                                    <p:anim calcmode="lin" valueType="num">
                                      <p:cBhvr>
                                        <p:cTn id="21" dur="750" fill="hold"/>
                                        <p:tgtEl>
                                          <p:spTgt spid="157"/>
                                        </p:tgtEl>
                                        <p:attrNameLst>
                                          <p:attrName>ppt_h</p:attrName>
                                        </p:attrNameLst>
                                      </p:cBhvr>
                                      <p:tavLst>
                                        <p:tav tm="0">
                                          <p:val>
                                            <p:fltVal val="0"/>
                                          </p:val>
                                        </p:tav>
                                        <p:tav tm="100000">
                                          <p:val>
                                            <p:strVal val="#ppt_h"/>
                                          </p:val>
                                        </p:tav>
                                      </p:tavLst>
                                    </p:anim>
                                    <p:animEffect transition="in" filter="fade">
                                      <p:cBhvr>
                                        <p:cTn id="22" dur="750"/>
                                        <p:tgtEl>
                                          <p:spTgt spid="15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 calcmode="lin" valueType="num">
                                      <p:cBhvr>
                                        <p:cTn id="27" dur="500" fill="hold"/>
                                        <p:tgtEl>
                                          <p:spTgt spid="98"/>
                                        </p:tgtEl>
                                        <p:attrNameLst>
                                          <p:attrName>ppt_w</p:attrName>
                                        </p:attrNameLst>
                                      </p:cBhvr>
                                      <p:tavLst>
                                        <p:tav tm="0">
                                          <p:val>
                                            <p:fltVal val="0"/>
                                          </p:val>
                                        </p:tav>
                                        <p:tav tm="100000">
                                          <p:val>
                                            <p:strVal val="#ppt_w"/>
                                          </p:val>
                                        </p:tav>
                                      </p:tavLst>
                                    </p:anim>
                                    <p:anim calcmode="lin" valueType="num">
                                      <p:cBhvr>
                                        <p:cTn id="28" dur="500" fill="hold"/>
                                        <p:tgtEl>
                                          <p:spTgt spid="98"/>
                                        </p:tgtEl>
                                        <p:attrNameLst>
                                          <p:attrName>ppt_h</p:attrName>
                                        </p:attrNameLst>
                                      </p:cBhvr>
                                      <p:tavLst>
                                        <p:tav tm="0">
                                          <p:val>
                                            <p:fltVal val="0"/>
                                          </p:val>
                                        </p:tav>
                                        <p:tav tm="100000">
                                          <p:val>
                                            <p:strVal val="#ppt_h"/>
                                          </p:val>
                                        </p:tav>
                                      </p:tavLst>
                                    </p:anim>
                                    <p:animEffect transition="in" filter="fade">
                                      <p:cBhvr>
                                        <p:cTn id="29" dur="500"/>
                                        <p:tgtEl>
                                          <p:spTgt spid="9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wipe(left)">
                                      <p:cBhvr>
                                        <p:cTn id="33" dur="500"/>
                                        <p:tgtEl>
                                          <p:spTgt spid="99"/>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09"/>
                                        </p:tgtEl>
                                        <p:attrNameLst>
                                          <p:attrName>style.visibility</p:attrName>
                                        </p:attrNameLst>
                                      </p:cBhvr>
                                      <p:to>
                                        <p:strVal val="visible"/>
                                      </p:to>
                                    </p:set>
                                    <p:anim calcmode="lin" valueType="num">
                                      <p:cBhvr additive="base">
                                        <p:cTn id="42" dur="500" fill="hold"/>
                                        <p:tgtEl>
                                          <p:spTgt spid="409"/>
                                        </p:tgtEl>
                                        <p:attrNameLst>
                                          <p:attrName>ppt_x</p:attrName>
                                        </p:attrNameLst>
                                      </p:cBhvr>
                                      <p:tavLst>
                                        <p:tav tm="0">
                                          <p:val>
                                            <p:strVal val="#ppt_x"/>
                                          </p:val>
                                        </p:tav>
                                        <p:tav tm="100000">
                                          <p:val>
                                            <p:strVal val="#ppt_x"/>
                                          </p:val>
                                        </p:tav>
                                      </p:tavLst>
                                    </p:anim>
                                    <p:anim calcmode="lin" valueType="num">
                                      <p:cBhvr additive="base">
                                        <p:cTn id="43" dur="500" fill="hold"/>
                                        <p:tgtEl>
                                          <p:spTgt spid="40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25"/>
                                        </p:tgtEl>
                                        <p:attrNameLst>
                                          <p:attrName>style.visibility</p:attrName>
                                        </p:attrNameLst>
                                      </p:cBhvr>
                                      <p:to>
                                        <p:strVal val="visible"/>
                                      </p:to>
                                    </p:set>
                                    <p:anim calcmode="lin" valueType="num">
                                      <p:cBhvr>
                                        <p:cTn id="48" dur="500" fill="hold"/>
                                        <p:tgtEl>
                                          <p:spTgt spid="225"/>
                                        </p:tgtEl>
                                        <p:attrNameLst>
                                          <p:attrName>ppt_w</p:attrName>
                                        </p:attrNameLst>
                                      </p:cBhvr>
                                      <p:tavLst>
                                        <p:tav tm="0">
                                          <p:val>
                                            <p:fltVal val="0"/>
                                          </p:val>
                                        </p:tav>
                                        <p:tav tm="100000">
                                          <p:val>
                                            <p:strVal val="#ppt_w"/>
                                          </p:val>
                                        </p:tav>
                                      </p:tavLst>
                                    </p:anim>
                                    <p:anim calcmode="lin" valueType="num">
                                      <p:cBhvr>
                                        <p:cTn id="49" dur="500" fill="hold"/>
                                        <p:tgtEl>
                                          <p:spTgt spid="225"/>
                                        </p:tgtEl>
                                        <p:attrNameLst>
                                          <p:attrName>ppt_h</p:attrName>
                                        </p:attrNameLst>
                                      </p:cBhvr>
                                      <p:tavLst>
                                        <p:tav tm="0">
                                          <p:val>
                                            <p:fltVal val="0"/>
                                          </p:val>
                                        </p:tav>
                                        <p:tav tm="100000">
                                          <p:val>
                                            <p:strVal val="#ppt_h"/>
                                          </p:val>
                                        </p:tav>
                                      </p:tavLst>
                                    </p:anim>
                                    <p:animEffect transition="in" filter="fade">
                                      <p:cBhvr>
                                        <p:cTn id="50" dur="500"/>
                                        <p:tgtEl>
                                          <p:spTgt spid="225"/>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102"/>
                                        </p:tgtEl>
                                        <p:attrNameLst>
                                          <p:attrName>style.visibility</p:attrName>
                                        </p:attrNameLst>
                                      </p:cBhvr>
                                      <p:to>
                                        <p:strVal val="visible"/>
                                      </p:to>
                                    </p:set>
                                    <p:animEffect transition="in" filter="wipe(left)">
                                      <p:cBhvr>
                                        <p:cTn id="54" dur="500"/>
                                        <p:tgtEl>
                                          <p:spTgt spid="102"/>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fade">
                                      <p:cBhvr>
                                        <p:cTn id="58" dur="500"/>
                                        <p:tgtEl>
                                          <p:spTgt spid="10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10"/>
                                        </p:tgtEl>
                                        <p:attrNameLst>
                                          <p:attrName>style.visibility</p:attrName>
                                        </p:attrNameLst>
                                      </p:cBhvr>
                                      <p:to>
                                        <p:strVal val="visible"/>
                                      </p:to>
                                    </p:set>
                                    <p:anim calcmode="lin" valueType="num">
                                      <p:cBhvr additive="base">
                                        <p:cTn id="63" dur="500" fill="hold"/>
                                        <p:tgtEl>
                                          <p:spTgt spid="410"/>
                                        </p:tgtEl>
                                        <p:attrNameLst>
                                          <p:attrName>ppt_x</p:attrName>
                                        </p:attrNameLst>
                                      </p:cBhvr>
                                      <p:tavLst>
                                        <p:tav tm="0">
                                          <p:val>
                                            <p:strVal val="#ppt_x"/>
                                          </p:val>
                                        </p:tav>
                                        <p:tav tm="100000">
                                          <p:val>
                                            <p:strVal val="#ppt_x"/>
                                          </p:val>
                                        </p:tav>
                                      </p:tavLst>
                                    </p:anim>
                                    <p:anim calcmode="lin" valueType="num">
                                      <p:cBhvr additive="base">
                                        <p:cTn id="64" dur="500" fill="hold"/>
                                        <p:tgtEl>
                                          <p:spTgt spid="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224" grpId="0" animBg="1"/>
      <p:bldP spid="402" grpId="0"/>
      <p:bldP spid="409" grpId="0"/>
      <p:bldP spid="410" grpId="0"/>
      <p:bldP spid="101" grpId="0"/>
      <p:bldP spid="10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3" name="Group 52">
            <a:extLst>
              <a:ext uri="{FF2B5EF4-FFF2-40B4-BE49-F238E27FC236}">
                <a16:creationId xmlns:a16="http://schemas.microsoft.com/office/drawing/2014/main" id="{83932A10-0766-42B6-897F-B1859A961B00}"/>
              </a:ext>
            </a:extLst>
          </p:cNvPr>
          <p:cNvGrpSpPr/>
          <p:nvPr/>
        </p:nvGrpSpPr>
        <p:grpSpPr>
          <a:xfrm>
            <a:off x="1039213" y="547708"/>
            <a:ext cx="10245140" cy="5762583"/>
            <a:chOff x="1039213" y="547708"/>
            <a:chExt cx="10245140" cy="5762583"/>
          </a:xfrm>
        </p:grpSpPr>
        <p:grpSp>
          <p:nvGrpSpPr>
            <p:cNvPr id="489" name="Group 488">
              <a:extLst>
                <a:ext uri="{FF2B5EF4-FFF2-40B4-BE49-F238E27FC236}">
                  <a16:creationId xmlns:a16="http://schemas.microsoft.com/office/drawing/2014/main" id="{97D0C9C4-53A6-4522-ADB9-08CE82E765FA}"/>
                </a:ext>
              </a:extLst>
            </p:cNvPr>
            <p:cNvGrpSpPr/>
            <p:nvPr/>
          </p:nvGrpSpPr>
          <p:grpSpPr>
            <a:xfrm>
              <a:off x="1095512" y="627017"/>
              <a:ext cx="10146326" cy="5598882"/>
              <a:chOff x="389475" y="404047"/>
              <a:chExt cx="12173953" cy="6392365"/>
            </a:xfrm>
          </p:grpSpPr>
          <p:grpSp>
            <p:nvGrpSpPr>
              <p:cNvPr id="490" name="Group 489">
                <a:extLst>
                  <a:ext uri="{FF2B5EF4-FFF2-40B4-BE49-F238E27FC236}">
                    <a16:creationId xmlns:a16="http://schemas.microsoft.com/office/drawing/2014/main" id="{847971B0-5898-4455-B521-F1FCD2BAC79C}"/>
                  </a:ext>
                </a:extLst>
              </p:cNvPr>
              <p:cNvGrpSpPr/>
              <p:nvPr/>
            </p:nvGrpSpPr>
            <p:grpSpPr>
              <a:xfrm>
                <a:off x="400050" y="409573"/>
                <a:ext cx="6253487" cy="3321180"/>
                <a:chOff x="0" y="0"/>
                <a:chExt cx="12192000" cy="6858000"/>
              </a:xfrm>
              <a:effectLst/>
            </p:grpSpPr>
            <p:grpSp>
              <p:nvGrpSpPr>
                <p:cNvPr id="593" name="Group 592">
                  <a:extLst>
                    <a:ext uri="{FF2B5EF4-FFF2-40B4-BE49-F238E27FC236}">
                      <a16:creationId xmlns:a16="http://schemas.microsoft.com/office/drawing/2014/main" id="{56166D44-47FC-4E43-A52B-609E4845F3B1}"/>
                    </a:ext>
                  </a:extLst>
                </p:cNvPr>
                <p:cNvGrpSpPr/>
                <p:nvPr/>
              </p:nvGrpSpPr>
              <p:grpSpPr>
                <a:xfrm>
                  <a:off x="590550" y="0"/>
                  <a:ext cx="10953750" cy="6858000"/>
                  <a:chOff x="590550" y="0"/>
                  <a:chExt cx="10953750" cy="6858000"/>
                </a:xfrm>
              </p:grpSpPr>
              <p:cxnSp>
                <p:nvCxnSpPr>
                  <p:cNvPr id="606" name="Straight Connector 605">
                    <a:extLst>
                      <a:ext uri="{FF2B5EF4-FFF2-40B4-BE49-F238E27FC236}">
                        <a16:creationId xmlns:a16="http://schemas.microsoft.com/office/drawing/2014/main" id="{11D895F4-9F87-40D9-BDFD-0C37621152D3}"/>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CAB51356-EEB8-408A-8D2E-461E73A469A6}"/>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D88550FE-059B-445E-81CF-12AA84AF9D5A}"/>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AFE855B8-61B6-4961-80F4-22BD92259B2F}"/>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5D2C070C-261C-44AA-A160-1FCA1AC9535B}"/>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8E6666F1-8BCD-4CB0-BC65-8A05A4EE7A19}"/>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C20B0539-76C0-41C5-968B-D34371AE0075}"/>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3A15CC90-42A5-4782-8D6B-B869D5428C48}"/>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4E1BFF5-E6DB-4BCD-8D32-8B34D94EA4D8}"/>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D74AB457-54B0-4842-9825-D8165BADEF7F}"/>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5BBC70CA-19B3-4B43-8B96-024F2C7DB7DD}"/>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9C5873D4-EDF1-418A-88AF-7158FE38BA6A}"/>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307E0D0F-7628-4243-BBB1-E92D988AC3F9}"/>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B4AB62BD-5EBF-46D8-A833-AEC2AA844E5E}"/>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213C72E5-AF91-42E0-8483-B91BFEB31D10}"/>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91D5040-1A05-4D3F-B33F-8E9DEEF3E08B}"/>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1775042F-8AC9-4132-959B-DECF0AC70B6D}"/>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5D6A1C-12F9-4DDE-A97D-B2B308022E37}"/>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19CCA48-2EFD-4E6A-A994-8862C2EB99C3}"/>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F75FB65C-823D-4DFC-A602-4FAD77DECEC7}"/>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60C991FF-D810-4391-9976-01AC4F9A6679}"/>
                    </a:ext>
                  </a:extLst>
                </p:cNvPr>
                <p:cNvGrpSpPr/>
                <p:nvPr/>
              </p:nvGrpSpPr>
              <p:grpSpPr>
                <a:xfrm>
                  <a:off x="0" y="561974"/>
                  <a:ext cx="12192000" cy="5791200"/>
                  <a:chOff x="-285751" y="581024"/>
                  <a:chExt cx="12706352" cy="5791200"/>
                </a:xfrm>
              </p:grpSpPr>
              <p:cxnSp>
                <p:nvCxnSpPr>
                  <p:cNvPr id="595" name="Straight Connector 594">
                    <a:extLst>
                      <a:ext uri="{FF2B5EF4-FFF2-40B4-BE49-F238E27FC236}">
                        <a16:creationId xmlns:a16="http://schemas.microsoft.com/office/drawing/2014/main" id="{C8A62655-9B4D-40C3-B969-3784B803D2C5}"/>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4D994DF4-460B-45D1-B8A4-96CDCF5DB3EF}"/>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89063368-A1B0-456B-909D-D0F9713BEF2C}"/>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6C4A8509-A37A-4DDA-9F6B-0F9417B9FD94}"/>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A10CCA52-8DE1-4E22-9664-25E618715612}"/>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842B9C41-4810-4FA3-8FDF-329F7D5272E0}"/>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53C27C2-E607-4AE8-8B29-69DF4DB15487}"/>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27BB149-60F7-49C4-8F60-FE748D0ECF8A}"/>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54DBEEAE-DAD4-4C45-AC95-EA49DD9882C4}"/>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3238BB03-2938-48EB-A564-5BA1C84E3EEF}"/>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02F54B08-3B5A-49B7-8E5D-885F95F336A7}"/>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1" name="Group 490">
                <a:extLst>
                  <a:ext uri="{FF2B5EF4-FFF2-40B4-BE49-F238E27FC236}">
                    <a16:creationId xmlns:a16="http://schemas.microsoft.com/office/drawing/2014/main" id="{DDA91183-9451-4294-994B-0E57530E96A3}"/>
                  </a:ext>
                </a:extLst>
              </p:cNvPr>
              <p:cNvGrpSpPr/>
              <p:nvPr/>
            </p:nvGrpSpPr>
            <p:grpSpPr>
              <a:xfrm>
                <a:off x="389475" y="3475232"/>
                <a:ext cx="6253487" cy="3321180"/>
                <a:chOff x="0" y="0"/>
                <a:chExt cx="12192000" cy="6858000"/>
              </a:xfrm>
              <a:effectLst/>
            </p:grpSpPr>
            <p:grpSp>
              <p:nvGrpSpPr>
                <p:cNvPr id="560" name="Group 559">
                  <a:extLst>
                    <a:ext uri="{FF2B5EF4-FFF2-40B4-BE49-F238E27FC236}">
                      <a16:creationId xmlns:a16="http://schemas.microsoft.com/office/drawing/2014/main" id="{61690FC1-47BB-411A-AE6A-8B7C47F2D400}"/>
                    </a:ext>
                  </a:extLst>
                </p:cNvPr>
                <p:cNvGrpSpPr/>
                <p:nvPr/>
              </p:nvGrpSpPr>
              <p:grpSpPr>
                <a:xfrm>
                  <a:off x="590550" y="0"/>
                  <a:ext cx="10953750" cy="6858000"/>
                  <a:chOff x="590550" y="0"/>
                  <a:chExt cx="10953750" cy="6858000"/>
                </a:xfrm>
              </p:grpSpPr>
              <p:cxnSp>
                <p:nvCxnSpPr>
                  <p:cNvPr id="573" name="Straight Connector 572">
                    <a:extLst>
                      <a:ext uri="{FF2B5EF4-FFF2-40B4-BE49-F238E27FC236}">
                        <a16:creationId xmlns:a16="http://schemas.microsoft.com/office/drawing/2014/main" id="{251BF36C-F145-4250-B009-0A1E4EBF8E37}"/>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CD442E8D-7782-4149-8172-BC02538E2053}"/>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9F9E13B5-4756-4637-BFF2-969E471B2259}"/>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FE7BBCAF-FBE4-457F-9B76-3C163D46E89A}"/>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E16AF48-8093-445D-A570-11D2CFF99035}"/>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01D9DD26-A79F-4987-9EFB-0B81C17DBC9B}"/>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A8A416EB-10B7-42DF-A95E-C5D915298946}"/>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561CA951-DA09-45C1-A410-16FAEF7400B2}"/>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43C614FB-E9C1-407B-AB24-4E09BFC35724}"/>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8C50A33D-EDCE-47CC-B00F-EEEBE6EA16E1}"/>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04500606-5BEC-47A9-810F-95E6D35BBF79}"/>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D7A60C12-C3FB-4AEF-B9DC-CE6F0BE9D557}"/>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C4C87219-F197-460D-9D12-DD014FE2EFD1}"/>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607B21A-4A35-409D-B227-26C24A6AE702}"/>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9D90BA64-B21B-476E-A813-CEEFF2B3F09F}"/>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BCF182DF-0CFD-4D14-9089-520E71A441F9}"/>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15652E29-28F3-407E-B6CD-40DD18BC1DE5}"/>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1195456B-B148-4B63-AC78-6E24E243866C}"/>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11CE3BCA-3869-477A-AF4C-FC314F5786AB}"/>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1DAA16CD-403B-48CC-B891-2A757B77FE5E}"/>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0AE7418-36FF-4450-B7A9-784AAA9A998C}"/>
                    </a:ext>
                  </a:extLst>
                </p:cNvPr>
                <p:cNvGrpSpPr/>
                <p:nvPr/>
              </p:nvGrpSpPr>
              <p:grpSpPr>
                <a:xfrm>
                  <a:off x="0" y="561974"/>
                  <a:ext cx="12192000" cy="5791200"/>
                  <a:chOff x="-285751" y="581024"/>
                  <a:chExt cx="12706352" cy="5791200"/>
                </a:xfrm>
              </p:grpSpPr>
              <p:cxnSp>
                <p:nvCxnSpPr>
                  <p:cNvPr id="562" name="Straight Connector 561">
                    <a:extLst>
                      <a:ext uri="{FF2B5EF4-FFF2-40B4-BE49-F238E27FC236}">
                        <a16:creationId xmlns:a16="http://schemas.microsoft.com/office/drawing/2014/main" id="{84B49AD1-9D6D-4FEA-BD53-000CC319CB31}"/>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B54AB79-8B82-4206-B558-F57EA86E040D}"/>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EB04631A-E6C0-4008-BDFD-ABF2AF1205A3}"/>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5639DA77-6FFE-46D2-B85B-F3441393CA28}"/>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D65BFB88-66B7-48CF-9041-C37BDF9CF0C6}"/>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1611B68C-4075-46F0-912D-6B7C58C37FC4}"/>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60DA1B74-7E80-44D8-893C-90C7BCE4DBA5}"/>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D62627CF-F4CA-49A2-833F-ECEBEEFD7460}"/>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81821599-CC9B-4BA8-9939-BBEFBA772D7D}"/>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E1D7171-87CE-4613-A801-CF7C38B4D4C2}"/>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13153B69-198C-4DA3-B6B1-D664766E344C}"/>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2" name="Group 491">
                <a:extLst>
                  <a:ext uri="{FF2B5EF4-FFF2-40B4-BE49-F238E27FC236}">
                    <a16:creationId xmlns:a16="http://schemas.microsoft.com/office/drawing/2014/main" id="{8EF501D1-342C-44A2-A533-C294F2F34E61}"/>
                  </a:ext>
                </a:extLst>
              </p:cNvPr>
              <p:cNvGrpSpPr/>
              <p:nvPr/>
            </p:nvGrpSpPr>
            <p:grpSpPr>
              <a:xfrm>
                <a:off x="6309941" y="404047"/>
                <a:ext cx="6253487" cy="3321180"/>
                <a:chOff x="0" y="0"/>
                <a:chExt cx="12192000" cy="6858000"/>
              </a:xfrm>
              <a:effectLst/>
            </p:grpSpPr>
            <p:grpSp>
              <p:nvGrpSpPr>
                <p:cNvPr id="527" name="Group 526">
                  <a:extLst>
                    <a:ext uri="{FF2B5EF4-FFF2-40B4-BE49-F238E27FC236}">
                      <a16:creationId xmlns:a16="http://schemas.microsoft.com/office/drawing/2014/main" id="{908AFF2D-B118-47C7-A654-274DA169B11A}"/>
                    </a:ext>
                  </a:extLst>
                </p:cNvPr>
                <p:cNvGrpSpPr/>
                <p:nvPr/>
              </p:nvGrpSpPr>
              <p:grpSpPr>
                <a:xfrm>
                  <a:off x="590550" y="0"/>
                  <a:ext cx="10953750" cy="6858000"/>
                  <a:chOff x="590550" y="0"/>
                  <a:chExt cx="10953750" cy="6858000"/>
                </a:xfrm>
              </p:grpSpPr>
              <p:cxnSp>
                <p:nvCxnSpPr>
                  <p:cNvPr id="540" name="Straight Connector 539">
                    <a:extLst>
                      <a:ext uri="{FF2B5EF4-FFF2-40B4-BE49-F238E27FC236}">
                        <a16:creationId xmlns:a16="http://schemas.microsoft.com/office/drawing/2014/main" id="{4D771F8F-AD0E-4BB2-9CCF-B56F2B19901A}"/>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6CA0641A-5DCD-44ED-BD71-44DBE9DEDC95}"/>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62525C55-7A44-4AF4-8BE2-FAD58634524A}"/>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56AED5BB-F045-4963-9720-6451583CE3CA}"/>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450F0975-2949-4BC8-9C55-5D6EA332613A}"/>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DD1FE786-9BB4-40E3-902C-39D27D550622}"/>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3B34A06C-8628-468C-B91E-A39150B55663}"/>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69F88AB3-E4A2-4EFB-AC6C-B07DC2A73CB9}"/>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EAFA27F3-DA65-4A41-934C-CDB286E5A48D}"/>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FB1BD4B5-7798-4D86-92AC-D7F9409D7D8A}"/>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15D76AB-1F7C-46E3-91C1-3F9D430422B9}"/>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11A00C88-358F-448E-954F-6F4CE92B1A36}"/>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4C027037-C528-4A01-AF26-F64D5B56BB16}"/>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D2D808BE-AAE7-4CE3-A61D-7AEC329A91B5}"/>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3D6DEAA5-0D75-4525-A59E-0541EC96BF5D}"/>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23D551C7-5B21-4916-BEF4-3FB298179065}"/>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55BDA5ED-11E0-46E4-A53A-15609DB6AC28}"/>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857AE7E1-523E-4A41-A8BA-8D06DFC98779}"/>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51D00DD8-0428-4301-A081-D8138B42186A}"/>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D5A6F30-A1FB-4AB7-8FF0-7B7F45610ECB}"/>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8" name="Group 527">
                  <a:extLst>
                    <a:ext uri="{FF2B5EF4-FFF2-40B4-BE49-F238E27FC236}">
                      <a16:creationId xmlns:a16="http://schemas.microsoft.com/office/drawing/2014/main" id="{F2B18F89-B768-45EE-A541-5CF60E8122C3}"/>
                    </a:ext>
                  </a:extLst>
                </p:cNvPr>
                <p:cNvGrpSpPr/>
                <p:nvPr/>
              </p:nvGrpSpPr>
              <p:grpSpPr>
                <a:xfrm>
                  <a:off x="0" y="561974"/>
                  <a:ext cx="12192000" cy="5791200"/>
                  <a:chOff x="-285751" y="581024"/>
                  <a:chExt cx="12706352" cy="5791200"/>
                </a:xfrm>
              </p:grpSpPr>
              <p:cxnSp>
                <p:nvCxnSpPr>
                  <p:cNvPr id="529" name="Straight Connector 528">
                    <a:extLst>
                      <a:ext uri="{FF2B5EF4-FFF2-40B4-BE49-F238E27FC236}">
                        <a16:creationId xmlns:a16="http://schemas.microsoft.com/office/drawing/2014/main" id="{ADA10525-359A-44EA-99DD-71CCBB93B9E0}"/>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37596070-39F4-4F18-9EB3-23C4F8D4FA25}"/>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A3B23CE0-8804-4117-8B81-C026FFCB74F0}"/>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A07C706C-E451-42F8-87E9-73F12B82D541}"/>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471678F1-5736-4013-AE05-36CDFA17CFC2}"/>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DA9D97DB-6AB5-47B1-AC7E-C98D290981DF}"/>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ECB81E0D-582E-4C45-8429-54460684E28E}"/>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4BB4378C-A0C3-4C6B-88AE-2F046C824DA9}"/>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E304679-D76A-4D3E-813F-F1DFC14D7AD0}"/>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B051D5C8-0ECE-4642-B793-32C163D4E47E}"/>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0438E10-5D1C-47A2-B192-3CC72DE87E4E}"/>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3" name="Group 492">
                <a:extLst>
                  <a:ext uri="{FF2B5EF4-FFF2-40B4-BE49-F238E27FC236}">
                    <a16:creationId xmlns:a16="http://schemas.microsoft.com/office/drawing/2014/main" id="{87EF1565-CA3E-4A0E-9379-675C0F0BA1CC}"/>
                  </a:ext>
                </a:extLst>
              </p:cNvPr>
              <p:cNvGrpSpPr/>
              <p:nvPr/>
            </p:nvGrpSpPr>
            <p:grpSpPr>
              <a:xfrm>
                <a:off x="6299366" y="3469706"/>
                <a:ext cx="6253487" cy="3321180"/>
                <a:chOff x="0" y="0"/>
                <a:chExt cx="12192000" cy="6858000"/>
              </a:xfrm>
              <a:effectLst/>
            </p:grpSpPr>
            <p:grpSp>
              <p:nvGrpSpPr>
                <p:cNvPr id="494" name="Group 493">
                  <a:extLst>
                    <a:ext uri="{FF2B5EF4-FFF2-40B4-BE49-F238E27FC236}">
                      <a16:creationId xmlns:a16="http://schemas.microsoft.com/office/drawing/2014/main" id="{4E8EF595-AABE-4E79-BEC2-2C2A6AF28716}"/>
                    </a:ext>
                  </a:extLst>
                </p:cNvPr>
                <p:cNvGrpSpPr/>
                <p:nvPr/>
              </p:nvGrpSpPr>
              <p:grpSpPr>
                <a:xfrm>
                  <a:off x="590550" y="0"/>
                  <a:ext cx="10953750" cy="6858000"/>
                  <a:chOff x="590550" y="0"/>
                  <a:chExt cx="10953750" cy="6858000"/>
                </a:xfrm>
              </p:grpSpPr>
              <p:cxnSp>
                <p:nvCxnSpPr>
                  <p:cNvPr id="507" name="Straight Connector 506">
                    <a:extLst>
                      <a:ext uri="{FF2B5EF4-FFF2-40B4-BE49-F238E27FC236}">
                        <a16:creationId xmlns:a16="http://schemas.microsoft.com/office/drawing/2014/main" id="{A8544A12-F297-444F-B41A-BDF8F6089F7C}"/>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7440FA17-3407-49DE-AAAD-506439A9EF7A}"/>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817F6216-F23A-4818-BABE-5B1D0DFF09B9}"/>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915A901-9758-4590-9A88-4DC4CAB58EED}"/>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C59F737-06AB-44FE-B12D-27B81D3A8DF3}"/>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36793D6E-B958-4620-B652-B31DDCB28CC9}"/>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8B2D2BD2-8948-410E-86BF-3FEF844FD2E1}"/>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36996923-E6BB-4F64-8CE4-2A156B6BA034}"/>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5C0B7B0D-5F11-4BAD-8DE6-4A192F316894}"/>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22615F60-BAF9-4592-92C5-D5FFA4167470}"/>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93FF7C51-8E8E-4EDF-A46E-F1E5A6EA8A11}"/>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5F7DCDFE-C650-4551-AA5F-ED30DF0CAF5C}"/>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09971501-788E-4034-8003-01543376DFBE}"/>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D2498B-0399-4C3C-B38B-FED9CD8B3160}"/>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E859D7BE-607C-40EF-BA7D-E9103D2E4773}"/>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8DBDF55C-F2F9-49CE-8746-AD1F323F2717}"/>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3611C62D-1FCD-4EC1-856E-CE02AFCC321F}"/>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168CA0BB-2802-4337-9497-1BCDDF3A0B06}"/>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41BDEEAE-53A8-4D02-B00E-7175ADA50E1E}"/>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91F54894-B983-43E4-9BDF-76915E53171F}"/>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495" name="Group 494">
                  <a:extLst>
                    <a:ext uri="{FF2B5EF4-FFF2-40B4-BE49-F238E27FC236}">
                      <a16:creationId xmlns:a16="http://schemas.microsoft.com/office/drawing/2014/main" id="{2D7D5110-79BA-438F-A1CD-D8A907E2DE82}"/>
                    </a:ext>
                  </a:extLst>
                </p:cNvPr>
                <p:cNvGrpSpPr/>
                <p:nvPr/>
              </p:nvGrpSpPr>
              <p:grpSpPr>
                <a:xfrm>
                  <a:off x="0" y="561974"/>
                  <a:ext cx="12192000" cy="5791200"/>
                  <a:chOff x="-285751" y="581024"/>
                  <a:chExt cx="12706352" cy="5791200"/>
                </a:xfrm>
              </p:grpSpPr>
              <p:cxnSp>
                <p:nvCxnSpPr>
                  <p:cNvPr id="496" name="Straight Connector 495">
                    <a:extLst>
                      <a:ext uri="{FF2B5EF4-FFF2-40B4-BE49-F238E27FC236}">
                        <a16:creationId xmlns:a16="http://schemas.microsoft.com/office/drawing/2014/main" id="{52FF3A71-5614-4DCE-9A42-8E9F68171349}"/>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83479453-BBE9-4BE1-83D6-860BBAAD5C2B}"/>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43D34014-D289-43F2-8CB6-5BFAF5014C08}"/>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14907A89-7F3D-4A72-AA1E-10E47B7CF082}"/>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CEED8CB4-F41F-4483-9AE2-1414F7A5620E}"/>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355D4F7B-776A-43A2-B5C3-1A6DB9809E72}"/>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6AC59A75-8CB0-455F-9227-81A4EE56DBEF}"/>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05B87D59-6280-4B22-B57C-DB362A0F7E6B}"/>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8453B667-FC08-4FC2-AA0C-16008D2720D6}"/>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B549A50D-4E44-49BA-ADCB-92B62C71CFF4}"/>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C7A245EE-681C-4958-B9CD-F9151E8E8B85}"/>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466" name="Rounded Rectangle 2">
              <a:extLst>
                <a:ext uri="{FF2B5EF4-FFF2-40B4-BE49-F238E27FC236}">
                  <a16:creationId xmlns:a16="http://schemas.microsoft.com/office/drawing/2014/main" id="{06BE0BDE-AFCC-4FBE-883F-AB6042B194B4}"/>
                </a:ext>
              </a:extLst>
            </p:cNvPr>
            <p:cNvSpPr/>
            <p:nvPr/>
          </p:nvSpPr>
          <p:spPr>
            <a:xfrm>
              <a:off x="1039213" y="547708"/>
              <a:ext cx="10245140" cy="5762583"/>
            </a:xfrm>
            <a:prstGeom prst="roundRect">
              <a:avLst>
                <a:gd name="adj" fmla="val 7547"/>
              </a:avLst>
            </a:prstGeom>
            <a:noFill/>
            <a:ln w="98425" cmpd="dbl">
              <a:solidFill>
                <a:srgbClr val="FCF8DE">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467" name="Picture 466">
            <a:extLst>
              <a:ext uri="{FF2B5EF4-FFF2-40B4-BE49-F238E27FC236}">
                <a16:creationId xmlns:a16="http://schemas.microsoft.com/office/drawing/2014/main" id="{D28A8D2F-498F-4E80-990C-94FECC022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46" y="1109823"/>
            <a:ext cx="2086957" cy="400000"/>
          </a:xfrm>
          <a:prstGeom prst="rect">
            <a:avLst/>
          </a:prstGeom>
        </p:spPr>
      </p:pic>
      <p:pic>
        <p:nvPicPr>
          <p:cNvPr id="468" name="Picture 467">
            <a:extLst>
              <a:ext uri="{FF2B5EF4-FFF2-40B4-BE49-F238E27FC236}">
                <a16:creationId xmlns:a16="http://schemas.microsoft.com/office/drawing/2014/main" id="{1F31F328-EF45-4975-9C59-5C4099B7E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416" y="1103853"/>
            <a:ext cx="2086957" cy="400000"/>
          </a:xfrm>
          <a:prstGeom prst="rect">
            <a:avLst/>
          </a:prstGeom>
        </p:spPr>
      </p:pic>
      <p:grpSp>
        <p:nvGrpSpPr>
          <p:cNvPr id="469" name="Group 468">
            <a:extLst>
              <a:ext uri="{FF2B5EF4-FFF2-40B4-BE49-F238E27FC236}">
                <a16:creationId xmlns:a16="http://schemas.microsoft.com/office/drawing/2014/main" id="{B52C5C3E-4EA0-489B-9F3E-A29F9685BAA0}"/>
              </a:ext>
            </a:extLst>
          </p:cNvPr>
          <p:cNvGrpSpPr/>
          <p:nvPr/>
        </p:nvGrpSpPr>
        <p:grpSpPr>
          <a:xfrm>
            <a:off x="2399296" y="2501744"/>
            <a:ext cx="5398176" cy="1047099"/>
            <a:chOff x="1093934" y="2361398"/>
            <a:chExt cx="6101971" cy="1183616"/>
          </a:xfrm>
        </p:grpSpPr>
        <p:pic>
          <p:nvPicPr>
            <p:cNvPr id="470" name="Picture 469">
              <a:extLst>
                <a:ext uri="{FF2B5EF4-FFF2-40B4-BE49-F238E27FC236}">
                  <a16:creationId xmlns:a16="http://schemas.microsoft.com/office/drawing/2014/main" id="{5FC66A9A-6464-4A93-BBC3-7E4167DC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34" y="2361398"/>
              <a:ext cx="5850926" cy="1183616"/>
            </a:xfrm>
            <a:prstGeom prst="rect">
              <a:avLst/>
            </a:prstGeom>
            <a:effectLst>
              <a:outerShdw blurRad="25400" dist="38100" dir="10800000" algn="r" rotWithShape="0">
                <a:prstClr val="black">
                  <a:alpha val="65000"/>
                </a:prstClr>
              </a:outerShdw>
            </a:effectLst>
          </p:spPr>
        </p:pic>
        <p:pic>
          <p:nvPicPr>
            <p:cNvPr id="471" name="Picture 470">
              <a:extLst>
                <a:ext uri="{FF2B5EF4-FFF2-40B4-BE49-F238E27FC236}">
                  <a16:creationId xmlns:a16="http://schemas.microsoft.com/office/drawing/2014/main" id="{685B5CFE-5717-4A56-A4AB-04370A361E14}"/>
                </a:ext>
              </a:extLst>
            </p:cNvPr>
            <p:cNvPicPr>
              <a:picLocks noChangeAspect="1"/>
            </p:cNvPicPr>
            <p:nvPr/>
          </p:nvPicPr>
          <p:blipFill rotWithShape="1">
            <a:blip r:embed="rId4">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pic>
        <p:nvPicPr>
          <p:cNvPr id="472" name="Picture 471">
            <a:extLst>
              <a:ext uri="{FF2B5EF4-FFF2-40B4-BE49-F238E27FC236}">
                <a16:creationId xmlns:a16="http://schemas.microsoft.com/office/drawing/2014/main" id="{0BC21994-33EF-43FD-A9E8-B0E30D1EFC06}"/>
              </a:ext>
            </a:extLst>
          </p:cNvPr>
          <p:cNvPicPr>
            <a:picLocks noChangeAspect="1"/>
          </p:cNvPicPr>
          <p:nvPr/>
        </p:nvPicPr>
        <p:blipFill rotWithShape="1">
          <a:blip r:embed="rId5">
            <a:extLst>
              <a:ext uri="{28A0092B-C50C-407E-A947-70E740481C1C}">
                <a14:useLocalDpi xmlns:a14="http://schemas.microsoft.com/office/drawing/2010/main" val="0"/>
              </a:ext>
            </a:extLst>
          </a:blip>
          <a:srcRect l="21412" t="6865" r="25545" b="14700"/>
          <a:stretch/>
        </p:blipFill>
        <p:spPr>
          <a:xfrm>
            <a:off x="1940076" y="2069661"/>
            <a:ext cx="837310" cy="1547664"/>
          </a:xfrm>
          <a:prstGeom prst="rect">
            <a:avLst/>
          </a:prstGeom>
          <a:effectLst>
            <a:outerShdw blurRad="12700" dist="38100" dir="13500000" algn="br" rotWithShape="0">
              <a:prstClr val="black">
                <a:alpha val="40000"/>
              </a:prstClr>
            </a:outerShdw>
          </a:effectLst>
        </p:spPr>
      </p:pic>
      <p:grpSp>
        <p:nvGrpSpPr>
          <p:cNvPr id="477" name="Group 476">
            <a:extLst>
              <a:ext uri="{FF2B5EF4-FFF2-40B4-BE49-F238E27FC236}">
                <a16:creationId xmlns:a16="http://schemas.microsoft.com/office/drawing/2014/main" id="{FD4D25F1-55AC-4C49-AA6C-16D24BEAF1E5}"/>
              </a:ext>
            </a:extLst>
          </p:cNvPr>
          <p:cNvGrpSpPr/>
          <p:nvPr/>
        </p:nvGrpSpPr>
        <p:grpSpPr>
          <a:xfrm>
            <a:off x="2612776" y="3915188"/>
            <a:ext cx="5351610" cy="1047099"/>
            <a:chOff x="1338773" y="3789810"/>
            <a:chExt cx="6049334" cy="1183616"/>
          </a:xfrm>
        </p:grpSpPr>
        <p:pic>
          <p:nvPicPr>
            <p:cNvPr id="478" name="Picture 477">
              <a:extLst>
                <a:ext uri="{FF2B5EF4-FFF2-40B4-BE49-F238E27FC236}">
                  <a16:creationId xmlns:a16="http://schemas.microsoft.com/office/drawing/2014/main" id="{C3DC7F0D-5A70-4C4B-BEFE-A9E1F4A4D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81" y="3789810"/>
              <a:ext cx="5850926" cy="1183616"/>
            </a:xfrm>
            <a:prstGeom prst="rect">
              <a:avLst/>
            </a:prstGeom>
            <a:effectLst>
              <a:outerShdw blurRad="25400" dist="38100" dir="10800000" algn="r" rotWithShape="0">
                <a:prstClr val="black">
                  <a:alpha val="65000"/>
                </a:prstClr>
              </a:outerShdw>
            </a:effectLst>
          </p:spPr>
        </p:pic>
        <p:pic>
          <p:nvPicPr>
            <p:cNvPr id="479" name="Picture 478">
              <a:extLst>
                <a:ext uri="{FF2B5EF4-FFF2-40B4-BE49-F238E27FC236}">
                  <a16:creationId xmlns:a16="http://schemas.microsoft.com/office/drawing/2014/main" id="{60711CE7-9849-46AD-A7D0-8ADFD20CB9E1}"/>
                </a:ext>
              </a:extLst>
            </p:cNvPr>
            <p:cNvPicPr>
              <a:picLocks noChangeAspect="1"/>
            </p:cNvPicPr>
            <p:nvPr/>
          </p:nvPicPr>
          <p:blipFill rotWithShape="1">
            <a:blip r:embed="rId4">
              <a:extLst>
                <a:ext uri="{28A0092B-C50C-407E-A947-70E740481C1C}">
                  <a14:useLocalDpi xmlns:a14="http://schemas.microsoft.com/office/drawing/2010/main" val="0"/>
                </a:ext>
              </a:extLst>
            </a:blip>
            <a:srcRect l="12667" t="24910" r="15174" b="58841"/>
            <a:stretch/>
          </p:blipFill>
          <p:spPr>
            <a:xfrm rot="19167512" flipH="1">
              <a:off x="1338773" y="3939862"/>
              <a:ext cx="911856" cy="307988"/>
            </a:xfrm>
            <a:prstGeom prst="rect">
              <a:avLst/>
            </a:prstGeom>
          </p:spPr>
        </p:pic>
      </p:grpSp>
      <p:pic>
        <p:nvPicPr>
          <p:cNvPr id="480" name="Picture 479">
            <a:extLst>
              <a:ext uri="{FF2B5EF4-FFF2-40B4-BE49-F238E27FC236}">
                <a16:creationId xmlns:a16="http://schemas.microsoft.com/office/drawing/2014/main" id="{C4B5BC88-B63F-4DDC-8BBF-5977F319FA40}"/>
              </a:ext>
            </a:extLst>
          </p:cNvPr>
          <p:cNvPicPr>
            <a:picLocks noChangeAspect="1"/>
          </p:cNvPicPr>
          <p:nvPr/>
        </p:nvPicPr>
        <p:blipFill rotWithShape="1">
          <a:blip r:embed="rId6">
            <a:extLst>
              <a:ext uri="{28A0092B-C50C-407E-A947-70E740481C1C}">
                <a14:useLocalDpi xmlns:a14="http://schemas.microsoft.com/office/drawing/2010/main" val="0"/>
              </a:ext>
            </a:extLst>
          </a:blip>
          <a:srcRect l="28998" t="10698" r="30754" b="13746"/>
          <a:stretch/>
        </p:blipFill>
        <p:spPr>
          <a:xfrm>
            <a:off x="7495352" y="3082638"/>
            <a:ext cx="848975" cy="1992225"/>
          </a:xfrm>
          <a:prstGeom prst="rect">
            <a:avLst/>
          </a:prstGeom>
          <a:effectLst>
            <a:outerShdw blurRad="12700" dist="38100" dir="10800000" algn="r" rotWithShape="0">
              <a:prstClr val="black">
                <a:alpha val="40000"/>
              </a:prstClr>
            </a:outerShdw>
          </a:effectLst>
        </p:spPr>
      </p:pic>
      <p:sp>
        <p:nvSpPr>
          <p:cNvPr id="481" name="TextBox 480">
            <a:extLst>
              <a:ext uri="{FF2B5EF4-FFF2-40B4-BE49-F238E27FC236}">
                <a16:creationId xmlns:a16="http://schemas.microsoft.com/office/drawing/2014/main" id="{D98D9DB4-E11F-4D51-BC70-90DB083E4DBC}"/>
              </a:ext>
            </a:extLst>
          </p:cNvPr>
          <p:cNvSpPr txBox="1"/>
          <p:nvPr/>
        </p:nvSpPr>
        <p:spPr>
          <a:xfrm>
            <a:off x="2952903" y="2654902"/>
            <a:ext cx="3185233" cy="707886"/>
          </a:xfrm>
          <a:prstGeom prst="rect">
            <a:avLst/>
          </a:prstGeom>
          <a:noFill/>
        </p:spPr>
        <p:txBody>
          <a:bodyPr wrap="square" rtlCol="0">
            <a:spAutoFit/>
          </a:bodyPr>
          <a:lstStyle/>
          <a:p>
            <a:r>
              <a:rPr lang="en-US" sz="4000" b="1" spc="300">
                <a:solidFill>
                  <a:srgbClr val="76563E"/>
                </a:solidFill>
                <a:latin typeface="Times New Roman" panose="02020603050405020304" pitchFamily="18" charset="0"/>
                <a:cs typeface="Times New Roman" panose="02020603050405020304" pitchFamily="18" charset="0"/>
              </a:rPr>
              <a:t>Xem lại bài</a:t>
            </a:r>
            <a:endParaRPr lang="en-US" sz="4000" b="1" spc="300" dirty="0">
              <a:solidFill>
                <a:srgbClr val="76563E"/>
              </a:solidFill>
              <a:latin typeface="Times New Roman" panose="02020603050405020304" pitchFamily="18" charset="0"/>
              <a:cs typeface="Times New Roman" panose="02020603050405020304" pitchFamily="18" charset="0"/>
            </a:endParaRPr>
          </a:p>
        </p:txBody>
      </p:sp>
      <p:sp>
        <p:nvSpPr>
          <p:cNvPr id="482" name="TextBox 481">
            <a:extLst>
              <a:ext uri="{FF2B5EF4-FFF2-40B4-BE49-F238E27FC236}">
                <a16:creationId xmlns:a16="http://schemas.microsoft.com/office/drawing/2014/main" id="{6DA8D9BA-EBD4-4D0C-96CF-75F2AD6A688C}"/>
              </a:ext>
            </a:extLst>
          </p:cNvPr>
          <p:cNvSpPr txBox="1"/>
          <p:nvPr/>
        </p:nvSpPr>
        <p:spPr>
          <a:xfrm>
            <a:off x="3076518" y="4080532"/>
            <a:ext cx="4583493" cy="707886"/>
          </a:xfrm>
          <a:prstGeom prst="rect">
            <a:avLst/>
          </a:prstGeom>
          <a:noFill/>
        </p:spPr>
        <p:txBody>
          <a:bodyPr wrap="square" rtlCol="0">
            <a:spAutoFit/>
          </a:bodyPr>
          <a:lstStyle/>
          <a:p>
            <a:r>
              <a:rPr lang="en-US" sz="4000" b="1" spc="300">
                <a:solidFill>
                  <a:srgbClr val="76563E"/>
                </a:solidFill>
                <a:latin typeface="Times New Roman" panose="02020603050405020304" pitchFamily="18" charset="0"/>
                <a:cs typeface="Times New Roman" panose="02020603050405020304" pitchFamily="18" charset="0"/>
              </a:rPr>
              <a:t>Chuẩn bị bài sau</a:t>
            </a:r>
            <a:endParaRPr lang="en-US" sz="4000" b="1" spc="300" dirty="0">
              <a:solidFill>
                <a:srgbClr val="76563E"/>
              </a:solidFill>
              <a:latin typeface="Times New Roman" panose="02020603050405020304" pitchFamily="18" charset="0"/>
              <a:cs typeface="Times New Roman" panose="02020603050405020304" pitchFamily="18" charset="0"/>
            </a:endParaRPr>
          </a:p>
        </p:txBody>
      </p:sp>
      <p:pic>
        <p:nvPicPr>
          <p:cNvPr id="488" name="Picture 487">
            <a:extLst>
              <a:ext uri="{FF2B5EF4-FFF2-40B4-BE49-F238E27FC236}">
                <a16:creationId xmlns:a16="http://schemas.microsoft.com/office/drawing/2014/main" id="{8DD81985-7153-4775-A71F-862B0E073C63}"/>
              </a:ext>
            </a:extLst>
          </p:cNvPr>
          <p:cNvPicPr>
            <a:picLocks noChangeAspect="1"/>
          </p:cNvPicPr>
          <p:nvPr/>
        </p:nvPicPr>
        <p:blipFill rotWithShape="1">
          <a:blip r:embed="rId7">
            <a:extLst>
              <a:ext uri="{28A0092B-C50C-407E-A947-70E740481C1C}">
                <a14:useLocalDpi xmlns:a14="http://schemas.microsoft.com/office/drawing/2010/main" val="0"/>
              </a:ext>
            </a:extLst>
          </a:blip>
          <a:srcRect l="10424" t="6577" r="16869" b="26970"/>
          <a:stretch/>
        </p:blipFill>
        <p:spPr>
          <a:xfrm flipH="1" flipV="1">
            <a:off x="7602635" y="2853527"/>
            <a:ext cx="3958863" cy="3618389"/>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484" name="Picture 16" descr="See the source image">
            <a:extLst>
              <a:ext uri="{FF2B5EF4-FFF2-40B4-BE49-F238E27FC236}">
                <a16:creationId xmlns:a16="http://schemas.microsoft.com/office/drawing/2014/main" id="{31A57846-6D78-4C0C-BB9B-2808192546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89258" y="4489612"/>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5" name="Picture 20" descr="See the source image">
            <a:extLst>
              <a:ext uri="{FF2B5EF4-FFF2-40B4-BE49-F238E27FC236}">
                <a16:creationId xmlns:a16="http://schemas.microsoft.com/office/drawing/2014/main" id="{08B61FB0-1D1B-4081-AC38-12B6047F1E2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843" t="16148" r="24378" b="17477"/>
          <a:stretch/>
        </p:blipFill>
        <p:spPr bwMode="auto">
          <a:xfrm>
            <a:off x="10653551" y="514314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6" name="Picture 20" descr="See the source image">
            <a:extLst>
              <a:ext uri="{FF2B5EF4-FFF2-40B4-BE49-F238E27FC236}">
                <a16:creationId xmlns:a16="http://schemas.microsoft.com/office/drawing/2014/main" id="{9677D0B7-DC12-431B-B08C-4A06311558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843" t="16148" r="24378" b="17477"/>
          <a:stretch/>
        </p:blipFill>
        <p:spPr bwMode="auto">
          <a:xfrm flipH="1">
            <a:off x="9243274" y="5209894"/>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7" name="Picture 16" descr="See the source image">
            <a:extLst>
              <a:ext uri="{FF2B5EF4-FFF2-40B4-BE49-F238E27FC236}">
                <a16:creationId xmlns:a16="http://schemas.microsoft.com/office/drawing/2014/main" id="{7EE27720-C7FA-4262-B872-408FE4CD3B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5168" y="5090811"/>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5" name="Graphic 244">
            <a:hlinkClick r:id="rId10" action="ppaction://hlinksldjump"/>
            <a:extLst>
              <a:ext uri="{FF2B5EF4-FFF2-40B4-BE49-F238E27FC236}">
                <a16:creationId xmlns:a16="http://schemas.microsoft.com/office/drawing/2014/main" id="{3F8C1EF5-EB27-4092-A33A-FB01E8CA157C}"/>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1572206" y="956566"/>
            <a:ext cx="402332" cy="402332"/>
          </a:xfrm>
          <a:prstGeom prst="rect">
            <a:avLst/>
          </a:prstGeom>
        </p:spPr>
      </p:pic>
      <p:pic>
        <p:nvPicPr>
          <p:cNvPr id="246" name="Graphic 245">
            <a:hlinkClick r:id="rId13" action="ppaction://hlinksldjump"/>
            <a:extLst>
              <a:ext uri="{FF2B5EF4-FFF2-40B4-BE49-F238E27FC236}">
                <a16:creationId xmlns:a16="http://schemas.microsoft.com/office/drawing/2014/main" id="{ADAC7726-ABE5-4357-8412-FFDB2BB5FF0E}"/>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1578326" y="1835779"/>
            <a:ext cx="402332" cy="402332"/>
          </a:xfrm>
          <a:prstGeom prst="rect">
            <a:avLst/>
          </a:prstGeom>
        </p:spPr>
      </p:pic>
      <p:pic>
        <p:nvPicPr>
          <p:cNvPr id="247" name="Graphic 246">
            <a:hlinkClick r:id="rId16" action="ppaction://hlinksldjump"/>
            <a:extLst>
              <a:ext uri="{FF2B5EF4-FFF2-40B4-BE49-F238E27FC236}">
                <a16:creationId xmlns:a16="http://schemas.microsoft.com/office/drawing/2014/main" id="{B5954EE9-4887-4B6B-8A8B-75675A6A3C58}"/>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11560603" y="2641826"/>
            <a:ext cx="402332" cy="402332"/>
          </a:xfrm>
          <a:prstGeom prst="rect">
            <a:avLst/>
          </a:prstGeom>
        </p:spPr>
      </p:pic>
      <p:pic>
        <p:nvPicPr>
          <p:cNvPr id="248" name="Graphic 247">
            <a:hlinkClick r:id="rId19" action="ppaction://hlinksldjump"/>
            <a:extLst>
              <a:ext uri="{FF2B5EF4-FFF2-40B4-BE49-F238E27FC236}">
                <a16:creationId xmlns:a16="http://schemas.microsoft.com/office/drawing/2014/main" id="{0E0BF7D3-F794-46F0-971B-36FBE955D61B}"/>
              </a:ext>
            </a:extLst>
          </p:cNvPr>
          <p:cNvPicPr>
            <a:picLocks/>
          </p:cNvPicPr>
          <p:nvPr/>
        </p:nvPicPr>
        <p:blipFill>
          <a:blip r:embed="rId20">
            <a:extLst>
              <a:ext uri="{96DAC541-7B7A-43D3-8B79-37D633B846F1}">
                <asvg:svgBlip xmlns:asvg="http://schemas.microsoft.com/office/drawing/2016/SVG/main" r:embed="rId21"/>
              </a:ext>
            </a:extLst>
          </a:blip>
          <a:stretch>
            <a:fillRect/>
          </a:stretch>
        </p:blipFill>
        <p:spPr>
          <a:xfrm>
            <a:off x="11578326" y="3354901"/>
            <a:ext cx="402332" cy="402332"/>
          </a:xfrm>
          <a:prstGeom prst="rect">
            <a:avLst/>
          </a:prstGeom>
        </p:spPr>
      </p:pic>
      <p:pic>
        <p:nvPicPr>
          <p:cNvPr id="249" name="Graphic 248">
            <a:hlinkClick r:id="rId22" action="ppaction://hlinksldjump"/>
            <a:extLst>
              <a:ext uri="{FF2B5EF4-FFF2-40B4-BE49-F238E27FC236}">
                <a16:creationId xmlns:a16="http://schemas.microsoft.com/office/drawing/2014/main" id="{9C72EAF3-7B8A-4043-A4E4-A1AF3B6BA400}"/>
              </a:ext>
            </a:extLst>
          </p:cNvPr>
          <p:cNvPicPr>
            <a:picLocks/>
          </p:cNvPicPr>
          <p:nvPr/>
        </p:nvPicPr>
        <p:blipFill>
          <a:blip r:embed="rId23">
            <a:extLst>
              <a:ext uri="{96DAC541-7B7A-43D3-8B79-37D633B846F1}">
                <asvg:svgBlip xmlns:asvg="http://schemas.microsoft.com/office/drawing/2016/SVG/main" r:embed="rId24"/>
              </a:ext>
            </a:extLst>
          </a:blip>
          <a:stretch>
            <a:fillRect/>
          </a:stretch>
        </p:blipFill>
        <p:spPr>
          <a:xfrm>
            <a:off x="11569883" y="4152289"/>
            <a:ext cx="402332" cy="402332"/>
          </a:xfrm>
          <a:prstGeom prst="rect">
            <a:avLst/>
          </a:prstGeom>
        </p:spPr>
      </p:pic>
      <p:pic>
        <p:nvPicPr>
          <p:cNvPr id="250" name="Graphic 249">
            <a:hlinkClick r:id="rId25" action="ppaction://hlinksldjump"/>
            <a:extLst>
              <a:ext uri="{FF2B5EF4-FFF2-40B4-BE49-F238E27FC236}">
                <a16:creationId xmlns:a16="http://schemas.microsoft.com/office/drawing/2014/main" id="{434163D1-483B-4956-80AB-68F32473DA51}"/>
              </a:ext>
            </a:extLst>
          </p:cNvPr>
          <p:cNvPicPr>
            <a:picLocks/>
          </p:cNvPicPr>
          <p:nvPr/>
        </p:nvPicPr>
        <p:blipFill>
          <a:blip r:embed="rId26">
            <a:extLst>
              <a:ext uri="{96DAC541-7B7A-43D3-8B79-37D633B846F1}">
                <asvg:svgBlip xmlns:asvg="http://schemas.microsoft.com/office/drawing/2016/SVG/main" r:embed="rId27"/>
              </a:ext>
            </a:extLst>
          </a:blip>
          <a:stretch>
            <a:fillRect/>
          </a:stretch>
        </p:blipFill>
        <p:spPr>
          <a:xfrm>
            <a:off x="11545405" y="4926395"/>
            <a:ext cx="402332" cy="402332"/>
          </a:xfrm>
          <a:prstGeom prst="rect">
            <a:avLst/>
          </a:prstGeom>
        </p:spPr>
      </p:pic>
      <p:pic>
        <p:nvPicPr>
          <p:cNvPr id="251" name="Graphic 250">
            <a:hlinkClick r:id="rId28" action="ppaction://hlinksldjump"/>
            <a:extLst>
              <a:ext uri="{FF2B5EF4-FFF2-40B4-BE49-F238E27FC236}">
                <a16:creationId xmlns:a16="http://schemas.microsoft.com/office/drawing/2014/main" id="{1FCFDA26-5900-4E29-978E-CBAF21F8392B}"/>
              </a:ext>
            </a:extLst>
          </p:cNvPr>
          <p:cNvPicPr>
            <a:picLocks/>
          </p:cNvPicPr>
          <p:nvPr/>
        </p:nvPicPr>
        <p:blipFill>
          <a:blip r:embed="rId29">
            <a:extLst>
              <a:ext uri="{96DAC541-7B7A-43D3-8B79-37D633B846F1}">
                <asvg:svgBlip xmlns:asvg="http://schemas.microsoft.com/office/drawing/2016/SVG/main" r:embed="rId30"/>
              </a:ext>
            </a:extLst>
          </a:blip>
          <a:stretch>
            <a:fillRect/>
          </a:stretch>
        </p:blipFill>
        <p:spPr>
          <a:xfrm>
            <a:off x="11535425" y="5718035"/>
            <a:ext cx="402332" cy="402332"/>
          </a:xfrm>
          <a:prstGeom prst="rect">
            <a:avLst/>
          </a:prstGeom>
        </p:spPr>
      </p:pic>
      <p:sp>
        <p:nvSpPr>
          <p:cNvPr id="157" name="TextBox 156">
            <a:extLst>
              <a:ext uri="{FF2B5EF4-FFF2-40B4-BE49-F238E27FC236}">
                <a16:creationId xmlns:a16="http://schemas.microsoft.com/office/drawing/2014/main" id="{B3390153-B15C-41F1-B291-8219683810C4}"/>
              </a:ext>
            </a:extLst>
          </p:cNvPr>
          <p:cNvSpPr txBox="1"/>
          <p:nvPr/>
        </p:nvSpPr>
        <p:spPr>
          <a:xfrm>
            <a:off x="3893400" y="472090"/>
            <a:ext cx="4049314" cy="1862048"/>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UVN Buc Thu" panose="030306020505070F0A05" pitchFamily="66" charset="0"/>
              </a:rPr>
              <a:t>Dặn dò</a:t>
            </a:r>
            <a:endParaRPr lang="id-ID" sz="11500" dirty="0">
              <a:solidFill>
                <a:schemeClr val="bg1"/>
              </a:solidFill>
              <a:effectLst>
                <a:outerShdw blurRad="38100" dist="38100" dir="2700000" algn="tl">
                  <a:srgbClr val="000000">
                    <a:alpha val="43137"/>
                  </a:srgbClr>
                </a:outerShdw>
              </a:effectLst>
              <a:latin typeface="UVN Buc Thu" panose="030306020505070F0A05" pitchFamily="66" charset="0"/>
            </a:endParaRPr>
          </a:p>
        </p:txBody>
      </p:sp>
    </p:spTree>
    <p:extLst>
      <p:ext uri="{BB962C8B-B14F-4D97-AF65-F5344CB8AC3E}">
        <p14:creationId xmlns:p14="http://schemas.microsoft.com/office/powerpoint/2010/main" val="628527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750" fill="hold"/>
                                        <p:tgtEl>
                                          <p:spTgt spid="157"/>
                                        </p:tgtEl>
                                        <p:attrNameLst>
                                          <p:attrName>ppt_w</p:attrName>
                                        </p:attrNameLst>
                                      </p:cBhvr>
                                      <p:tavLst>
                                        <p:tav tm="0">
                                          <p:val>
                                            <p:fltVal val="0"/>
                                          </p:val>
                                        </p:tav>
                                        <p:tav tm="100000">
                                          <p:val>
                                            <p:strVal val="#ppt_w"/>
                                          </p:val>
                                        </p:tav>
                                      </p:tavLst>
                                    </p:anim>
                                    <p:anim calcmode="lin" valueType="num">
                                      <p:cBhvr>
                                        <p:cTn id="8" dur="750" fill="hold"/>
                                        <p:tgtEl>
                                          <p:spTgt spid="157"/>
                                        </p:tgtEl>
                                        <p:attrNameLst>
                                          <p:attrName>ppt_h</p:attrName>
                                        </p:attrNameLst>
                                      </p:cBhvr>
                                      <p:tavLst>
                                        <p:tav tm="0">
                                          <p:val>
                                            <p:fltVal val="0"/>
                                          </p:val>
                                        </p:tav>
                                        <p:tav tm="100000">
                                          <p:val>
                                            <p:strVal val="#ppt_h"/>
                                          </p:val>
                                        </p:tav>
                                      </p:tavLst>
                                    </p:anim>
                                    <p:animEffect transition="in" filter="fade">
                                      <p:cBhvr>
                                        <p:cTn id="9" dur="750"/>
                                        <p:tgtEl>
                                          <p:spTgt spid="157"/>
                                        </p:tgtEl>
                                      </p:cBhvr>
                                    </p:animEffect>
                                  </p:childTnLst>
                                </p:cTn>
                              </p:par>
                              <p:par>
                                <p:cTn id="10" presetID="53" presetClass="entr" presetSubtype="16" fill="hold" nodeType="withEffect">
                                  <p:stCondLst>
                                    <p:cond delay="500"/>
                                  </p:stCondLst>
                                  <p:childTnLst>
                                    <p:set>
                                      <p:cBhvr>
                                        <p:cTn id="11" dur="1" fill="hold">
                                          <p:stCondLst>
                                            <p:cond delay="0"/>
                                          </p:stCondLst>
                                        </p:cTn>
                                        <p:tgtEl>
                                          <p:spTgt spid="467"/>
                                        </p:tgtEl>
                                        <p:attrNameLst>
                                          <p:attrName>style.visibility</p:attrName>
                                        </p:attrNameLst>
                                      </p:cBhvr>
                                      <p:to>
                                        <p:strVal val="visible"/>
                                      </p:to>
                                    </p:set>
                                    <p:anim calcmode="lin" valueType="num">
                                      <p:cBhvr>
                                        <p:cTn id="12" dur="750" fill="hold"/>
                                        <p:tgtEl>
                                          <p:spTgt spid="467"/>
                                        </p:tgtEl>
                                        <p:attrNameLst>
                                          <p:attrName>ppt_w</p:attrName>
                                        </p:attrNameLst>
                                      </p:cBhvr>
                                      <p:tavLst>
                                        <p:tav tm="0">
                                          <p:val>
                                            <p:fltVal val="0"/>
                                          </p:val>
                                        </p:tav>
                                        <p:tav tm="100000">
                                          <p:val>
                                            <p:strVal val="#ppt_w"/>
                                          </p:val>
                                        </p:tav>
                                      </p:tavLst>
                                    </p:anim>
                                    <p:anim calcmode="lin" valueType="num">
                                      <p:cBhvr>
                                        <p:cTn id="13" dur="750" fill="hold"/>
                                        <p:tgtEl>
                                          <p:spTgt spid="467"/>
                                        </p:tgtEl>
                                        <p:attrNameLst>
                                          <p:attrName>ppt_h</p:attrName>
                                        </p:attrNameLst>
                                      </p:cBhvr>
                                      <p:tavLst>
                                        <p:tav tm="0">
                                          <p:val>
                                            <p:fltVal val="0"/>
                                          </p:val>
                                        </p:tav>
                                        <p:tav tm="100000">
                                          <p:val>
                                            <p:strVal val="#ppt_h"/>
                                          </p:val>
                                        </p:tav>
                                      </p:tavLst>
                                    </p:anim>
                                    <p:animEffect transition="in" filter="fade">
                                      <p:cBhvr>
                                        <p:cTn id="14" dur="750"/>
                                        <p:tgtEl>
                                          <p:spTgt spid="467"/>
                                        </p:tgtEl>
                                      </p:cBhvr>
                                    </p:animEffect>
                                  </p:childTnLst>
                                </p:cTn>
                              </p:par>
                              <p:par>
                                <p:cTn id="15" presetID="53" presetClass="entr" presetSubtype="16" fill="hold" nodeType="withEffect">
                                  <p:stCondLst>
                                    <p:cond delay="1000"/>
                                  </p:stCondLst>
                                  <p:childTnLst>
                                    <p:set>
                                      <p:cBhvr>
                                        <p:cTn id="16" dur="1" fill="hold">
                                          <p:stCondLst>
                                            <p:cond delay="0"/>
                                          </p:stCondLst>
                                        </p:cTn>
                                        <p:tgtEl>
                                          <p:spTgt spid="468"/>
                                        </p:tgtEl>
                                        <p:attrNameLst>
                                          <p:attrName>style.visibility</p:attrName>
                                        </p:attrNameLst>
                                      </p:cBhvr>
                                      <p:to>
                                        <p:strVal val="visible"/>
                                      </p:to>
                                    </p:set>
                                    <p:anim calcmode="lin" valueType="num">
                                      <p:cBhvr>
                                        <p:cTn id="17" dur="750" fill="hold"/>
                                        <p:tgtEl>
                                          <p:spTgt spid="468"/>
                                        </p:tgtEl>
                                        <p:attrNameLst>
                                          <p:attrName>ppt_w</p:attrName>
                                        </p:attrNameLst>
                                      </p:cBhvr>
                                      <p:tavLst>
                                        <p:tav tm="0">
                                          <p:val>
                                            <p:fltVal val="0"/>
                                          </p:val>
                                        </p:tav>
                                        <p:tav tm="100000">
                                          <p:val>
                                            <p:strVal val="#ppt_w"/>
                                          </p:val>
                                        </p:tav>
                                      </p:tavLst>
                                    </p:anim>
                                    <p:anim calcmode="lin" valueType="num">
                                      <p:cBhvr>
                                        <p:cTn id="18" dur="750" fill="hold"/>
                                        <p:tgtEl>
                                          <p:spTgt spid="468"/>
                                        </p:tgtEl>
                                        <p:attrNameLst>
                                          <p:attrName>ppt_h</p:attrName>
                                        </p:attrNameLst>
                                      </p:cBhvr>
                                      <p:tavLst>
                                        <p:tav tm="0">
                                          <p:val>
                                            <p:fltVal val="0"/>
                                          </p:val>
                                        </p:tav>
                                        <p:tav tm="100000">
                                          <p:val>
                                            <p:strVal val="#ppt_h"/>
                                          </p:val>
                                        </p:tav>
                                      </p:tavLst>
                                    </p:anim>
                                    <p:animEffect transition="in" filter="fade">
                                      <p:cBhvr>
                                        <p:cTn id="19" dur="750"/>
                                        <p:tgtEl>
                                          <p:spTgt spid="468"/>
                                        </p:tgtEl>
                                      </p:cBhvr>
                                    </p:animEffect>
                                  </p:childTnLst>
                                </p:cTn>
                              </p:par>
                              <p:par>
                                <p:cTn id="20" presetID="10" presetClass="entr" presetSubtype="0" fill="hold" nodeType="withEffect">
                                  <p:stCondLst>
                                    <p:cond delay="0"/>
                                  </p:stCondLst>
                                  <p:childTnLst>
                                    <p:set>
                                      <p:cBhvr>
                                        <p:cTn id="21" dur="1" fill="hold">
                                          <p:stCondLst>
                                            <p:cond delay="0"/>
                                          </p:stCondLst>
                                        </p:cTn>
                                        <p:tgtEl>
                                          <p:spTgt spid="488"/>
                                        </p:tgtEl>
                                        <p:attrNameLst>
                                          <p:attrName>style.visibility</p:attrName>
                                        </p:attrNameLst>
                                      </p:cBhvr>
                                      <p:to>
                                        <p:strVal val="visible"/>
                                      </p:to>
                                    </p:set>
                                    <p:animEffect transition="in" filter="fade">
                                      <p:cBhvr>
                                        <p:cTn id="22" dur="750"/>
                                        <p:tgtEl>
                                          <p:spTgt spid="488"/>
                                        </p:tgtEl>
                                      </p:cBhvr>
                                    </p:animEffect>
                                  </p:childTnLst>
                                </p:cTn>
                              </p:par>
                              <p:par>
                                <p:cTn id="23" presetID="53" presetClass="entr" presetSubtype="16" fill="hold" nodeType="withEffect">
                                  <p:stCondLst>
                                    <p:cond delay="500"/>
                                  </p:stCondLst>
                                  <p:childTnLst>
                                    <p:set>
                                      <p:cBhvr>
                                        <p:cTn id="24" dur="1" fill="hold">
                                          <p:stCondLst>
                                            <p:cond delay="0"/>
                                          </p:stCondLst>
                                        </p:cTn>
                                        <p:tgtEl>
                                          <p:spTgt spid="486"/>
                                        </p:tgtEl>
                                        <p:attrNameLst>
                                          <p:attrName>style.visibility</p:attrName>
                                        </p:attrNameLst>
                                      </p:cBhvr>
                                      <p:to>
                                        <p:strVal val="visible"/>
                                      </p:to>
                                    </p:set>
                                    <p:anim calcmode="lin" valueType="num">
                                      <p:cBhvr>
                                        <p:cTn id="25" dur="750" fill="hold"/>
                                        <p:tgtEl>
                                          <p:spTgt spid="486"/>
                                        </p:tgtEl>
                                        <p:attrNameLst>
                                          <p:attrName>ppt_w</p:attrName>
                                        </p:attrNameLst>
                                      </p:cBhvr>
                                      <p:tavLst>
                                        <p:tav tm="0">
                                          <p:val>
                                            <p:fltVal val="0"/>
                                          </p:val>
                                        </p:tav>
                                        <p:tav tm="100000">
                                          <p:val>
                                            <p:strVal val="#ppt_w"/>
                                          </p:val>
                                        </p:tav>
                                      </p:tavLst>
                                    </p:anim>
                                    <p:anim calcmode="lin" valueType="num">
                                      <p:cBhvr>
                                        <p:cTn id="26" dur="750" fill="hold"/>
                                        <p:tgtEl>
                                          <p:spTgt spid="486"/>
                                        </p:tgtEl>
                                        <p:attrNameLst>
                                          <p:attrName>ppt_h</p:attrName>
                                        </p:attrNameLst>
                                      </p:cBhvr>
                                      <p:tavLst>
                                        <p:tav tm="0">
                                          <p:val>
                                            <p:fltVal val="0"/>
                                          </p:val>
                                        </p:tav>
                                        <p:tav tm="100000">
                                          <p:val>
                                            <p:strVal val="#ppt_h"/>
                                          </p:val>
                                        </p:tav>
                                      </p:tavLst>
                                    </p:anim>
                                    <p:animEffect transition="in" filter="fade">
                                      <p:cBhvr>
                                        <p:cTn id="27" dur="750"/>
                                        <p:tgtEl>
                                          <p:spTgt spid="486"/>
                                        </p:tgtEl>
                                      </p:cBhvr>
                                    </p:animEffect>
                                  </p:childTnLst>
                                </p:cTn>
                              </p:par>
                              <p:par>
                                <p:cTn id="28" presetID="53" presetClass="entr" presetSubtype="16" fill="hold" nodeType="withEffect">
                                  <p:stCondLst>
                                    <p:cond delay="750"/>
                                  </p:stCondLst>
                                  <p:childTnLst>
                                    <p:set>
                                      <p:cBhvr>
                                        <p:cTn id="29" dur="1" fill="hold">
                                          <p:stCondLst>
                                            <p:cond delay="0"/>
                                          </p:stCondLst>
                                        </p:cTn>
                                        <p:tgtEl>
                                          <p:spTgt spid="487"/>
                                        </p:tgtEl>
                                        <p:attrNameLst>
                                          <p:attrName>style.visibility</p:attrName>
                                        </p:attrNameLst>
                                      </p:cBhvr>
                                      <p:to>
                                        <p:strVal val="visible"/>
                                      </p:to>
                                    </p:set>
                                    <p:anim calcmode="lin" valueType="num">
                                      <p:cBhvr>
                                        <p:cTn id="30" dur="750" fill="hold"/>
                                        <p:tgtEl>
                                          <p:spTgt spid="487"/>
                                        </p:tgtEl>
                                        <p:attrNameLst>
                                          <p:attrName>ppt_w</p:attrName>
                                        </p:attrNameLst>
                                      </p:cBhvr>
                                      <p:tavLst>
                                        <p:tav tm="0">
                                          <p:val>
                                            <p:fltVal val="0"/>
                                          </p:val>
                                        </p:tav>
                                        <p:tav tm="100000">
                                          <p:val>
                                            <p:strVal val="#ppt_w"/>
                                          </p:val>
                                        </p:tav>
                                      </p:tavLst>
                                    </p:anim>
                                    <p:anim calcmode="lin" valueType="num">
                                      <p:cBhvr>
                                        <p:cTn id="31" dur="750" fill="hold"/>
                                        <p:tgtEl>
                                          <p:spTgt spid="487"/>
                                        </p:tgtEl>
                                        <p:attrNameLst>
                                          <p:attrName>ppt_h</p:attrName>
                                        </p:attrNameLst>
                                      </p:cBhvr>
                                      <p:tavLst>
                                        <p:tav tm="0">
                                          <p:val>
                                            <p:fltVal val="0"/>
                                          </p:val>
                                        </p:tav>
                                        <p:tav tm="100000">
                                          <p:val>
                                            <p:strVal val="#ppt_h"/>
                                          </p:val>
                                        </p:tav>
                                      </p:tavLst>
                                    </p:anim>
                                    <p:animEffect transition="in" filter="fade">
                                      <p:cBhvr>
                                        <p:cTn id="32" dur="750"/>
                                        <p:tgtEl>
                                          <p:spTgt spid="487"/>
                                        </p:tgtEl>
                                      </p:cBhvr>
                                    </p:animEffect>
                                  </p:childTnLst>
                                </p:cTn>
                              </p:par>
                              <p:par>
                                <p:cTn id="33" presetID="53" presetClass="entr" presetSubtype="16" fill="hold" nodeType="withEffect">
                                  <p:stCondLst>
                                    <p:cond delay="1000"/>
                                  </p:stCondLst>
                                  <p:childTnLst>
                                    <p:set>
                                      <p:cBhvr>
                                        <p:cTn id="34" dur="1" fill="hold">
                                          <p:stCondLst>
                                            <p:cond delay="0"/>
                                          </p:stCondLst>
                                        </p:cTn>
                                        <p:tgtEl>
                                          <p:spTgt spid="485"/>
                                        </p:tgtEl>
                                        <p:attrNameLst>
                                          <p:attrName>style.visibility</p:attrName>
                                        </p:attrNameLst>
                                      </p:cBhvr>
                                      <p:to>
                                        <p:strVal val="visible"/>
                                      </p:to>
                                    </p:set>
                                    <p:anim calcmode="lin" valueType="num">
                                      <p:cBhvr>
                                        <p:cTn id="35" dur="750" fill="hold"/>
                                        <p:tgtEl>
                                          <p:spTgt spid="485"/>
                                        </p:tgtEl>
                                        <p:attrNameLst>
                                          <p:attrName>ppt_w</p:attrName>
                                        </p:attrNameLst>
                                      </p:cBhvr>
                                      <p:tavLst>
                                        <p:tav tm="0">
                                          <p:val>
                                            <p:fltVal val="0"/>
                                          </p:val>
                                        </p:tav>
                                        <p:tav tm="100000">
                                          <p:val>
                                            <p:strVal val="#ppt_w"/>
                                          </p:val>
                                        </p:tav>
                                      </p:tavLst>
                                    </p:anim>
                                    <p:anim calcmode="lin" valueType="num">
                                      <p:cBhvr>
                                        <p:cTn id="36" dur="750" fill="hold"/>
                                        <p:tgtEl>
                                          <p:spTgt spid="485"/>
                                        </p:tgtEl>
                                        <p:attrNameLst>
                                          <p:attrName>ppt_h</p:attrName>
                                        </p:attrNameLst>
                                      </p:cBhvr>
                                      <p:tavLst>
                                        <p:tav tm="0">
                                          <p:val>
                                            <p:fltVal val="0"/>
                                          </p:val>
                                        </p:tav>
                                        <p:tav tm="100000">
                                          <p:val>
                                            <p:strVal val="#ppt_h"/>
                                          </p:val>
                                        </p:tav>
                                      </p:tavLst>
                                    </p:anim>
                                    <p:animEffect transition="in" filter="fade">
                                      <p:cBhvr>
                                        <p:cTn id="37" dur="750"/>
                                        <p:tgtEl>
                                          <p:spTgt spid="485"/>
                                        </p:tgtEl>
                                      </p:cBhvr>
                                    </p:animEffect>
                                  </p:childTnLst>
                                </p:cTn>
                              </p:par>
                              <p:par>
                                <p:cTn id="38" presetID="53" presetClass="entr" presetSubtype="16" fill="hold" nodeType="withEffect">
                                  <p:stCondLst>
                                    <p:cond delay="1250"/>
                                  </p:stCondLst>
                                  <p:childTnLst>
                                    <p:set>
                                      <p:cBhvr>
                                        <p:cTn id="39" dur="1" fill="hold">
                                          <p:stCondLst>
                                            <p:cond delay="0"/>
                                          </p:stCondLst>
                                        </p:cTn>
                                        <p:tgtEl>
                                          <p:spTgt spid="484"/>
                                        </p:tgtEl>
                                        <p:attrNameLst>
                                          <p:attrName>style.visibility</p:attrName>
                                        </p:attrNameLst>
                                      </p:cBhvr>
                                      <p:to>
                                        <p:strVal val="visible"/>
                                      </p:to>
                                    </p:set>
                                    <p:anim calcmode="lin" valueType="num">
                                      <p:cBhvr>
                                        <p:cTn id="40" dur="750" fill="hold"/>
                                        <p:tgtEl>
                                          <p:spTgt spid="484"/>
                                        </p:tgtEl>
                                        <p:attrNameLst>
                                          <p:attrName>ppt_w</p:attrName>
                                        </p:attrNameLst>
                                      </p:cBhvr>
                                      <p:tavLst>
                                        <p:tav tm="0">
                                          <p:val>
                                            <p:fltVal val="0"/>
                                          </p:val>
                                        </p:tav>
                                        <p:tav tm="100000">
                                          <p:val>
                                            <p:strVal val="#ppt_w"/>
                                          </p:val>
                                        </p:tav>
                                      </p:tavLst>
                                    </p:anim>
                                    <p:anim calcmode="lin" valueType="num">
                                      <p:cBhvr>
                                        <p:cTn id="41" dur="750" fill="hold"/>
                                        <p:tgtEl>
                                          <p:spTgt spid="484"/>
                                        </p:tgtEl>
                                        <p:attrNameLst>
                                          <p:attrName>ppt_h</p:attrName>
                                        </p:attrNameLst>
                                      </p:cBhvr>
                                      <p:tavLst>
                                        <p:tav tm="0">
                                          <p:val>
                                            <p:fltVal val="0"/>
                                          </p:val>
                                        </p:tav>
                                        <p:tav tm="100000">
                                          <p:val>
                                            <p:strVal val="#ppt_h"/>
                                          </p:val>
                                        </p:tav>
                                      </p:tavLst>
                                    </p:anim>
                                    <p:animEffect transition="in" filter="fade">
                                      <p:cBhvr>
                                        <p:cTn id="42" dur="750"/>
                                        <p:tgtEl>
                                          <p:spTgt spid="484"/>
                                        </p:tgtEl>
                                      </p:cBhvr>
                                    </p:animEffect>
                                  </p:childTnLst>
                                </p:cTn>
                              </p:par>
                              <p:par>
                                <p:cTn id="43" presetID="10" presetClass="entr" presetSubtype="0" fill="hold" nodeType="withEffect">
                                  <p:stCondLst>
                                    <p:cond delay="1750"/>
                                  </p:stCondLst>
                                  <p:childTnLst>
                                    <p:set>
                                      <p:cBhvr>
                                        <p:cTn id="44" dur="1" fill="hold">
                                          <p:stCondLst>
                                            <p:cond delay="0"/>
                                          </p:stCondLst>
                                        </p:cTn>
                                        <p:tgtEl>
                                          <p:spTgt spid="472"/>
                                        </p:tgtEl>
                                        <p:attrNameLst>
                                          <p:attrName>style.visibility</p:attrName>
                                        </p:attrNameLst>
                                      </p:cBhvr>
                                      <p:to>
                                        <p:strVal val="visible"/>
                                      </p:to>
                                    </p:set>
                                    <p:animEffect transition="in" filter="fade">
                                      <p:cBhvr>
                                        <p:cTn id="45" dur="500"/>
                                        <p:tgtEl>
                                          <p:spTgt spid="472"/>
                                        </p:tgtEl>
                                      </p:cBhvr>
                                    </p:animEffect>
                                  </p:childTnLst>
                                </p:cTn>
                              </p:par>
                              <p:par>
                                <p:cTn id="46" presetID="22" presetClass="entr" presetSubtype="8" fill="hold" nodeType="withEffect">
                                  <p:stCondLst>
                                    <p:cond delay="2250"/>
                                  </p:stCondLst>
                                  <p:childTnLst>
                                    <p:set>
                                      <p:cBhvr>
                                        <p:cTn id="47" dur="1" fill="hold">
                                          <p:stCondLst>
                                            <p:cond delay="0"/>
                                          </p:stCondLst>
                                        </p:cTn>
                                        <p:tgtEl>
                                          <p:spTgt spid="469"/>
                                        </p:tgtEl>
                                        <p:attrNameLst>
                                          <p:attrName>style.visibility</p:attrName>
                                        </p:attrNameLst>
                                      </p:cBhvr>
                                      <p:to>
                                        <p:strVal val="visible"/>
                                      </p:to>
                                    </p:set>
                                    <p:animEffect transition="in" filter="wipe(left)">
                                      <p:cBhvr>
                                        <p:cTn id="48" dur="750"/>
                                        <p:tgtEl>
                                          <p:spTgt spid="469"/>
                                        </p:tgtEl>
                                      </p:cBhvr>
                                    </p:animEffect>
                                  </p:childTnLst>
                                </p:cTn>
                              </p:par>
                              <p:par>
                                <p:cTn id="49" presetID="10" presetClass="entr" presetSubtype="0" fill="hold" grpId="0" nodeType="withEffect">
                                  <p:stCondLst>
                                    <p:cond delay="2750"/>
                                  </p:stCondLst>
                                  <p:childTnLst>
                                    <p:set>
                                      <p:cBhvr>
                                        <p:cTn id="50" dur="1" fill="hold">
                                          <p:stCondLst>
                                            <p:cond delay="0"/>
                                          </p:stCondLst>
                                        </p:cTn>
                                        <p:tgtEl>
                                          <p:spTgt spid="481"/>
                                        </p:tgtEl>
                                        <p:attrNameLst>
                                          <p:attrName>style.visibility</p:attrName>
                                        </p:attrNameLst>
                                      </p:cBhvr>
                                      <p:to>
                                        <p:strVal val="visible"/>
                                      </p:to>
                                    </p:set>
                                    <p:animEffect transition="in" filter="fade">
                                      <p:cBhvr>
                                        <p:cTn id="51" dur="750"/>
                                        <p:tgtEl>
                                          <p:spTgt spid="481"/>
                                        </p:tgtEl>
                                      </p:cBhvr>
                                    </p:animEffect>
                                  </p:childTnLst>
                                </p:cTn>
                              </p:par>
                              <p:par>
                                <p:cTn id="52" presetID="10" presetClass="entr" presetSubtype="0" fill="hold" nodeType="withEffect">
                                  <p:stCondLst>
                                    <p:cond delay="3000"/>
                                  </p:stCondLst>
                                  <p:childTnLst>
                                    <p:set>
                                      <p:cBhvr>
                                        <p:cTn id="53" dur="1" fill="hold">
                                          <p:stCondLst>
                                            <p:cond delay="0"/>
                                          </p:stCondLst>
                                        </p:cTn>
                                        <p:tgtEl>
                                          <p:spTgt spid="480"/>
                                        </p:tgtEl>
                                        <p:attrNameLst>
                                          <p:attrName>style.visibility</p:attrName>
                                        </p:attrNameLst>
                                      </p:cBhvr>
                                      <p:to>
                                        <p:strVal val="visible"/>
                                      </p:to>
                                    </p:set>
                                    <p:animEffect transition="in" filter="fade">
                                      <p:cBhvr>
                                        <p:cTn id="54" dur="750"/>
                                        <p:tgtEl>
                                          <p:spTgt spid="480"/>
                                        </p:tgtEl>
                                      </p:cBhvr>
                                    </p:animEffect>
                                  </p:childTnLst>
                                </p:cTn>
                              </p:par>
                              <p:par>
                                <p:cTn id="55" presetID="22" presetClass="entr" presetSubtype="2" fill="hold" nodeType="withEffect">
                                  <p:stCondLst>
                                    <p:cond delay="3750"/>
                                  </p:stCondLst>
                                  <p:childTnLst>
                                    <p:set>
                                      <p:cBhvr>
                                        <p:cTn id="56" dur="1" fill="hold">
                                          <p:stCondLst>
                                            <p:cond delay="0"/>
                                          </p:stCondLst>
                                        </p:cTn>
                                        <p:tgtEl>
                                          <p:spTgt spid="477"/>
                                        </p:tgtEl>
                                        <p:attrNameLst>
                                          <p:attrName>style.visibility</p:attrName>
                                        </p:attrNameLst>
                                      </p:cBhvr>
                                      <p:to>
                                        <p:strVal val="visible"/>
                                      </p:to>
                                    </p:set>
                                    <p:animEffect transition="in" filter="wipe(right)">
                                      <p:cBhvr>
                                        <p:cTn id="57" dur="750"/>
                                        <p:tgtEl>
                                          <p:spTgt spid="477"/>
                                        </p:tgtEl>
                                      </p:cBhvr>
                                    </p:animEffect>
                                  </p:childTnLst>
                                </p:cTn>
                              </p:par>
                              <p:par>
                                <p:cTn id="58" presetID="10" presetClass="entr" presetSubtype="0" fill="hold" grpId="0" nodeType="withEffect">
                                  <p:stCondLst>
                                    <p:cond delay="4500"/>
                                  </p:stCondLst>
                                  <p:childTnLst>
                                    <p:set>
                                      <p:cBhvr>
                                        <p:cTn id="59" dur="1" fill="hold">
                                          <p:stCondLst>
                                            <p:cond delay="0"/>
                                          </p:stCondLst>
                                        </p:cTn>
                                        <p:tgtEl>
                                          <p:spTgt spid="482"/>
                                        </p:tgtEl>
                                        <p:attrNameLst>
                                          <p:attrName>style.visibility</p:attrName>
                                        </p:attrNameLst>
                                      </p:cBhvr>
                                      <p:to>
                                        <p:strVal val="visible"/>
                                      </p:to>
                                    </p:set>
                                    <p:animEffect transition="in" filter="fade">
                                      <p:cBhvr>
                                        <p:cTn id="60" dur="750"/>
                                        <p:tgtEl>
                                          <p:spTgt spid="482"/>
                                        </p:tgtEl>
                                      </p:cBhvr>
                                    </p:animEffect>
                                  </p:childTnLst>
                                </p:cTn>
                              </p:par>
                              <p:par>
                                <p:cTn id="61" presetID="32" presetClass="emph" presetSubtype="0" repeatCount="10000" fill="hold" nodeType="withEffect">
                                  <p:stCondLst>
                                    <p:cond delay="0"/>
                                  </p:stCondLst>
                                  <p:childTnLst>
                                    <p:animRot by="120000">
                                      <p:cBhvr>
                                        <p:cTn id="62" dur="200" fill="hold">
                                          <p:stCondLst>
                                            <p:cond delay="0"/>
                                          </p:stCondLst>
                                        </p:cTn>
                                        <p:tgtEl>
                                          <p:spTgt spid="472"/>
                                        </p:tgtEl>
                                        <p:attrNameLst>
                                          <p:attrName>r</p:attrName>
                                        </p:attrNameLst>
                                      </p:cBhvr>
                                    </p:animRot>
                                    <p:animRot by="-240000">
                                      <p:cBhvr>
                                        <p:cTn id="63" dur="400" fill="hold">
                                          <p:stCondLst>
                                            <p:cond delay="400"/>
                                          </p:stCondLst>
                                        </p:cTn>
                                        <p:tgtEl>
                                          <p:spTgt spid="472"/>
                                        </p:tgtEl>
                                        <p:attrNameLst>
                                          <p:attrName>r</p:attrName>
                                        </p:attrNameLst>
                                      </p:cBhvr>
                                    </p:animRot>
                                    <p:animRot by="240000">
                                      <p:cBhvr>
                                        <p:cTn id="64" dur="400" fill="hold">
                                          <p:stCondLst>
                                            <p:cond delay="800"/>
                                          </p:stCondLst>
                                        </p:cTn>
                                        <p:tgtEl>
                                          <p:spTgt spid="472"/>
                                        </p:tgtEl>
                                        <p:attrNameLst>
                                          <p:attrName>r</p:attrName>
                                        </p:attrNameLst>
                                      </p:cBhvr>
                                    </p:animRot>
                                    <p:animRot by="-240000">
                                      <p:cBhvr>
                                        <p:cTn id="65" dur="400" fill="hold">
                                          <p:stCondLst>
                                            <p:cond delay="1200"/>
                                          </p:stCondLst>
                                        </p:cTn>
                                        <p:tgtEl>
                                          <p:spTgt spid="472"/>
                                        </p:tgtEl>
                                        <p:attrNameLst>
                                          <p:attrName>r</p:attrName>
                                        </p:attrNameLst>
                                      </p:cBhvr>
                                    </p:animRot>
                                    <p:animRot by="120000">
                                      <p:cBhvr>
                                        <p:cTn id="66" dur="400" fill="hold">
                                          <p:stCondLst>
                                            <p:cond delay="1600"/>
                                          </p:stCondLst>
                                        </p:cTn>
                                        <p:tgtEl>
                                          <p:spTgt spid="472"/>
                                        </p:tgtEl>
                                        <p:attrNameLst>
                                          <p:attrName>r</p:attrName>
                                        </p:attrNameLst>
                                      </p:cBhvr>
                                    </p:animRot>
                                  </p:childTnLst>
                                </p:cTn>
                              </p:par>
                              <p:par>
                                <p:cTn id="67" presetID="32" presetClass="emph" presetSubtype="0" repeatCount="10000" fill="hold" nodeType="withEffect">
                                  <p:stCondLst>
                                    <p:cond delay="0"/>
                                  </p:stCondLst>
                                  <p:childTnLst>
                                    <p:animRot by="120000">
                                      <p:cBhvr>
                                        <p:cTn id="68" dur="200" fill="hold">
                                          <p:stCondLst>
                                            <p:cond delay="0"/>
                                          </p:stCondLst>
                                        </p:cTn>
                                        <p:tgtEl>
                                          <p:spTgt spid="480"/>
                                        </p:tgtEl>
                                        <p:attrNameLst>
                                          <p:attrName>r</p:attrName>
                                        </p:attrNameLst>
                                      </p:cBhvr>
                                    </p:animRot>
                                    <p:animRot by="-240000">
                                      <p:cBhvr>
                                        <p:cTn id="69" dur="400" fill="hold">
                                          <p:stCondLst>
                                            <p:cond delay="400"/>
                                          </p:stCondLst>
                                        </p:cTn>
                                        <p:tgtEl>
                                          <p:spTgt spid="480"/>
                                        </p:tgtEl>
                                        <p:attrNameLst>
                                          <p:attrName>r</p:attrName>
                                        </p:attrNameLst>
                                      </p:cBhvr>
                                    </p:animRot>
                                    <p:animRot by="240000">
                                      <p:cBhvr>
                                        <p:cTn id="70" dur="400" fill="hold">
                                          <p:stCondLst>
                                            <p:cond delay="800"/>
                                          </p:stCondLst>
                                        </p:cTn>
                                        <p:tgtEl>
                                          <p:spTgt spid="480"/>
                                        </p:tgtEl>
                                        <p:attrNameLst>
                                          <p:attrName>r</p:attrName>
                                        </p:attrNameLst>
                                      </p:cBhvr>
                                    </p:animRot>
                                    <p:animRot by="-240000">
                                      <p:cBhvr>
                                        <p:cTn id="71" dur="400" fill="hold">
                                          <p:stCondLst>
                                            <p:cond delay="1200"/>
                                          </p:stCondLst>
                                        </p:cTn>
                                        <p:tgtEl>
                                          <p:spTgt spid="480"/>
                                        </p:tgtEl>
                                        <p:attrNameLst>
                                          <p:attrName>r</p:attrName>
                                        </p:attrNameLst>
                                      </p:cBhvr>
                                    </p:animRot>
                                    <p:animRot by="120000">
                                      <p:cBhvr>
                                        <p:cTn id="72" dur="400" fill="hold">
                                          <p:stCondLst>
                                            <p:cond delay="1600"/>
                                          </p:stCondLst>
                                        </p:cTn>
                                        <p:tgtEl>
                                          <p:spTgt spid="480"/>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486"/>
                                        </p:tgtEl>
                                        <p:attrNameLst>
                                          <p:attrName>r</p:attrName>
                                        </p:attrNameLst>
                                      </p:cBhvr>
                                    </p:animRot>
                                    <p:animRot by="-240000">
                                      <p:cBhvr>
                                        <p:cTn id="75" dur="200" fill="hold">
                                          <p:stCondLst>
                                            <p:cond delay="200"/>
                                          </p:stCondLst>
                                        </p:cTn>
                                        <p:tgtEl>
                                          <p:spTgt spid="486"/>
                                        </p:tgtEl>
                                        <p:attrNameLst>
                                          <p:attrName>r</p:attrName>
                                        </p:attrNameLst>
                                      </p:cBhvr>
                                    </p:animRot>
                                    <p:animRot by="240000">
                                      <p:cBhvr>
                                        <p:cTn id="76" dur="200" fill="hold">
                                          <p:stCondLst>
                                            <p:cond delay="400"/>
                                          </p:stCondLst>
                                        </p:cTn>
                                        <p:tgtEl>
                                          <p:spTgt spid="486"/>
                                        </p:tgtEl>
                                        <p:attrNameLst>
                                          <p:attrName>r</p:attrName>
                                        </p:attrNameLst>
                                      </p:cBhvr>
                                    </p:animRot>
                                    <p:animRot by="-240000">
                                      <p:cBhvr>
                                        <p:cTn id="77" dur="200" fill="hold">
                                          <p:stCondLst>
                                            <p:cond delay="600"/>
                                          </p:stCondLst>
                                        </p:cTn>
                                        <p:tgtEl>
                                          <p:spTgt spid="486"/>
                                        </p:tgtEl>
                                        <p:attrNameLst>
                                          <p:attrName>r</p:attrName>
                                        </p:attrNameLst>
                                      </p:cBhvr>
                                    </p:animRot>
                                    <p:animRot by="120000">
                                      <p:cBhvr>
                                        <p:cTn id="78" dur="200" fill="hold">
                                          <p:stCondLst>
                                            <p:cond delay="800"/>
                                          </p:stCondLst>
                                        </p:cTn>
                                        <p:tgtEl>
                                          <p:spTgt spid="486"/>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485"/>
                                        </p:tgtEl>
                                        <p:attrNameLst>
                                          <p:attrName>r</p:attrName>
                                        </p:attrNameLst>
                                      </p:cBhvr>
                                    </p:animRot>
                                    <p:animRot by="-240000">
                                      <p:cBhvr>
                                        <p:cTn id="81" dur="200" fill="hold">
                                          <p:stCondLst>
                                            <p:cond delay="200"/>
                                          </p:stCondLst>
                                        </p:cTn>
                                        <p:tgtEl>
                                          <p:spTgt spid="485"/>
                                        </p:tgtEl>
                                        <p:attrNameLst>
                                          <p:attrName>r</p:attrName>
                                        </p:attrNameLst>
                                      </p:cBhvr>
                                    </p:animRot>
                                    <p:animRot by="240000">
                                      <p:cBhvr>
                                        <p:cTn id="82" dur="200" fill="hold">
                                          <p:stCondLst>
                                            <p:cond delay="400"/>
                                          </p:stCondLst>
                                        </p:cTn>
                                        <p:tgtEl>
                                          <p:spTgt spid="485"/>
                                        </p:tgtEl>
                                        <p:attrNameLst>
                                          <p:attrName>r</p:attrName>
                                        </p:attrNameLst>
                                      </p:cBhvr>
                                    </p:animRot>
                                    <p:animRot by="-240000">
                                      <p:cBhvr>
                                        <p:cTn id="83" dur="200" fill="hold">
                                          <p:stCondLst>
                                            <p:cond delay="600"/>
                                          </p:stCondLst>
                                        </p:cTn>
                                        <p:tgtEl>
                                          <p:spTgt spid="485"/>
                                        </p:tgtEl>
                                        <p:attrNameLst>
                                          <p:attrName>r</p:attrName>
                                        </p:attrNameLst>
                                      </p:cBhvr>
                                    </p:animRot>
                                    <p:animRot by="120000">
                                      <p:cBhvr>
                                        <p:cTn id="84" dur="200" fill="hold">
                                          <p:stCondLst>
                                            <p:cond delay="800"/>
                                          </p:stCondLst>
                                        </p:cTn>
                                        <p:tgtEl>
                                          <p:spTgt spid="485"/>
                                        </p:tgtEl>
                                        <p:attrNameLst>
                                          <p:attrName>r</p:attrName>
                                        </p:attrNameLst>
                                      </p:cBhvr>
                                    </p:animRot>
                                  </p:childTnLst>
                                </p:cTn>
                              </p:par>
                              <p:par>
                                <p:cTn id="85" presetID="6" presetClass="emph" presetSubtype="0" repeatCount="indefinite" autoRev="1" fill="hold" nodeType="withEffect">
                                  <p:stCondLst>
                                    <p:cond delay="0"/>
                                  </p:stCondLst>
                                  <p:childTnLst>
                                    <p:animScale>
                                      <p:cBhvr>
                                        <p:cTn id="86" dur="2000" fill="hold"/>
                                        <p:tgtEl>
                                          <p:spTgt spid="487"/>
                                        </p:tgtEl>
                                      </p:cBhvr>
                                      <p:by x="120000" y="120000"/>
                                    </p:animScale>
                                  </p:childTnLst>
                                </p:cTn>
                              </p:par>
                              <p:par>
                                <p:cTn id="87" presetID="6" presetClass="emph" presetSubtype="0" repeatCount="indefinite" autoRev="1" fill="hold" nodeType="withEffect">
                                  <p:stCondLst>
                                    <p:cond delay="0"/>
                                  </p:stCondLst>
                                  <p:childTnLst>
                                    <p:animScale>
                                      <p:cBhvr>
                                        <p:cTn id="88" dur="1350" fill="hold"/>
                                        <p:tgtEl>
                                          <p:spTgt spid="48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p:bldP spid="482" grpId="0"/>
      <p:bldP spid="15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09" name="Rounded Rectangle 2">
            <a:extLst>
              <a:ext uri="{FF2B5EF4-FFF2-40B4-BE49-F238E27FC236}">
                <a16:creationId xmlns:a16="http://schemas.microsoft.com/office/drawing/2014/main" id="{A8C2936E-E408-4FEE-AA54-6D8058161E6F}"/>
              </a:ext>
            </a:extLst>
          </p:cNvPr>
          <p:cNvSpPr/>
          <p:nvPr/>
        </p:nvSpPr>
        <p:spPr>
          <a:xfrm>
            <a:off x="1039213" y="547708"/>
            <a:ext cx="10245140" cy="5762583"/>
          </a:xfrm>
          <a:prstGeom prst="roundRect">
            <a:avLst>
              <a:gd name="adj" fmla="val 7547"/>
            </a:avLst>
          </a:prstGeom>
          <a:noFill/>
          <a:ln w="98425" cmpd="dbl">
            <a:solidFill>
              <a:srgbClr val="A5A58D">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A58D"/>
              </a:solidFill>
            </a:endParaRPr>
          </a:p>
        </p:txBody>
      </p:sp>
      <p:grpSp>
        <p:nvGrpSpPr>
          <p:cNvPr id="241" name="Group 240">
            <a:extLst>
              <a:ext uri="{FF2B5EF4-FFF2-40B4-BE49-F238E27FC236}">
                <a16:creationId xmlns:a16="http://schemas.microsoft.com/office/drawing/2014/main" id="{D605CE13-2BE3-4B6F-8DBA-4E42FECBA65F}"/>
              </a:ext>
            </a:extLst>
          </p:cNvPr>
          <p:cNvGrpSpPr/>
          <p:nvPr/>
        </p:nvGrpSpPr>
        <p:grpSpPr>
          <a:xfrm>
            <a:off x="794860" y="363297"/>
            <a:ext cx="10687960" cy="6131405"/>
            <a:chOff x="58561" y="345976"/>
            <a:chExt cx="10687960" cy="6131405"/>
          </a:xfrm>
        </p:grpSpPr>
        <p:grpSp>
          <p:nvGrpSpPr>
            <p:cNvPr id="242" name="Group 241">
              <a:extLst>
                <a:ext uri="{FF2B5EF4-FFF2-40B4-BE49-F238E27FC236}">
                  <a16:creationId xmlns:a16="http://schemas.microsoft.com/office/drawing/2014/main" id="{C52D7017-3855-45EA-B628-BBC366A264E5}"/>
                </a:ext>
              </a:extLst>
            </p:cNvPr>
            <p:cNvGrpSpPr/>
            <p:nvPr/>
          </p:nvGrpSpPr>
          <p:grpSpPr>
            <a:xfrm>
              <a:off x="74463" y="345976"/>
              <a:ext cx="10654512" cy="2287843"/>
              <a:chOff x="-10601" y="314077"/>
              <a:chExt cx="10654512" cy="2287843"/>
            </a:xfrm>
          </p:grpSpPr>
          <p:grpSp>
            <p:nvGrpSpPr>
              <p:cNvPr id="283" name="Group 282">
                <a:extLst>
                  <a:ext uri="{FF2B5EF4-FFF2-40B4-BE49-F238E27FC236}">
                    <a16:creationId xmlns:a16="http://schemas.microsoft.com/office/drawing/2014/main" id="{FE8DC678-2F32-406C-99D5-3F2DAFC82CC7}"/>
                  </a:ext>
                </a:extLst>
              </p:cNvPr>
              <p:cNvGrpSpPr/>
              <p:nvPr/>
            </p:nvGrpSpPr>
            <p:grpSpPr>
              <a:xfrm>
                <a:off x="-2650" y="314077"/>
                <a:ext cx="10646561" cy="1018687"/>
                <a:chOff x="-2650" y="314077"/>
                <a:chExt cx="10646561" cy="1018687"/>
              </a:xfrm>
            </p:grpSpPr>
            <p:grpSp>
              <p:nvGrpSpPr>
                <p:cNvPr id="297" name="Group 296">
                  <a:extLst>
                    <a:ext uri="{FF2B5EF4-FFF2-40B4-BE49-F238E27FC236}">
                      <a16:creationId xmlns:a16="http://schemas.microsoft.com/office/drawing/2014/main" id="{9EDE27DA-CBB7-414D-9C37-5D1798142FC7}"/>
                    </a:ext>
                  </a:extLst>
                </p:cNvPr>
                <p:cNvGrpSpPr/>
                <p:nvPr/>
              </p:nvGrpSpPr>
              <p:grpSpPr>
                <a:xfrm>
                  <a:off x="0" y="314077"/>
                  <a:ext cx="10641260" cy="371981"/>
                  <a:chOff x="251333" y="269936"/>
                  <a:chExt cx="10641260" cy="371981"/>
                </a:xfrm>
              </p:grpSpPr>
              <p:sp>
                <p:nvSpPr>
                  <p:cNvPr id="304" name="TextBox 303">
                    <a:extLst>
                      <a:ext uri="{FF2B5EF4-FFF2-40B4-BE49-F238E27FC236}">
                        <a16:creationId xmlns:a16="http://schemas.microsoft.com/office/drawing/2014/main" id="{D975353A-5CA2-4034-BA14-37B0E03E922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305" name="TextBox 304">
                    <a:extLst>
                      <a:ext uri="{FF2B5EF4-FFF2-40B4-BE49-F238E27FC236}">
                        <a16:creationId xmlns:a16="http://schemas.microsoft.com/office/drawing/2014/main" id="{F9511693-9B05-49CF-B057-608963EE62FD}"/>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98" name="Group 297">
                  <a:extLst>
                    <a:ext uri="{FF2B5EF4-FFF2-40B4-BE49-F238E27FC236}">
                      <a16:creationId xmlns:a16="http://schemas.microsoft.com/office/drawing/2014/main" id="{E6F73416-F32B-4756-A68D-9A1F9429A973}"/>
                    </a:ext>
                  </a:extLst>
                </p:cNvPr>
                <p:cNvGrpSpPr/>
                <p:nvPr/>
              </p:nvGrpSpPr>
              <p:grpSpPr>
                <a:xfrm>
                  <a:off x="2651" y="646706"/>
                  <a:ext cx="10641260" cy="371981"/>
                  <a:chOff x="251333" y="269936"/>
                  <a:chExt cx="10641260" cy="371981"/>
                </a:xfrm>
              </p:grpSpPr>
              <p:sp>
                <p:nvSpPr>
                  <p:cNvPr id="302" name="TextBox 301">
                    <a:extLst>
                      <a:ext uri="{FF2B5EF4-FFF2-40B4-BE49-F238E27FC236}">
                        <a16:creationId xmlns:a16="http://schemas.microsoft.com/office/drawing/2014/main" id="{1C12EBB2-6EB6-40BD-9B96-457E5EF5926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303" name="TextBox 302">
                    <a:extLst>
                      <a:ext uri="{FF2B5EF4-FFF2-40B4-BE49-F238E27FC236}">
                        <a16:creationId xmlns:a16="http://schemas.microsoft.com/office/drawing/2014/main" id="{0350AA9E-B7AB-4DAB-8E0E-F11D217862E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99" name="Group 298">
                  <a:extLst>
                    <a:ext uri="{FF2B5EF4-FFF2-40B4-BE49-F238E27FC236}">
                      <a16:creationId xmlns:a16="http://schemas.microsoft.com/office/drawing/2014/main" id="{CF774770-0EF5-448E-BB7F-C019179B284C}"/>
                    </a:ext>
                  </a:extLst>
                </p:cNvPr>
                <p:cNvGrpSpPr/>
                <p:nvPr/>
              </p:nvGrpSpPr>
              <p:grpSpPr>
                <a:xfrm>
                  <a:off x="-2650" y="960783"/>
                  <a:ext cx="10583552" cy="371981"/>
                  <a:chOff x="251333" y="269936"/>
                  <a:chExt cx="10583552" cy="371981"/>
                </a:xfrm>
              </p:grpSpPr>
              <p:sp>
                <p:nvSpPr>
                  <p:cNvPr id="300" name="TextBox 299">
                    <a:extLst>
                      <a:ext uri="{FF2B5EF4-FFF2-40B4-BE49-F238E27FC236}">
                        <a16:creationId xmlns:a16="http://schemas.microsoft.com/office/drawing/2014/main" id="{66C4A3AF-BCE4-450C-A19A-D4BA1202CB2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301" name="TextBox 300">
                    <a:extLst>
                      <a:ext uri="{FF2B5EF4-FFF2-40B4-BE49-F238E27FC236}">
                        <a16:creationId xmlns:a16="http://schemas.microsoft.com/office/drawing/2014/main" id="{FDB546F3-2270-4C12-A3E7-6A0C38AF0125}"/>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284" name="Group 283">
                <a:extLst>
                  <a:ext uri="{FF2B5EF4-FFF2-40B4-BE49-F238E27FC236}">
                    <a16:creationId xmlns:a16="http://schemas.microsoft.com/office/drawing/2014/main" id="{D54E86EE-C0D5-4081-8815-17DD1025E20C}"/>
                  </a:ext>
                </a:extLst>
              </p:cNvPr>
              <p:cNvGrpSpPr/>
              <p:nvPr/>
            </p:nvGrpSpPr>
            <p:grpSpPr>
              <a:xfrm>
                <a:off x="-10601" y="1269156"/>
                <a:ext cx="10649211" cy="1332764"/>
                <a:chOff x="-2650" y="0"/>
                <a:chExt cx="10649211" cy="1332764"/>
              </a:xfrm>
            </p:grpSpPr>
            <p:grpSp>
              <p:nvGrpSpPr>
                <p:cNvPr id="285" name="Group 284">
                  <a:extLst>
                    <a:ext uri="{FF2B5EF4-FFF2-40B4-BE49-F238E27FC236}">
                      <a16:creationId xmlns:a16="http://schemas.microsoft.com/office/drawing/2014/main" id="{D6519F8C-56BE-452C-93BF-894BDA8CE796}"/>
                    </a:ext>
                  </a:extLst>
                </p:cNvPr>
                <p:cNvGrpSpPr/>
                <p:nvPr/>
              </p:nvGrpSpPr>
              <p:grpSpPr>
                <a:xfrm>
                  <a:off x="5301" y="0"/>
                  <a:ext cx="10641260" cy="371981"/>
                  <a:chOff x="251333" y="269936"/>
                  <a:chExt cx="10641260" cy="371981"/>
                </a:xfrm>
              </p:grpSpPr>
              <p:sp>
                <p:nvSpPr>
                  <p:cNvPr id="295" name="TextBox 294">
                    <a:extLst>
                      <a:ext uri="{FF2B5EF4-FFF2-40B4-BE49-F238E27FC236}">
                        <a16:creationId xmlns:a16="http://schemas.microsoft.com/office/drawing/2014/main" id="{ED2DE293-CC72-453B-B584-31CCDA77DA7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6" name="TextBox 295">
                    <a:extLst>
                      <a:ext uri="{FF2B5EF4-FFF2-40B4-BE49-F238E27FC236}">
                        <a16:creationId xmlns:a16="http://schemas.microsoft.com/office/drawing/2014/main" id="{FC13FA98-F6DD-489F-9E58-DA2896ED902F}"/>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86" name="Group 285">
                  <a:extLst>
                    <a:ext uri="{FF2B5EF4-FFF2-40B4-BE49-F238E27FC236}">
                      <a16:creationId xmlns:a16="http://schemas.microsoft.com/office/drawing/2014/main" id="{8CDEBA33-49FE-4B63-AB2F-DEF88AD3DB61}"/>
                    </a:ext>
                  </a:extLst>
                </p:cNvPr>
                <p:cNvGrpSpPr/>
                <p:nvPr/>
              </p:nvGrpSpPr>
              <p:grpSpPr>
                <a:xfrm>
                  <a:off x="0" y="314077"/>
                  <a:ext cx="10641260" cy="371981"/>
                  <a:chOff x="251333" y="269936"/>
                  <a:chExt cx="10641260" cy="371981"/>
                </a:xfrm>
              </p:grpSpPr>
              <p:sp>
                <p:nvSpPr>
                  <p:cNvPr id="293" name="TextBox 292">
                    <a:extLst>
                      <a:ext uri="{FF2B5EF4-FFF2-40B4-BE49-F238E27FC236}">
                        <a16:creationId xmlns:a16="http://schemas.microsoft.com/office/drawing/2014/main" id="{58D18BB0-C0AD-4F63-AB18-F4F7B08BA73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4" name="TextBox 293">
                    <a:extLst>
                      <a:ext uri="{FF2B5EF4-FFF2-40B4-BE49-F238E27FC236}">
                        <a16:creationId xmlns:a16="http://schemas.microsoft.com/office/drawing/2014/main" id="{D5F8C74C-8B8B-49F6-BB8F-1C21FED1889F}"/>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87" name="Group 286">
                  <a:extLst>
                    <a:ext uri="{FF2B5EF4-FFF2-40B4-BE49-F238E27FC236}">
                      <a16:creationId xmlns:a16="http://schemas.microsoft.com/office/drawing/2014/main" id="{76CFC6CE-4213-4DDA-8097-3B62A24F1B0C}"/>
                    </a:ext>
                  </a:extLst>
                </p:cNvPr>
                <p:cNvGrpSpPr/>
                <p:nvPr/>
              </p:nvGrpSpPr>
              <p:grpSpPr>
                <a:xfrm>
                  <a:off x="2651" y="646706"/>
                  <a:ext cx="10641260" cy="371981"/>
                  <a:chOff x="251333" y="269936"/>
                  <a:chExt cx="10641260" cy="371981"/>
                </a:xfrm>
              </p:grpSpPr>
              <p:sp>
                <p:nvSpPr>
                  <p:cNvPr id="291" name="TextBox 290">
                    <a:extLst>
                      <a:ext uri="{FF2B5EF4-FFF2-40B4-BE49-F238E27FC236}">
                        <a16:creationId xmlns:a16="http://schemas.microsoft.com/office/drawing/2014/main" id="{351B72E1-88EB-4CA9-B75D-1EA6FB5398A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2" name="TextBox 291">
                    <a:extLst>
                      <a:ext uri="{FF2B5EF4-FFF2-40B4-BE49-F238E27FC236}">
                        <a16:creationId xmlns:a16="http://schemas.microsoft.com/office/drawing/2014/main" id="{6C331632-2AD9-4C2A-855E-1E1FBF3F17F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88" name="Group 287">
                  <a:extLst>
                    <a:ext uri="{FF2B5EF4-FFF2-40B4-BE49-F238E27FC236}">
                      <a16:creationId xmlns:a16="http://schemas.microsoft.com/office/drawing/2014/main" id="{0D50C3DB-28DD-4402-96E8-DF3BE3C47194}"/>
                    </a:ext>
                  </a:extLst>
                </p:cNvPr>
                <p:cNvGrpSpPr/>
                <p:nvPr/>
              </p:nvGrpSpPr>
              <p:grpSpPr>
                <a:xfrm>
                  <a:off x="-2650" y="960783"/>
                  <a:ext cx="10641260" cy="371981"/>
                  <a:chOff x="251333" y="269936"/>
                  <a:chExt cx="10641260" cy="371981"/>
                </a:xfrm>
              </p:grpSpPr>
              <p:sp>
                <p:nvSpPr>
                  <p:cNvPr id="289" name="TextBox 288">
                    <a:extLst>
                      <a:ext uri="{FF2B5EF4-FFF2-40B4-BE49-F238E27FC236}">
                        <a16:creationId xmlns:a16="http://schemas.microsoft.com/office/drawing/2014/main" id="{EF8B5A70-43E2-4A5C-B6EC-28B97EE7315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0" name="TextBox 289">
                    <a:extLst>
                      <a:ext uri="{FF2B5EF4-FFF2-40B4-BE49-F238E27FC236}">
                        <a16:creationId xmlns:a16="http://schemas.microsoft.com/office/drawing/2014/main" id="{6AA98DD4-943F-455E-BF2A-9E76A79E4A3F}"/>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43" name="Group 242">
              <a:extLst>
                <a:ext uri="{FF2B5EF4-FFF2-40B4-BE49-F238E27FC236}">
                  <a16:creationId xmlns:a16="http://schemas.microsoft.com/office/drawing/2014/main" id="{5D2FC045-799B-4F6C-B56B-1CB2BC987F17}"/>
                </a:ext>
              </a:extLst>
            </p:cNvPr>
            <p:cNvGrpSpPr/>
            <p:nvPr/>
          </p:nvGrpSpPr>
          <p:grpSpPr>
            <a:xfrm>
              <a:off x="58561" y="2565377"/>
              <a:ext cx="10657162" cy="2601920"/>
              <a:chOff x="-10601" y="0"/>
              <a:chExt cx="10657162" cy="2601920"/>
            </a:xfrm>
          </p:grpSpPr>
          <p:grpSp>
            <p:nvGrpSpPr>
              <p:cNvPr id="257" name="Group 256">
                <a:extLst>
                  <a:ext uri="{FF2B5EF4-FFF2-40B4-BE49-F238E27FC236}">
                    <a16:creationId xmlns:a16="http://schemas.microsoft.com/office/drawing/2014/main" id="{4DE5B450-091B-453B-8F79-4F1C2DD804F2}"/>
                  </a:ext>
                </a:extLst>
              </p:cNvPr>
              <p:cNvGrpSpPr/>
              <p:nvPr/>
            </p:nvGrpSpPr>
            <p:grpSpPr>
              <a:xfrm>
                <a:off x="-2650" y="0"/>
                <a:ext cx="10649211" cy="1332764"/>
                <a:chOff x="-2650" y="0"/>
                <a:chExt cx="10649211" cy="1332764"/>
              </a:xfrm>
            </p:grpSpPr>
            <p:grpSp>
              <p:nvGrpSpPr>
                <p:cNvPr id="271" name="Group 270">
                  <a:extLst>
                    <a:ext uri="{FF2B5EF4-FFF2-40B4-BE49-F238E27FC236}">
                      <a16:creationId xmlns:a16="http://schemas.microsoft.com/office/drawing/2014/main" id="{D22AC3B4-EF57-45B4-84AF-84505AC61F07}"/>
                    </a:ext>
                  </a:extLst>
                </p:cNvPr>
                <p:cNvGrpSpPr/>
                <p:nvPr/>
              </p:nvGrpSpPr>
              <p:grpSpPr>
                <a:xfrm>
                  <a:off x="5301" y="0"/>
                  <a:ext cx="10641260" cy="371981"/>
                  <a:chOff x="251333" y="269936"/>
                  <a:chExt cx="10641260" cy="371981"/>
                </a:xfrm>
              </p:grpSpPr>
              <p:sp>
                <p:nvSpPr>
                  <p:cNvPr id="281" name="TextBox 280">
                    <a:extLst>
                      <a:ext uri="{FF2B5EF4-FFF2-40B4-BE49-F238E27FC236}">
                        <a16:creationId xmlns:a16="http://schemas.microsoft.com/office/drawing/2014/main" id="{26C34EB9-C477-490B-96D9-D4B72623C27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82" name="TextBox 281">
                    <a:extLst>
                      <a:ext uri="{FF2B5EF4-FFF2-40B4-BE49-F238E27FC236}">
                        <a16:creationId xmlns:a16="http://schemas.microsoft.com/office/drawing/2014/main" id="{13EFDF8C-8862-49C4-B17B-E61B119F248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72" name="Group 271">
                  <a:extLst>
                    <a:ext uri="{FF2B5EF4-FFF2-40B4-BE49-F238E27FC236}">
                      <a16:creationId xmlns:a16="http://schemas.microsoft.com/office/drawing/2014/main" id="{075AE3DB-F0C8-4959-934A-D45F4AE75967}"/>
                    </a:ext>
                  </a:extLst>
                </p:cNvPr>
                <p:cNvGrpSpPr/>
                <p:nvPr/>
              </p:nvGrpSpPr>
              <p:grpSpPr>
                <a:xfrm>
                  <a:off x="0" y="314077"/>
                  <a:ext cx="10641260" cy="371981"/>
                  <a:chOff x="251333" y="269936"/>
                  <a:chExt cx="10641260" cy="371981"/>
                </a:xfrm>
              </p:grpSpPr>
              <p:sp>
                <p:nvSpPr>
                  <p:cNvPr id="279" name="TextBox 278">
                    <a:extLst>
                      <a:ext uri="{FF2B5EF4-FFF2-40B4-BE49-F238E27FC236}">
                        <a16:creationId xmlns:a16="http://schemas.microsoft.com/office/drawing/2014/main" id="{FF1D2186-B676-4F2F-9D53-FC2D3464521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80" name="TextBox 279">
                    <a:extLst>
                      <a:ext uri="{FF2B5EF4-FFF2-40B4-BE49-F238E27FC236}">
                        <a16:creationId xmlns:a16="http://schemas.microsoft.com/office/drawing/2014/main" id="{DF37356B-8BAB-420E-A140-56B788261C8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73" name="Group 272">
                  <a:extLst>
                    <a:ext uri="{FF2B5EF4-FFF2-40B4-BE49-F238E27FC236}">
                      <a16:creationId xmlns:a16="http://schemas.microsoft.com/office/drawing/2014/main" id="{5838ED75-5055-47E8-865E-2CAEFA2C659D}"/>
                    </a:ext>
                  </a:extLst>
                </p:cNvPr>
                <p:cNvGrpSpPr/>
                <p:nvPr/>
              </p:nvGrpSpPr>
              <p:grpSpPr>
                <a:xfrm>
                  <a:off x="2651" y="646706"/>
                  <a:ext cx="10641260" cy="371981"/>
                  <a:chOff x="251333" y="269936"/>
                  <a:chExt cx="10641260" cy="371981"/>
                </a:xfrm>
              </p:grpSpPr>
              <p:sp>
                <p:nvSpPr>
                  <p:cNvPr id="277" name="TextBox 276">
                    <a:extLst>
                      <a:ext uri="{FF2B5EF4-FFF2-40B4-BE49-F238E27FC236}">
                        <a16:creationId xmlns:a16="http://schemas.microsoft.com/office/drawing/2014/main" id="{E306F6E3-F13F-4C1F-ACD2-3B08DDF95EB3}"/>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78" name="TextBox 277">
                    <a:extLst>
                      <a:ext uri="{FF2B5EF4-FFF2-40B4-BE49-F238E27FC236}">
                        <a16:creationId xmlns:a16="http://schemas.microsoft.com/office/drawing/2014/main" id="{9123AF09-A889-4CDD-A928-D9A9073F414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74" name="Group 273">
                  <a:extLst>
                    <a:ext uri="{FF2B5EF4-FFF2-40B4-BE49-F238E27FC236}">
                      <a16:creationId xmlns:a16="http://schemas.microsoft.com/office/drawing/2014/main" id="{6582CB99-6537-42F1-BB07-A6852DE47F4D}"/>
                    </a:ext>
                  </a:extLst>
                </p:cNvPr>
                <p:cNvGrpSpPr/>
                <p:nvPr/>
              </p:nvGrpSpPr>
              <p:grpSpPr>
                <a:xfrm>
                  <a:off x="-2650" y="960783"/>
                  <a:ext cx="10641260" cy="371981"/>
                  <a:chOff x="251333" y="269936"/>
                  <a:chExt cx="10641260" cy="371981"/>
                </a:xfrm>
              </p:grpSpPr>
              <p:sp>
                <p:nvSpPr>
                  <p:cNvPr id="275" name="TextBox 274">
                    <a:extLst>
                      <a:ext uri="{FF2B5EF4-FFF2-40B4-BE49-F238E27FC236}">
                        <a16:creationId xmlns:a16="http://schemas.microsoft.com/office/drawing/2014/main" id="{69848BF7-CF45-48B8-B5E4-FE4647A6C8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76" name="TextBox 275">
                    <a:extLst>
                      <a:ext uri="{FF2B5EF4-FFF2-40B4-BE49-F238E27FC236}">
                        <a16:creationId xmlns:a16="http://schemas.microsoft.com/office/drawing/2014/main" id="{33AEDD3E-258B-45F8-B0A9-BD259D77D9A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258" name="Group 257">
                <a:extLst>
                  <a:ext uri="{FF2B5EF4-FFF2-40B4-BE49-F238E27FC236}">
                    <a16:creationId xmlns:a16="http://schemas.microsoft.com/office/drawing/2014/main" id="{02E30454-0B91-4E68-A89F-B69DDED96BAC}"/>
                  </a:ext>
                </a:extLst>
              </p:cNvPr>
              <p:cNvGrpSpPr/>
              <p:nvPr/>
            </p:nvGrpSpPr>
            <p:grpSpPr>
              <a:xfrm>
                <a:off x="-10601" y="1269156"/>
                <a:ext cx="10646561" cy="1332764"/>
                <a:chOff x="-2650" y="0"/>
                <a:chExt cx="10646561" cy="1332764"/>
              </a:xfrm>
            </p:grpSpPr>
            <p:grpSp>
              <p:nvGrpSpPr>
                <p:cNvPr id="259" name="Group 258">
                  <a:extLst>
                    <a:ext uri="{FF2B5EF4-FFF2-40B4-BE49-F238E27FC236}">
                      <a16:creationId xmlns:a16="http://schemas.microsoft.com/office/drawing/2014/main" id="{3396B37D-CF67-4B68-B682-DA42C9B0019F}"/>
                    </a:ext>
                  </a:extLst>
                </p:cNvPr>
                <p:cNvGrpSpPr/>
                <p:nvPr/>
              </p:nvGrpSpPr>
              <p:grpSpPr>
                <a:xfrm>
                  <a:off x="5301" y="0"/>
                  <a:ext cx="10583552" cy="371981"/>
                  <a:chOff x="251333" y="269936"/>
                  <a:chExt cx="10583552" cy="371981"/>
                </a:xfrm>
              </p:grpSpPr>
              <p:sp>
                <p:nvSpPr>
                  <p:cNvPr id="269" name="TextBox 268">
                    <a:extLst>
                      <a:ext uri="{FF2B5EF4-FFF2-40B4-BE49-F238E27FC236}">
                        <a16:creationId xmlns:a16="http://schemas.microsoft.com/office/drawing/2014/main" id="{6A1FFD83-8FA1-4EB8-9C38-171B9D68313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70" name="TextBox 269">
                    <a:extLst>
                      <a:ext uri="{FF2B5EF4-FFF2-40B4-BE49-F238E27FC236}">
                        <a16:creationId xmlns:a16="http://schemas.microsoft.com/office/drawing/2014/main" id="{31F0A4AD-7598-46AE-9051-3793C9D5280A}"/>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60" name="Group 259">
                  <a:extLst>
                    <a:ext uri="{FF2B5EF4-FFF2-40B4-BE49-F238E27FC236}">
                      <a16:creationId xmlns:a16="http://schemas.microsoft.com/office/drawing/2014/main" id="{BCC92CD1-2AE5-4C18-8163-F19383EE13ED}"/>
                    </a:ext>
                  </a:extLst>
                </p:cNvPr>
                <p:cNvGrpSpPr/>
                <p:nvPr/>
              </p:nvGrpSpPr>
              <p:grpSpPr>
                <a:xfrm>
                  <a:off x="0" y="314077"/>
                  <a:ext cx="10641260" cy="371981"/>
                  <a:chOff x="251333" y="269936"/>
                  <a:chExt cx="10641260" cy="371981"/>
                </a:xfrm>
              </p:grpSpPr>
              <p:sp>
                <p:nvSpPr>
                  <p:cNvPr id="267" name="TextBox 266">
                    <a:extLst>
                      <a:ext uri="{FF2B5EF4-FFF2-40B4-BE49-F238E27FC236}">
                        <a16:creationId xmlns:a16="http://schemas.microsoft.com/office/drawing/2014/main" id="{3BAA3E44-5E88-41FD-9B0A-53F441ED2EF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68" name="TextBox 267">
                    <a:extLst>
                      <a:ext uri="{FF2B5EF4-FFF2-40B4-BE49-F238E27FC236}">
                        <a16:creationId xmlns:a16="http://schemas.microsoft.com/office/drawing/2014/main" id="{4506B341-9CC1-4B20-947A-43557040825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61" name="Group 260">
                  <a:extLst>
                    <a:ext uri="{FF2B5EF4-FFF2-40B4-BE49-F238E27FC236}">
                      <a16:creationId xmlns:a16="http://schemas.microsoft.com/office/drawing/2014/main" id="{EBF6BEFF-1D25-433A-9DA9-1BF214138414}"/>
                    </a:ext>
                  </a:extLst>
                </p:cNvPr>
                <p:cNvGrpSpPr/>
                <p:nvPr/>
              </p:nvGrpSpPr>
              <p:grpSpPr>
                <a:xfrm>
                  <a:off x="2651" y="646706"/>
                  <a:ext cx="10641260" cy="371981"/>
                  <a:chOff x="251333" y="269936"/>
                  <a:chExt cx="10641260" cy="371981"/>
                </a:xfrm>
              </p:grpSpPr>
              <p:sp>
                <p:nvSpPr>
                  <p:cNvPr id="265" name="TextBox 264">
                    <a:extLst>
                      <a:ext uri="{FF2B5EF4-FFF2-40B4-BE49-F238E27FC236}">
                        <a16:creationId xmlns:a16="http://schemas.microsoft.com/office/drawing/2014/main" id="{A90D46F1-5650-442E-A395-89A78AC7CB9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66" name="TextBox 265">
                    <a:extLst>
                      <a:ext uri="{FF2B5EF4-FFF2-40B4-BE49-F238E27FC236}">
                        <a16:creationId xmlns:a16="http://schemas.microsoft.com/office/drawing/2014/main" id="{EE523E24-4CC4-45F7-9DB6-F79FC730766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62" name="Group 261">
                  <a:extLst>
                    <a:ext uri="{FF2B5EF4-FFF2-40B4-BE49-F238E27FC236}">
                      <a16:creationId xmlns:a16="http://schemas.microsoft.com/office/drawing/2014/main" id="{51E7FB2F-50AB-4181-8709-8E35EC67C93F}"/>
                    </a:ext>
                  </a:extLst>
                </p:cNvPr>
                <p:cNvGrpSpPr/>
                <p:nvPr/>
              </p:nvGrpSpPr>
              <p:grpSpPr>
                <a:xfrm>
                  <a:off x="-2650" y="960783"/>
                  <a:ext cx="10641260" cy="371981"/>
                  <a:chOff x="251333" y="269936"/>
                  <a:chExt cx="10641260" cy="371981"/>
                </a:xfrm>
              </p:grpSpPr>
              <p:sp>
                <p:nvSpPr>
                  <p:cNvPr id="263" name="TextBox 262">
                    <a:extLst>
                      <a:ext uri="{FF2B5EF4-FFF2-40B4-BE49-F238E27FC236}">
                        <a16:creationId xmlns:a16="http://schemas.microsoft.com/office/drawing/2014/main" id="{C7CDBF36-DC67-4666-BBA8-ECE8F8529BB1}"/>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64" name="TextBox 263">
                    <a:extLst>
                      <a:ext uri="{FF2B5EF4-FFF2-40B4-BE49-F238E27FC236}">
                        <a16:creationId xmlns:a16="http://schemas.microsoft.com/office/drawing/2014/main" id="{8F15FA4B-FCCD-4CCB-BF36-C3C882F86074}"/>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44" name="Group 243">
              <a:extLst>
                <a:ext uri="{FF2B5EF4-FFF2-40B4-BE49-F238E27FC236}">
                  <a16:creationId xmlns:a16="http://schemas.microsoft.com/office/drawing/2014/main" id="{69AB5C6F-8C5F-4473-996A-B7606A8B9849}"/>
                </a:ext>
              </a:extLst>
            </p:cNvPr>
            <p:cNvGrpSpPr/>
            <p:nvPr/>
          </p:nvGrpSpPr>
          <p:grpSpPr>
            <a:xfrm>
              <a:off x="97310" y="5144617"/>
              <a:ext cx="10649211" cy="1332764"/>
              <a:chOff x="-2650" y="0"/>
              <a:chExt cx="10649211" cy="1332764"/>
            </a:xfrm>
          </p:grpSpPr>
          <p:grpSp>
            <p:nvGrpSpPr>
              <p:cNvPr id="245" name="Group 244">
                <a:extLst>
                  <a:ext uri="{FF2B5EF4-FFF2-40B4-BE49-F238E27FC236}">
                    <a16:creationId xmlns:a16="http://schemas.microsoft.com/office/drawing/2014/main" id="{417D0AC9-5012-44F5-A7BC-CD5D62B42344}"/>
                  </a:ext>
                </a:extLst>
              </p:cNvPr>
              <p:cNvGrpSpPr/>
              <p:nvPr/>
            </p:nvGrpSpPr>
            <p:grpSpPr>
              <a:xfrm>
                <a:off x="5301" y="0"/>
                <a:ext cx="10641260" cy="371981"/>
                <a:chOff x="251333" y="269936"/>
                <a:chExt cx="10641260" cy="371981"/>
              </a:xfrm>
            </p:grpSpPr>
            <p:sp>
              <p:nvSpPr>
                <p:cNvPr id="255" name="TextBox 254">
                  <a:extLst>
                    <a:ext uri="{FF2B5EF4-FFF2-40B4-BE49-F238E27FC236}">
                      <a16:creationId xmlns:a16="http://schemas.microsoft.com/office/drawing/2014/main" id="{64A3E1E9-2A32-47F9-8B9F-D6BFC290282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6" name="TextBox 255">
                  <a:extLst>
                    <a:ext uri="{FF2B5EF4-FFF2-40B4-BE49-F238E27FC236}">
                      <a16:creationId xmlns:a16="http://schemas.microsoft.com/office/drawing/2014/main" id="{26A3A6A7-41F8-4A2C-B6E0-73B66D97C4F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46" name="Group 245">
                <a:extLst>
                  <a:ext uri="{FF2B5EF4-FFF2-40B4-BE49-F238E27FC236}">
                    <a16:creationId xmlns:a16="http://schemas.microsoft.com/office/drawing/2014/main" id="{5578E606-6B29-42D1-864C-F858FBD48849}"/>
                  </a:ext>
                </a:extLst>
              </p:cNvPr>
              <p:cNvGrpSpPr/>
              <p:nvPr/>
            </p:nvGrpSpPr>
            <p:grpSpPr>
              <a:xfrm>
                <a:off x="0" y="314077"/>
                <a:ext cx="10641260" cy="371981"/>
                <a:chOff x="251333" y="269936"/>
                <a:chExt cx="10641260" cy="371981"/>
              </a:xfrm>
            </p:grpSpPr>
            <p:sp>
              <p:nvSpPr>
                <p:cNvPr id="253" name="TextBox 252">
                  <a:extLst>
                    <a:ext uri="{FF2B5EF4-FFF2-40B4-BE49-F238E27FC236}">
                      <a16:creationId xmlns:a16="http://schemas.microsoft.com/office/drawing/2014/main" id="{59A93D98-CBCE-409C-9A3F-06FCF9158F8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4" name="TextBox 253">
                  <a:extLst>
                    <a:ext uri="{FF2B5EF4-FFF2-40B4-BE49-F238E27FC236}">
                      <a16:creationId xmlns:a16="http://schemas.microsoft.com/office/drawing/2014/main" id="{DDBC4877-2353-417C-949E-D5037A6327F4}"/>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47" name="Group 246">
                <a:extLst>
                  <a:ext uri="{FF2B5EF4-FFF2-40B4-BE49-F238E27FC236}">
                    <a16:creationId xmlns:a16="http://schemas.microsoft.com/office/drawing/2014/main" id="{B8B6114B-CB12-4A2F-998F-3FC6A0EB27B5}"/>
                  </a:ext>
                </a:extLst>
              </p:cNvPr>
              <p:cNvGrpSpPr/>
              <p:nvPr/>
            </p:nvGrpSpPr>
            <p:grpSpPr>
              <a:xfrm>
                <a:off x="2651" y="646706"/>
                <a:ext cx="10641260" cy="371981"/>
                <a:chOff x="251333" y="269936"/>
                <a:chExt cx="10641260" cy="371981"/>
              </a:xfrm>
            </p:grpSpPr>
            <p:sp>
              <p:nvSpPr>
                <p:cNvPr id="251" name="TextBox 250">
                  <a:extLst>
                    <a:ext uri="{FF2B5EF4-FFF2-40B4-BE49-F238E27FC236}">
                      <a16:creationId xmlns:a16="http://schemas.microsoft.com/office/drawing/2014/main" id="{9B999A34-28FE-4743-9301-B13AE4F3F53E}"/>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2" name="TextBox 251">
                  <a:extLst>
                    <a:ext uri="{FF2B5EF4-FFF2-40B4-BE49-F238E27FC236}">
                      <a16:creationId xmlns:a16="http://schemas.microsoft.com/office/drawing/2014/main" id="{D7CFC06F-F958-41E0-A1E8-6DC193A2766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48" name="Group 247">
                <a:extLst>
                  <a:ext uri="{FF2B5EF4-FFF2-40B4-BE49-F238E27FC236}">
                    <a16:creationId xmlns:a16="http://schemas.microsoft.com/office/drawing/2014/main" id="{06404A41-1C28-42D3-B2F8-786AACD013C2}"/>
                  </a:ext>
                </a:extLst>
              </p:cNvPr>
              <p:cNvGrpSpPr/>
              <p:nvPr/>
            </p:nvGrpSpPr>
            <p:grpSpPr>
              <a:xfrm>
                <a:off x="-2650" y="960783"/>
                <a:ext cx="10641260" cy="371981"/>
                <a:chOff x="251333" y="269936"/>
                <a:chExt cx="10641260" cy="371981"/>
              </a:xfrm>
            </p:grpSpPr>
            <p:sp>
              <p:nvSpPr>
                <p:cNvPr id="249" name="TextBox 248">
                  <a:extLst>
                    <a:ext uri="{FF2B5EF4-FFF2-40B4-BE49-F238E27FC236}">
                      <a16:creationId xmlns:a16="http://schemas.microsoft.com/office/drawing/2014/main" id="{415C8E85-F805-489E-B5BD-B96F614BDC31}"/>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0" name="TextBox 249">
                  <a:extLst>
                    <a:ext uri="{FF2B5EF4-FFF2-40B4-BE49-F238E27FC236}">
                      <a16:creationId xmlns:a16="http://schemas.microsoft.com/office/drawing/2014/main" id="{91A26E1E-B26A-4228-9FB4-151A8012A92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306" name="Group 305">
            <a:extLst>
              <a:ext uri="{FF2B5EF4-FFF2-40B4-BE49-F238E27FC236}">
                <a16:creationId xmlns:a16="http://schemas.microsoft.com/office/drawing/2014/main" id="{2C9F6537-0F2F-4DBF-8809-F761FE1D8A59}"/>
              </a:ext>
            </a:extLst>
          </p:cNvPr>
          <p:cNvGrpSpPr/>
          <p:nvPr/>
        </p:nvGrpSpPr>
        <p:grpSpPr>
          <a:xfrm>
            <a:off x="447389" y="5291462"/>
            <a:ext cx="10046528" cy="1297343"/>
            <a:chOff x="419679" y="5263752"/>
            <a:chExt cx="10046528" cy="1297343"/>
          </a:xfrm>
          <a:effectLst>
            <a:outerShdw blurRad="203200" dist="38100" dir="16200000" rotWithShape="0">
              <a:prstClr val="black">
                <a:alpha val="10000"/>
              </a:prstClr>
            </a:outerShdw>
          </a:effectLst>
        </p:grpSpPr>
        <p:pic>
          <p:nvPicPr>
            <p:cNvPr id="307" name="Picture 306">
              <a:extLst>
                <a:ext uri="{FF2B5EF4-FFF2-40B4-BE49-F238E27FC236}">
                  <a16:creationId xmlns:a16="http://schemas.microsoft.com/office/drawing/2014/main" id="{A42F021A-EBF0-40D4-BA62-91EC7A82883F}"/>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08" name="Picture 307">
              <a:extLst>
                <a:ext uri="{FF2B5EF4-FFF2-40B4-BE49-F238E27FC236}">
                  <a16:creationId xmlns:a16="http://schemas.microsoft.com/office/drawing/2014/main" id="{FADDB6A2-486B-4691-BFF7-6D2A41DAAD33}"/>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10" name="Picture 309" descr="See the source image">
            <a:extLst>
              <a:ext uri="{FF2B5EF4-FFF2-40B4-BE49-F238E27FC236}">
                <a16:creationId xmlns:a16="http://schemas.microsoft.com/office/drawing/2014/main" id="{28A91DD2-022E-4337-B82A-23E2696A83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6061648" y="3158368"/>
            <a:ext cx="5487549" cy="3410004"/>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311" name="Group 310">
            <a:extLst>
              <a:ext uri="{FF2B5EF4-FFF2-40B4-BE49-F238E27FC236}">
                <a16:creationId xmlns:a16="http://schemas.microsoft.com/office/drawing/2014/main" id="{647AAF83-8961-4840-975E-979D36DE2165}"/>
              </a:ext>
            </a:extLst>
          </p:cNvPr>
          <p:cNvGrpSpPr/>
          <p:nvPr/>
        </p:nvGrpSpPr>
        <p:grpSpPr>
          <a:xfrm>
            <a:off x="2223874" y="2414241"/>
            <a:ext cx="7223436" cy="1700824"/>
            <a:chOff x="2180392" y="1067554"/>
            <a:chExt cx="7223436" cy="1700824"/>
          </a:xfrm>
        </p:grpSpPr>
        <p:sp>
          <p:nvSpPr>
            <p:cNvPr id="312" name="TextBox 311">
              <a:extLst>
                <a:ext uri="{FF2B5EF4-FFF2-40B4-BE49-F238E27FC236}">
                  <a16:creationId xmlns:a16="http://schemas.microsoft.com/office/drawing/2014/main" id="{452A2DBF-5B46-43C7-9F49-DAA829D84A5D}"/>
                </a:ext>
              </a:extLst>
            </p:cNvPr>
            <p:cNvSpPr txBox="1"/>
            <p:nvPr/>
          </p:nvSpPr>
          <p:spPr>
            <a:xfrm>
              <a:off x="2180392" y="1198718"/>
              <a:ext cx="7027886" cy="1569660"/>
            </a:xfrm>
            <a:prstGeom prst="rect">
              <a:avLst/>
            </a:prstGeom>
            <a:noFill/>
          </p:spPr>
          <p:txBody>
            <a:bodyPr wrap="none" rtlCol="0">
              <a:spAutoFit/>
            </a:bodyPr>
            <a:lstStyle/>
            <a:p>
              <a:r>
                <a:rPr lang="pt-BR" sz="9600" b="1">
                  <a:solidFill>
                    <a:srgbClr val="9B4F4C"/>
                  </a:solidFill>
                  <a:effectLst>
                    <a:outerShdw blurRad="38100" dist="38100" dir="2700000" algn="tl">
                      <a:srgbClr val="000000">
                        <a:alpha val="43137"/>
                      </a:srgbClr>
                    </a:outerShdw>
                  </a:effectLst>
                  <a:latin typeface="UVN Buc Thu" panose="030306020505070F0A05" pitchFamily="66" charset="0"/>
                </a:rPr>
                <a:t>Chúc các em học tốt.</a:t>
              </a:r>
              <a:endParaRPr lang="id-ID" sz="9600" b="1" dirty="0">
                <a:solidFill>
                  <a:srgbClr val="9B4F4C"/>
                </a:solidFill>
                <a:effectLst>
                  <a:outerShdw blurRad="38100" dist="38100" dir="2700000" algn="tl">
                    <a:srgbClr val="000000">
                      <a:alpha val="43137"/>
                    </a:srgbClr>
                  </a:outerShdw>
                </a:effectLst>
                <a:latin typeface="UVN Buc Thu" panose="030306020505070F0A05" pitchFamily="66" charset="0"/>
              </a:endParaRPr>
            </a:p>
          </p:txBody>
        </p:sp>
        <p:sp>
          <p:nvSpPr>
            <p:cNvPr id="313" name="TextBox 312">
              <a:extLst>
                <a:ext uri="{FF2B5EF4-FFF2-40B4-BE49-F238E27FC236}">
                  <a16:creationId xmlns:a16="http://schemas.microsoft.com/office/drawing/2014/main" id="{519F15DD-BBD3-409A-A1F0-0EEDA1642E99}"/>
                </a:ext>
              </a:extLst>
            </p:cNvPr>
            <p:cNvSpPr txBox="1"/>
            <p:nvPr/>
          </p:nvSpPr>
          <p:spPr>
            <a:xfrm>
              <a:off x="2241173" y="1150690"/>
              <a:ext cx="7027886" cy="1569660"/>
            </a:xfrm>
            <a:prstGeom prst="rect">
              <a:avLst/>
            </a:prstGeom>
            <a:noFill/>
          </p:spPr>
          <p:txBody>
            <a:bodyPr wrap="none" rtlCol="0">
              <a:spAutoFit/>
            </a:bodyPr>
            <a:lstStyle/>
            <a:p>
              <a:r>
                <a:rPr lang="pt-BR" sz="9600" b="1">
                  <a:solidFill>
                    <a:srgbClr val="CE7967"/>
                  </a:solidFill>
                  <a:effectLst>
                    <a:outerShdw blurRad="38100" dist="38100" dir="2700000" algn="tl">
                      <a:srgbClr val="000000">
                        <a:alpha val="43137"/>
                      </a:srgbClr>
                    </a:outerShdw>
                  </a:effectLst>
                  <a:latin typeface="UVN Buc Thu" panose="030306020505070F0A05" pitchFamily="66" charset="0"/>
                </a:rPr>
                <a:t>Chúc các em học tốt.</a:t>
              </a:r>
              <a:endParaRPr lang="id-ID" sz="9600" b="1" dirty="0">
                <a:solidFill>
                  <a:srgbClr val="CE7967"/>
                </a:solidFill>
                <a:effectLst>
                  <a:outerShdw blurRad="38100" dist="38100" dir="2700000" algn="tl">
                    <a:srgbClr val="000000">
                      <a:alpha val="43137"/>
                    </a:srgbClr>
                  </a:outerShdw>
                </a:effectLst>
                <a:latin typeface="UVN Buc Thu" panose="030306020505070F0A05" pitchFamily="66" charset="0"/>
              </a:endParaRPr>
            </a:p>
          </p:txBody>
        </p:sp>
        <p:sp>
          <p:nvSpPr>
            <p:cNvPr id="314" name="TextBox 313">
              <a:extLst>
                <a:ext uri="{FF2B5EF4-FFF2-40B4-BE49-F238E27FC236}">
                  <a16:creationId xmlns:a16="http://schemas.microsoft.com/office/drawing/2014/main" id="{F512F4AB-9478-4C2A-8B7D-5E773DC650B2}"/>
                </a:ext>
              </a:extLst>
            </p:cNvPr>
            <p:cNvSpPr txBox="1"/>
            <p:nvPr/>
          </p:nvSpPr>
          <p:spPr>
            <a:xfrm>
              <a:off x="2313054" y="1112271"/>
              <a:ext cx="7027886" cy="1569660"/>
            </a:xfrm>
            <a:prstGeom prst="rect">
              <a:avLst/>
            </a:prstGeom>
            <a:noFill/>
          </p:spPr>
          <p:txBody>
            <a:bodyPr wrap="none" rtlCol="0">
              <a:spAutoFit/>
            </a:bodyPr>
            <a:lstStyle/>
            <a:p>
              <a:r>
                <a:rPr lang="pt-BR" sz="9600" b="1">
                  <a:solidFill>
                    <a:srgbClr val="EDA87E"/>
                  </a:solidFill>
                  <a:effectLst>
                    <a:outerShdw blurRad="38100" dist="38100" dir="2700000" algn="tl">
                      <a:srgbClr val="000000">
                        <a:alpha val="43137"/>
                      </a:srgbClr>
                    </a:outerShdw>
                  </a:effectLst>
                  <a:latin typeface="UVN Buc Thu" panose="030306020505070F0A05" pitchFamily="66" charset="0"/>
                </a:rPr>
                <a:t>Chúc các em học tốt.</a:t>
              </a:r>
              <a:endParaRPr lang="id-ID" sz="9600" b="1" dirty="0">
                <a:solidFill>
                  <a:srgbClr val="EDA87E"/>
                </a:solidFill>
                <a:effectLst>
                  <a:outerShdw blurRad="38100" dist="38100" dir="2700000" algn="tl">
                    <a:srgbClr val="000000">
                      <a:alpha val="43137"/>
                    </a:srgbClr>
                  </a:outerShdw>
                </a:effectLst>
                <a:latin typeface="UVN Buc Thu" panose="030306020505070F0A05" pitchFamily="66" charset="0"/>
              </a:endParaRPr>
            </a:p>
          </p:txBody>
        </p:sp>
        <p:sp>
          <p:nvSpPr>
            <p:cNvPr id="315" name="TextBox 314">
              <a:extLst>
                <a:ext uri="{FF2B5EF4-FFF2-40B4-BE49-F238E27FC236}">
                  <a16:creationId xmlns:a16="http://schemas.microsoft.com/office/drawing/2014/main" id="{B637DCCE-59A2-4B1D-8B0C-A8DF8B4BA07D}"/>
                </a:ext>
              </a:extLst>
            </p:cNvPr>
            <p:cNvSpPr txBox="1"/>
            <p:nvPr/>
          </p:nvSpPr>
          <p:spPr>
            <a:xfrm>
              <a:off x="2375942" y="1067554"/>
              <a:ext cx="7027886" cy="1569660"/>
            </a:xfrm>
            <a:prstGeom prst="rect">
              <a:avLst/>
            </a:prstGeom>
            <a:noFill/>
          </p:spPr>
          <p:txBody>
            <a:bodyPr wrap="none" rtlCol="0">
              <a:spAutoFit/>
            </a:bodyPr>
            <a:lstStyle/>
            <a:p>
              <a:r>
                <a:rPr lang="en-US" sz="9600" b="1">
                  <a:solidFill>
                    <a:srgbClr val="F9E1D3"/>
                  </a:solidFill>
                  <a:effectLst>
                    <a:outerShdw blurRad="38100" dist="38100" dir="2700000" algn="tl">
                      <a:srgbClr val="000000">
                        <a:alpha val="43137"/>
                      </a:srgbClr>
                    </a:outerShdw>
                  </a:effectLst>
                  <a:latin typeface="UVN Buc Thu" panose="030306020505070F0A05" pitchFamily="66" charset="0"/>
                </a:rPr>
                <a:t>Chúc các em học tốt.</a:t>
              </a:r>
              <a:endParaRPr lang="id-ID" sz="9600" b="1" dirty="0">
                <a:solidFill>
                  <a:srgbClr val="F9E1D3"/>
                </a:solidFill>
                <a:effectLst>
                  <a:outerShdw blurRad="38100" dist="38100" dir="2700000" algn="tl">
                    <a:srgbClr val="000000">
                      <a:alpha val="43137"/>
                    </a:srgbClr>
                  </a:outerShdw>
                </a:effectLst>
                <a:latin typeface="UVN Buc Thu" panose="030306020505070F0A05" pitchFamily="66" charset="0"/>
              </a:endParaRPr>
            </a:p>
          </p:txBody>
        </p:sp>
      </p:grpSp>
      <p:grpSp>
        <p:nvGrpSpPr>
          <p:cNvPr id="318" name="Group 317">
            <a:extLst>
              <a:ext uri="{FF2B5EF4-FFF2-40B4-BE49-F238E27FC236}">
                <a16:creationId xmlns:a16="http://schemas.microsoft.com/office/drawing/2014/main" id="{5DD93836-75BD-4385-A9A0-0ADAD3CAE98D}"/>
              </a:ext>
            </a:extLst>
          </p:cNvPr>
          <p:cNvGrpSpPr/>
          <p:nvPr/>
        </p:nvGrpSpPr>
        <p:grpSpPr>
          <a:xfrm>
            <a:off x="4308772" y="294854"/>
            <a:ext cx="7232728" cy="928055"/>
            <a:chOff x="4281062" y="294854"/>
            <a:chExt cx="7232728" cy="928055"/>
          </a:xfrm>
        </p:grpSpPr>
        <p:pic>
          <p:nvPicPr>
            <p:cNvPr id="319" name="Picture 318" descr="See the source image">
              <a:extLst>
                <a:ext uri="{FF2B5EF4-FFF2-40B4-BE49-F238E27FC236}">
                  <a16:creationId xmlns:a16="http://schemas.microsoft.com/office/drawing/2014/main" id="{C26E66FF-15CD-4CAC-90A6-44BC06CB40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246" r="47197" b="46149"/>
            <a:stretch/>
          </p:blipFill>
          <p:spPr bwMode="auto">
            <a:xfrm>
              <a:off x="7560302" y="305792"/>
              <a:ext cx="3953488" cy="917117"/>
            </a:xfrm>
            <a:custGeom>
              <a:avLst/>
              <a:gdLst>
                <a:gd name="connsiteX0" fmla="*/ 0 w 3953488"/>
                <a:gd name="connsiteY0" fmla="*/ 0 h 917117"/>
                <a:gd name="connsiteX1" fmla="*/ 3482914 w 3953488"/>
                <a:gd name="connsiteY1" fmla="*/ 0 h 917117"/>
                <a:gd name="connsiteX2" fmla="*/ 3953488 w 3953488"/>
                <a:gd name="connsiteY2" fmla="*/ 470574 h 917117"/>
                <a:gd name="connsiteX3" fmla="*/ 3953488 w 3953488"/>
                <a:gd name="connsiteY3" fmla="*/ 917117 h 917117"/>
                <a:gd name="connsiteX4" fmla="*/ 0 w 3953488"/>
                <a:gd name="connsiteY4" fmla="*/ 917117 h 91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488" h="917117">
                  <a:moveTo>
                    <a:pt x="0" y="0"/>
                  </a:moveTo>
                  <a:lnTo>
                    <a:pt x="3482914" y="0"/>
                  </a:lnTo>
                  <a:cubicBezTo>
                    <a:pt x="3742805" y="0"/>
                    <a:pt x="3953488" y="210683"/>
                    <a:pt x="3953488" y="470574"/>
                  </a:cubicBezTo>
                  <a:lnTo>
                    <a:pt x="3953488" y="917117"/>
                  </a:lnTo>
                  <a:lnTo>
                    <a:pt x="0" y="917117"/>
                  </a:lnTo>
                  <a:close/>
                </a:path>
              </a:pathLst>
            </a:custGeom>
            <a:noFill/>
            <a:extLst>
              <a:ext uri="{909E8E84-426E-40DD-AFC4-6F175D3DCCD1}">
                <a14:hiddenFill xmlns:a14="http://schemas.microsoft.com/office/drawing/2010/main">
                  <a:solidFill>
                    <a:srgbClr val="FFFFFF"/>
                  </a:solidFill>
                </a14:hiddenFill>
              </a:ext>
            </a:extLst>
          </p:spPr>
        </p:pic>
        <p:pic>
          <p:nvPicPr>
            <p:cNvPr id="320" name="Picture 18" descr="See the source image">
              <a:extLst>
                <a:ext uri="{FF2B5EF4-FFF2-40B4-BE49-F238E27FC236}">
                  <a16:creationId xmlns:a16="http://schemas.microsoft.com/office/drawing/2014/main" id="{84D12120-116F-4160-BB7D-2961AA0D1C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195" r="44617" b="46149"/>
            <a:stretch/>
          </p:blipFill>
          <p:spPr bwMode="auto">
            <a:xfrm>
              <a:off x="4281062" y="294854"/>
              <a:ext cx="4146630" cy="919524"/>
            </a:xfrm>
            <a:prstGeom prst="rect">
              <a:avLst/>
            </a:prstGeom>
            <a:noFill/>
            <a:extLst>
              <a:ext uri="{909E8E84-426E-40DD-AFC4-6F175D3DCCD1}">
                <a14:hiddenFill xmlns:a14="http://schemas.microsoft.com/office/drawing/2010/main">
                  <a:solidFill>
                    <a:srgbClr val="FFFFFF"/>
                  </a:solidFill>
                </a14:hiddenFill>
              </a:ext>
            </a:extLst>
          </p:spPr>
        </p:pic>
      </p:grpSp>
      <p:pic>
        <p:nvPicPr>
          <p:cNvPr id="179" name="Picture 6" descr="See the source image">
            <a:extLst>
              <a:ext uri="{FF2B5EF4-FFF2-40B4-BE49-F238E27FC236}">
                <a16:creationId xmlns:a16="http://schemas.microsoft.com/office/drawing/2014/main" id="{CCE91456-FEB1-42CE-BB2D-48382625EE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000" t="13947" r="18310" b="19169"/>
          <a:stretch/>
        </p:blipFill>
        <p:spPr bwMode="auto">
          <a:xfrm rot="540354">
            <a:off x="1329294" y="3884050"/>
            <a:ext cx="1633927" cy="18308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24" name="Picture 14" descr="See the source image">
            <a:extLst>
              <a:ext uri="{FF2B5EF4-FFF2-40B4-BE49-F238E27FC236}">
                <a16:creationId xmlns:a16="http://schemas.microsoft.com/office/drawing/2014/main" id="{3DD09657-D8D9-4F11-B63B-0757E2823E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38586">
            <a:off x="1572090" y="4935803"/>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0" name="Picture 14" descr="See the source image">
            <a:extLst>
              <a:ext uri="{FF2B5EF4-FFF2-40B4-BE49-F238E27FC236}">
                <a16:creationId xmlns:a16="http://schemas.microsoft.com/office/drawing/2014/main" id="{E14EF699-F49F-482B-833C-4438A53C46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00539">
            <a:off x="644377" y="4468354"/>
            <a:ext cx="1617876" cy="164995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5" name="Picture 12" descr="See the source image">
            <a:extLst>
              <a:ext uri="{FF2B5EF4-FFF2-40B4-BE49-F238E27FC236}">
                <a16:creationId xmlns:a16="http://schemas.microsoft.com/office/drawing/2014/main" id="{B8039868-743B-4646-BC9E-3FBF0D7909C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390" t="28065" r="28387" b="26838"/>
          <a:stretch/>
        </p:blipFill>
        <p:spPr bwMode="auto">
          <a:xfrm>
            <a:off x="1408646" y="5556550"/>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330" name="Picture 12" descr="See the source image">
            <a:extLst>
              <a:ext uri="{FF2B5EF4-FFF2-40B4-BE49-F238E27FC236}">
                <a16:creationId xmlns:a16="http://schemas.microsoft.com/office/drawing/2014/main" id="{A250DEDC-5B87-4A0F-8BF1-7034D76ABF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390" t="28065" r="28387" b="26838"/>
          <a:stretch/>
        </p:blipFill>
        <p:spPr bwMode="auto">
          <a:xfrm>
            <a:off x="7790442" y="434121"/>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331" name="Picture 22">
            <a:extLst>
              <a:ext uri="{FF2B5EF4-FFF2-40B4-BE49-F238E27FC236}">
                <a16:creationId xmlns:a16="http://schemas.microsoft.com/office/drawing/2014/main" id="{F27160B0-46AD-4228-9186-D8EF1B279E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2638" t="43898" r="4272" b="48946"/>
          <a:stretch/>
        </p:blipFill>
        <p:spPr bwMode="auto">
          <a:xfrm rot="20789838">
            <a:off x="6159686" y="5610676"/>
            <a:ext cx="1663640" cy="404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2" name="Picture 331">
            <a:extLst>
              <a:ext uri="{FF2B5EF4-FFF2-40B4-BE49-F238E27FC236}">
                <a16:creationId xmlns:a16="http://schemas.microsoft.com/office/drawing/2014/main" id="{F52ED5A3-A760-4107-9B44-8E94C84B27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305612">
            <a:off x="8340973" y="1390362"/>
            <a:ext cx="2213612" cy="2213612"/>
          </a:xfrm>
          <a:prstGeom prst="rect">
            <a:avLst/>
          </a:prstGeom>
        </p:spPr>
      </p:pic>
      <p:pic>
        <p:nvPicPr>
          <p:cNvPr id="333" name="Picture 332">
            <a:extLst>
              <a:ext uri="{FF2B5EF4-FFF2-40B4-BE49-F238E27FC236}">
                <a16:creationId xmlns:a16="http://schemas.microsoft.com/office/drawing/2014/main" id="{1BD89F7D-C296-4D26-8953-71ACBF6C40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040628">
            <a:off x="1031886" y="1290704"/>
            <a:ext cx="2213612" cy="2213612"/>
          </a:xfrm>
          <a:prstGeom prst="rect">
            <a:avLst/>
          </a:prstGeom>
        </p:spPr>
      </p:pic>
      <p:pic>
        <p:nvPicPr>
          <p:cNvPr id="175" name="Picture 16" descr="See the source image">
            <a:extLst>
              <a:ext uri="{FF2B5EF4-FFF2-40B4-BE49-F238E27FC236}">
                <a16:creationId xmlns:a16="http://schemas.microsoft.com/office/drawing/2014/main" id="{4B91A6B8-D0A9-4CEE-A4A2-14A53E4181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14904" y="3170783"/>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6" name="Picture 20" descr="See the source image">
            <a:extLst>
              <a:ext uri="{FF2B5EF4-FFF2-40B4-BE49-F238E27FC236}">
                <a16:creationId xmlns:a16="http://schemas.microsoft.com/office/drawing/2014/main" id="{A0BD1AF0-6443-4969-AA0E-1C4E1B0643B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843" t="16148" r="24378" b="17477"/>
          <a:stretch/>
        </p:blipFill>
        <p:spPr bwMode="auto">
          <a:xfrm>
            <a:off x="10288535" y="349382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7" name="Picture 20" descr="See the source image">
            <a:extLst>
              <a:ext uri="{FF2B5EF4-FFF2-40B4-BE49-F238E27FC236}">
                <a16:creationId xmlns:a16="http://schemas.microsoft.com/office/drawing/2014/main" id="{7CC4EFFD-9207-4399-A6F9-97ABEE2781E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843" t="16148" r="24378" b="17477"/>
          <a:stretch/>
        </p:blipFill>
        <p:spPr bwMode="auto">
          <a:xfrm flipH="1">
            <a:off x="8968920" y="3891065"/>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8" name="Picture 16" descr="See the source image">
            <a:extLst>
              <a:ext uri="{FF2B5EF4-FFF2-40B4-BE49-F238E27FC236}">
                <a16:creationId xmlns:a16="http://schemas.microsoft.com/office/drawing/2014/main" id="{EE0783F5-A5CE-4C37-B9E6-6CD4491333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40814" y="3771982"/>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1" name="Picture 10" descr="See the source image">
            <a:extLst>
              <a:ext uri="{FF2B5EF4-FFF2-40B4-BE49-F238E27FC236}">
                <a16:creationId xmlns:a16="http://schemas.microsoft.com/office/drawing/2014/main" id="{C89033D0-5989-400C-9C3A-39C6AB554EF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2" name="Picture 10" descr="See the source image">
            <a:extLst>
              <a:ext uri="{FF2B5EF4-FFF2-40B4-BE49-F238E27FC236}">
                <a16:creationId xmlns:a16="http://schemas.microsoft.com/office/drawing/2014/main" id="{FC899438-1EE3-46B5-9E60-96D2FB1B5F0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5533" t="29599" r="32415" b="41370"/>
          <a:stretch/>
        </p:blipFill>
        <p:spPr bwMode="auto">
          <a:xfrm rot="16200000">
            <a:off x="2688355" y="38868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3" name="Picture 10" descr="See the source image">
            <a:extLst>
              <a:ext uri="{FF2B5EF4-FFF2-40B4-BE49-F238E27FC236}">
                <a16:creationId xmlns:a16="http://schemas.microsoft.com/office/drawing/2014/main" id="{A3E816F6-428D-4A59-8A7E-9FA0ADA8DF9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4" name="Graphic 183">
            <a:hlinkClick r:id="rId14" action="ppaction://hlinksldjump"/>
            <a:extLst>
              <a:ext uri="{FF2B5EF4-FFF2-40B4-BE49-F238E27FC236}">
                <a16:creationId xmlns:a16="http://schemas.microsoft.com/office/drawing/2014/main" id="{A9B84551-05E5-4299-9B85-2D8C1E40B328}"/>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72206" y="956566"/>
            <a:ext cx="402332" cy="402332"/>
          </a:xfrm>
          <a:prstGeom prst="rect">
            <a:avLst/>
          </a:prstGeom>
        </p:spPr>
      </p:pic>
      <p:pic>
        <p:nvPicPr>
          <p:cNvPr id="185" name="Graphic 184">
            <a:hlinkClick r:id="rId17" action="ppaction://hlinksldjump"/>
            <a:extLst>
              <a:ext uri="{FF2B5EF4-FFF2-40B4-BE49-F238E27FC236}">
                <a16:creationId xmlns:a16="http://schemas.microsoft.com/office/drawing/2014/main" id="{EA837434-72BC-4DE7-8B19-9084E43A30EE}"/>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78326" y="1835779"/>
            <a:ext cx="402332" cy="402332"/>
          </a:xfrm>
          <a:prstGeom prst="rect">
            <a:avLst/>
          </a:prstGeom>
        </p:spPr>
      </p:pic>
      <p:pic>
        <p:nvPicPr>
          <p:cNvPr id="186" name="Graphic 185">
            <a:hlinkClick r:id="rId20" action="ppaction://hlinksldjump"/>
            <a:extLst>
              <a:ext uri="{FF2B5EF4-FFF2-40B4-BE49-F238E27FC236}">
                <a16:creationId xmlns:a16="http://schemas.microsoft.com/office/drawing/2014/main" id="{0755AB1E-5C77-4D30-8F09-F4DDE296C4A0}"/>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60603" y="2641826"/>
            <a:ext cx="402332" cy="402332"/>
          </a:xfrm>
          <a:prstGeom prst="rect">
            <a:avLst/>
          </a:prstGeom>
        </p:spPr>
      </p:pic>
      <p:pic>
        <p:nvPicPr>
          <p:cNvPr id="187" name="Graphic 186">
            <a:hlinkClick r:id="rId23" action="ppaction://hlinksldjump"/>
            <a:extLst>
              <a:ext uri="{FF2B5EF4-FFF2-40B4-BE49-F238E27FC236}">
                <a16:creationId xmlns:a16="http://schemas.microsoft.com/office/drawing/2014/main" id="{236C57F7-1FBF-4251-B146-A8EF52F1F782}"/>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78326" y="3354901"/>
            <a:ext cx="402332" cy="402332"/>
          </a:xfrm>
          <a:prstGeom prst="rect">
            <a:avLst/>
          </a:prstGeom>
        </p:spPr>
      </p:pic>
      <p:pic>
        <p:nvPicPr>
          <p:cNvPr id="188" name="Graphic 187">
            <a:hlinkClick r:id="rId26" action="ppaction://hlinksldjump"/>
            <a:extLst>
              <a:ext uri="{FF2B5EF4-FFF2-40B4-BE49-F238E27FC236}">
                <a16:creationId xmlns:a16="http://schemas.microsoft.com/office/drawing/2014/main" id="{D4A0F497-2D53-4647-90FC-186A70EB86DE}"/>
              </a:ext>
            </a:extLst>
          </p:cNvPr>
          <p:cNvPicPr>
            <a:picLocks/>
          </p:cNvPicPr>
          <p:nvPr/>
        </p:nvPicPr>
        <p:blipFill>
          <a:blip r:embed="rId27">
            <a:extLst>
              <a:ext uri="{96DAC541-7B7A-43D3-8B79-37D633B846F1}">
                <asvg:svgBlip xmlns:asvg="http://schemas.microsoft.com/office/drawing/2016/SVG/main" r:embed="rId28"/>
              </a:ext>
            </a:extLst>
          </a:blip>
          <a:stretch>
            <a:fillRect/>
          </a:stretch>
        </p:blipFill>
        <p:spPr>
          <a:xfrm>
            <a:off x="11569883" y="4152289"/>
            <a:ext cx="402332" cy="402332"/>
          </a:xfrm>
          <a:prstGeom prst="rect">
            <a:avLst/>
          </a:prstGeom>
        </p:spPr>
      </p:pic>
      <p:pic>
        <p:nvPicPr>
          <p:cNvPr id="189" name="Graphic 188">
            <a:hlinkClick r:id="rId29" action="ppaction://hlinksldjump"/>
            <a:extLst>
              <a:ext uri="{FF2B5EF4-FFF2-40B4-BE49-F238E27FC236}">
                <a16:creationId xmlns:a16="http://schemas.microsoft.com/office/drawing/2014/main" id="{772D9E73-1EF5-4697-BB04-41CA313C2234}"/>
              </a:ext>
            </a:extLst>
          </p:cNvPr>
          <p:cNvPicPr>
            <a:picLocks/>
          </p:cNvPicPr>
          <p:nvPr/>
        </p:nvPicPr>
        <p:blipFill>
          <a:blip r:embed="rId30">
            <a:extLst>
              <a:ext uri="{96DAC541-7B7A-43D3-8B79-37D633B846F1}">
                <asvg:svgBlip xmlns:asvg="http://schemas.microsoft.com/office/drawing/2016/SVG/main" r:embed="rId31"/>
              </a:ext>
            </a:extLst>
          </a:blip>
          <a:stretch>
            <a:fillRect/>
          </a:stretch>
        </p:blipFill>
        <p:spPr>
          <a:xfrm>
            <a:off x="11569155" y="4926395"/>
            <a:ext cx="402332" cy="402332"/>
          </a:xfrm>
          <a:prstGeom prst="rect">
            <a:avLst/>
          </a:prstGeom>
        </p:spPr>
      </p:pic>
      <p:pic>
        <p:nvPicPr>
          <p:cNvPr id="190" name="Graphic 189">
            <a:hlinkClick r:id="rId32" action="ppaction://hlinksldjump"/>
            <a:extLst>
              <a:ext uri="{FF2B5EF4-FFF2-40B4-BE49-F238E27FC236}">
                <a16:creationId xmlns:a16="http://schemas.microsoft.com/office/drawing/2014/main" id="{0FB7C1AD-96AB-4AE7-AC00-6F9AF0973493}"/>
              </a:ext>
            </a:extLst>
          </p:cNvPr>
          <p:cNvPicPr>
            <a:picLocks/>
          </p:cNvPicPr>
          <p:nvPr/>
        </p:nvPicPr>
        <p:blipFill>
          <a:blip r:embed="rId33">
            <a:extLst>
              <a:ext uri="{96DAC541-7B7A-43D3-8B79-37D633B846F1}">
                <asvg:svgBlip xmlns:asvg="http://schemas.microsoft.com/office/drawing/2016/SVG/main" r:embed="rId34"/>
              </a:ext>
            </a:extLst>
          </a:blip>
          <a:stretch>
            <a:fillRect/>
          </a:stretch>
        </p:blipFill>
        <p:spPr>
          <a:xfrm>
            <a:off x="11535425" y="5718035"/>
            <a:ext cx="402332" cy="402332"/>
          </a:xfrm>
          <a:prstGeom prst="rect">
            <a:avLst/>
          </a:prstGeom>
        </p:spPr>
      </p:pic>
    </p:spTree>
    <p:extLst>
      <p:ext uri="{BB962C8B-B14F-4D97-AF65-F5344CB8AC3E}">
        <p14:creationId xmlns:p14="http://schemas.microsoft.com/office/powerpoint/2010/main" val="3765348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77"/>
                                        </p:tgtEl>
                                        <p:attrNameLst>
                                          <p:attrName>r</p:attrName>
                                        </p:attrNameLst>
                                      </p:cBhvr>
                                    </p:animRot>
                                    <p:animRot by="-240000">
                                      <p:cBhvr>
                                        <p:cTn id="7" dur="400" fill="hold">
                                          <p:stCondLst>
                                            <p:cond delay="400"/>
                                          </p:stCondLst>
                                        </p:cTn>
                                        <p:tgtEl>
                                          <p:spTgt spid="177"/>
                                        </p:tgtEl>
                                        <p:attrNameLst>
                                          <p:attrName>r</p:attrName>
                                        </p:attrNameLst>
                                      </p:cBhvr>
                                    </p:animRot>
                                    <p:animRot by="240000">
                                      <p:cBhvr>
                                        <p:cTn id="8" dur="400" fill="hold">
                                          <p:stCondLst>
                                            <p:cond delay="800"/>
                                          </p:stCondLst>
                                        </p:cTn>
                                        <p:tgtEl>
                                          <p:spTgt spid="177"/>
                                        </p:tgtEl>
                                        <p:attrNameLst>
                                          <p:attrName>r</p:attrName>
                                        </p:attrNameLst>
                                      </p:cBhvr>
                                    </p:animRot>
                                    <p:animRot by="-240000">
                                      <p:cBhvr>
                                        <p:cTn id="9" dur="400" fill="hold">
                                          <p:stCondLst>
                                            <p:cond delay="1200"/>
                                          </p:stCondLst>
                                        </p:cTn>
                                        <p:tgtEl>
                                          <p:spTgt spid="177"/>
                                        </p:tgtEl>
                                        <p:attrNameLst>
                                          <p:attrName>r</p:attrName>
                                        </p:attrNameLst>
                                      </p:cBhvr>
                                    </p:animRot>
                                    <p:animRot by="120000">
                                      <p:cBhvr>
                                        <p:cTn id="10" dur="400" fill="hold">
                                          <p:stCondLst>
                                            <p:cond delay="1600"/>
                                          </p:stCondLst>
                                        </p:cTn>
                                        <p:tgtEl>
                                          <p:spTgt spid="17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6"/>
                                        </p:tgtEl>
                                        <p:attrNameLst>
                                          <p:attrName>r</p:attrName>
                                        </p:attrNameLst>
                                      </p:cBhvr>
                                    </p:animRot>
                                    <p:animRot by="-240000">
                                      <p:cBhvr>
                                        <p:cTn id="13" dur="400" fill="hold">
                                          <p:stCondLst>
                                            <p:cond delay="400"/>
                                          </p:stCondLst>
                                        </p:cTn>
                                        <p:tgtEl>
                                          <p:spTgt spid="176"/>
                                        </p:tgtEl>
                                        <p:attrNameLst>
                                          <p:attrName>r</p:attrName>
                                        </p:attrNameLst>
                                      </p:cBhvr>
                                    </p:animRot>
                                    <p:animRot by="240000">
                                      <p:cBhvr>
                                        <p:cTn id="14" dur="400" fill="hold">
                                          <p:stCondLst>
                                            <p:cond delay="800"/>
                                          </p:stCondLst>
                                        </p:cTn>
                                        <p:tgtEl>
                                          <p:spTgt spid="176"/>
                                        </p:tgtEl>
                                        <p:attrNameLst>
                                          <p:attrName>r</p:attrName>
                                        </p:attrNameLst>
                                      </p:cBhvr>
                                    </p:animRot>
                                    <p:animRot by="-240000">
                                      <p:cBhvr>
                                        <p:cTn id="15" dur="400" fill="hold">
                                          <p:stCondLst>
                                            <p:cond delay="1200"/>
                                          </p:stCondLst>
                                        </p:cTn>
                                        <p:tgtEl>
                                          <p:spTgt spid="176"/>
                                        </p:tgtEl>
                                        <p:attrNameLst>
                                          <p:attrName>r</p:attrName>
                                        </p:attrNameLst>
                                      </p:cBhvr>
                                    </p:animRot>
                                    <p:animRot by="120000">
                                      <p:cBhvr>
                                        <p:cTn id="16" dur="400" fill="hold">
                                          <p:stCondLst>
                                            <p:cond delay="1600"/>
                                          </p:stCondLst>
                                        </p:cTn>
                                        <p:tgtEl>
                                          <p:spTgt spid="176"/>
                                        </p:tgtEl>
                                        <p:attrNameLst>
                                          <p:attrName>r</p:attrName>
                                        </p:attrNameLst>
                                      </p:cBhvr>
                                    </p:animRot>
                                  </p:childTnLst>
                                </p:cTn>
                              </p:par>
                              <p:par>
                                <p:cTn id="17" presetID="6" presetClass="emph" presetSubtype="0" repeatCount="indefinite" autoRev="1" fill="hold" nodeType="withEffect">
                                  <p:stCondLst>
                                    <p:cond delay="0"/>
                                  </p:stCondLst>
                                  <p:childTnLst>
                                    <p:animScale>
                                      <p:cBhvr>
                                        <p:cTn id="18" dur="2000" fill="hold"/>
                                        <p:tgtEl>
                                          <p:spTgt spid="178"/>
                                        </p:tgtEl>
                                      </p:cBhvr>
                                      <p:by x="80000" y="80000"/>
                                    </p:animScale>
                                  </p:childTnLst>
                                </p:cTn>
                              </p:par>
                              <p:par>
                                <p:cTn id="19" presetID="6" presetClass="emph" presetSubtype="0" repeatCount="indefinite" autoRev="1" fill="hold" nodeType="withEffect">
                                  <p:stCondLst>
                                    <p:cond delay="0"/>
                                  </p:stCondLst>
                                  <p:childTnLst>
                                    <p:animScale>
                                      <p:cBhvr>
                                        <p:cTn id="20" dur="2750" fill="hold"/>
                                        <p:tgtEl>
                                          <p:spTgt spid="175"/>
                                        </p:tgtEl>
                                      </p:cBhvr>
                                      <p:by x="80000" y="80000"/>
                                    </p:animScale>
                                  </p:childTnLst>
                                </p:cTn>
                              </p:par>
                              <p:par>
                                <p:cTn id="21" presetID="32" presetClass="emph" presetSubtype="0" repeatCount="indefinite" fill="hold" nodeType="withEffect">
                                  <p:stCondLst>
                                    <p:cond delay="0"/>
                                  </p:stCondLst>
                                  <p:childTnLst>
                                    <p:animRot by="120000">
                                      <p:cBhvr>
                                        <p:cTn id="22" dur="200" fill="hold">
                                          <p:stCondLst>
                                            <p:cond delay="0"/>
                                          </p:stCondLst>
                                        </p:cTn>
                                        <p:tgtEl>
                                          <p:spTgt spid="179"/>
                                        </p:tgtEl>
                                        <p:attrNameLst>
                                          <p:attrName>r</p:attrName>
                                        </p:attrNameLst>
                                      </p:cBhvr>
                                    </p:animRot>
                                    <p:animRot by="-240000">
                                      <p:cBhvr>
                                        <p:cTn id="23" dur="400" fill="hold">
                                          <p:stCondLst>
                                            <p:cond delay="400"/>
                                          </p:stCondLst>
                                        </p:cTn>
                                        <p:tgtEl>
                                          <p:spTgt spid="179"/>
                                        </p:tgtEl>
                                        <p:attrNameLst>
                                          <p:attrName>r</p:attrName>
                                        </p:attrNameLst>
                                      </p:cBhvr>
                                    </p:animRot>
                                    <p:animRot by="240000">
                                      <p:cBhvr>
                                        <p:cTn id="24" dur="400" fill="hold">
                                          <p:stCondLst>
                                            <p:cond delay="800"/>
                                          </p:stCondLst>
                                        </p:cTn>
                                        <p:tgtEl>
                                          <p:spTgt spid="179"/>
                                        </p:tgtEl>
                                        <p:attrNameLst>
                                          <p:attrName>r</p:attrName>
                                        </p:attrNameLst>
                                      </p:cBhvr>
                                    </p:animRot>
                                    <p:animRot by="-240000">
                                      <p:cBhvr>
                                        <p:cTn id="25" dur="400" fill="hold">
                                          <p:stCondLst>
                                            <p:cond delay="1200"/>
                                          </p:stCondLst>
                                        </p:cTn>
                                        <p:tgtEl>
                                          <p:spTgt spid="179"/>
                                        </p:tgtEl>
                                        <p:attrNameLst>
                                          <p:attrName>r</p:attrName>
                                        </p:attrNameLst>
                                      </p:cBhvr>
                                    </p:animRot>
                                    <p:animRot by="120000">
                                      <p:cBhvr>
                                        <p:cTn id="26" dur="400" fill="hold">
                                          <p:stCondLst>
                                            <p:cond delay="1600"/>
                                          </p:stCondLst>
                                        </p:cTn>
                                        <p:tgtEl>
                                          <p:spTgt spid="179"/>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3000" fill="hold"/>
                                        <p:tgtEl>
                                          <p:spTgt spid="181"/>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3000" fill="hold"/>
                                        <p:tgtEl>
                                          <p:spTgt spid="182"/>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3000" fill="hold"/>
                                        <p:tgtEl>
                                          <p:spTgt spid="183"/>
                                        </p:tgtEl>
                                        <p:attrNameLst>
                                          <p:attrName>r</p:attrName>
                                        </p:attrNameLst>
                                      </p:cBhvr>
                                    </p:animRot>
                                  </p:childTnLst>
                                </p:cTn>
                              </p:par>
                              <p:par>
                                <p:cTn id="33" presetID="53" presetClass="entr" presetSubtype="16" fill="hold" nodeType="with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fltVal val="0"/>
                                          </p:val>
                                        </p:tav>
                                        <p:tav tm="100000">
                                          <p:val>
                                            <p:strVal val="#ppt_w"/>
                                          </p:val>
                                        </p:tav>
                                      </p:tavLst>
                                    </p:anim>
                                    <p:anim calcmode="lin" valueType="num">
                                      <p:cBhvr>
                                        <p:cTn id="36" dur="1000" fill="hold"/>
                                        <p:tgtEl>
                                          <p:spTgt spid="311"/>
                                        </p:tgtEl>
                                        <p:attrNameLst>
                                          <p:attrName>ppt_h</p:attrName>
                                        </p:attrNameLst>
                                      </p:cBhvr>
                                      <p:tavLst>
                                        <p:tav tm="0">
                                          <p:val>
                                            <p:fltVal val="0"/>
                                          </p:val>
                                        </p:tav>
                                        <p:tav tm="100000">
                                          <p:val>
                                            <p:strVal val="#ppt_h"/>
                                          </p:val>
                                        </p:tav>
                                      </p:tavLst>
                                    </p:anim>
                                    <p:animEffect transition="in" filter="fade">
                                      <p:cBhvr>
                                        <p:cTn id="37" dur="1000"/>
                                        <p:tgtEl>
                                          <p:spTgt spid="311"/>
                                        </p:tgtEl>
                                      </p:cBhvr>
                                    </p:animEffect>
                                  </p:childTnLst>
                                </p:cTn>
                              </p:par>
                              <p:par>
                                <p:cTn id="38" presetID="6" presetClass="emph" presetSubtype="0" repeatCount="indefinite" autoRev="1" fill="hold" nodeType="withEffect">
                                  <p:stCondLst>
                                    <p:cond delay="0"/>
                                  </p:stCondLst>
                                  <p:childTnLst>
                                    <p:animScale>
                                      <p:cBhvr>
                                        <p:cTn id="39" dur="1500" fill="hold"/>
                                        <p:tgtEl>
                                          <p:spTgt spid="311"/>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60" name="Group 359">
            <a:extLst>
              <a:ext uri="{FF2B5EF4-FFF2-40B4-BE49-F238E27FC236}">
                <a16:creationId xmlns:a16="http://schemas.microsoft.com/office/drawing/2014/main" id="{E648E491-D503-48B6-B46A-0CFF7CF41F3E}"/>
              </a:ext>
            </a:extLst>
          </p:cNvPr>
          <p:cNvGrpSpPr/>
          <p:nvPr/>
        </p:nvGrpSpPr>
        <p:grpSpPr>
          <a:xfrm>
            <a:off x="3719990" y="595341"/>
            <a:ext cx="5267789" cy="1569661"/>
            <a:chOff x="4195462" y="1891502"/>
            <a:chExt cx="5098675" cy="1457722"/>
          </a:xfrm>
        </p:grpSpPr>
        <p:sp>
          <p:nvSpPr>
            <p:cNvPr id="362" name="TextBox 361">
              <a:extLst>
                <a:ext uri="{FF2B5EF4-FFF2-40B4-BE49-F238E27FC236}">
                  <a16:creationId xmlns:a16="http://schemas.microsoft.com/office/drawing/2014/main" id="{A434FFB8-9210-46C7-B56F-02B65EFD9C23}"/>
                </a:ext>
              </a:extLst>
            </p:cNvPr>
            <p:cNvSpPr txBox="1"/>
            <p:nvPr/>
          </p:nvSpPr>
          <p:spPr>
            <a:xfrm>
              <a:off x="4276143" y="1891503"/>
              <a:ext cx="4904732" cy="1457721"/>
            </a:xfrm>
            <a:prstGeom prst="rect">
              <a:avLst/>
            </a:prstGeom>
            <a:noFill/>
          </p:spPr>
          <p:txBody>
            <a:bodyPr wrap="none" rtlCol="0">
              <a:spAutoFit/>
            </a:bodyPr>
            <a:lstStyle/>
            <a:p>
              <a:r>
                <a:rPr lang="en-US" sz="9600" b="1">
                  <a:solidFill>
                    <a:schemeClr val="accent6">
                      <a:lumMod val="50000"/>
                    </a:schemeClr>
                  </a:solidFill>
                  <a:effectLst>
                    <a:outerShdw blurRad="38100" dist="38100" dir="2700000" algn="tl">
                      <a:srgbClr val="000000">
                        <a:alpha val="43137"/>
                      </a:srgbClr>
                    </a:outerShdw>
                  </a:effectLst>
                  <a:latin typeface="UVN Buc Thu" panose="030306020505070F0A05" pitchFamily="66" charset="0"/>
                </a:rPr>
                <a:t>Tập làm văn</a:t>
              </a:r>
              <a:endParaRPr lang="id-ID" sz="9600" b="1" dirty="0">
                <a:solidFill>
                  <a:schemeClr val="accent6">
                    <a:lumMod val="50000"/>
                  </a:schemeClr>
                </a:solidFill>
                <a:effectLst>
                  <a:outerShdw blurRad="38100" dist="38100" dir="2700000" algn="tl">
                    <a:srgbClr val="000000">
                      <a:alpha val="43137"/>
                    </a:srgbClr>
                  </a:outerShdw>
                </a:effectLst>
                <a:latin typeface="UVN Buc Thu" panose="030306020505070F0A05" pitchFamily="66" charset="0"/>
              </a:endParaRPr>
            </a:p>
          </p:txBody>
        </p:sp>
        <p:sp>
          <p:nvSpPr>
            <p:cNvPr id="363" name="TextBox 362">
              <a:extLst>
                <a:ext uri="{FF2B5EF4-FFF2-40B4-BE49-F238E27FC236}">
                  <a16:creationId xmlns:a16="http://schemas.microsoft.com/office/drawing/2014/main" id="{6433EE45-2387-4534-8D34-5DC35D9BBFA7}"/>
                </a:ext>
              </a:extLst>
            </p:cNvPr>
            <p:cNvSpPr txBox="1"/>
            <p:nvPr/>
          </p:nvSpPr>
          <p:spPr>
            <a:xfrm>
              <a:off x="4195462" y="1891502"/>
              <a:ext cx="5098675" cy="1457721"/>
            </a:xfrm>
            <a:prstGeom prst="rect">
              <a:avLst/>
            </a:prstGeom>
            <a:noFill/>
          </p:spPr>
          <p:txBody>
            <a:bodyPr wrap="none" rtlCol="0">
              <a:spAutoFit/>
            </a:bodyPr>
            <a:lstStyle/>
            <a:p>
              <a:r>
                <a:rPr lang="en-US" sz="9600" b="1">
                  <a:solidFill>
                    <a:srgbClr val="606C38"/>
                  </a:solidFill>
                  <a:effectLst>
                    <a:outerShdw blurRad="38100" dist="38100" dir="2700000" algn="tl">
                      <a:srgbClr val="000000">
                        <a:alpha val="43137"/>
                      </a:srgbClr>
                    </a:outerShdw>
                  </a:effectLst>
                  <a:latin typeface="UVN Buc Thu" panose="030306020505070F0A05" pitchFamily="66" charset="0"/>
                </a:rPr>
                <a:t>Tập  làm văn</a:t>
              </a:r>
              <a:endParaRPr lang="id-ID" sz="9600" b="1" dirty="0">
                <a:solidFill>
                  <a:srgbClr val="606C38"/>
                </a:solidFill>
                <a:effectLst>
                  <a:outerShdw blurRad="38100" dist="38100" dir="2700000" algn="tl">
                    <a:srgbClr val="000000">
                      <a:alpha val="43137"/>
                    </a:srgbClr>
                  </a:outerShdw>
                </a:effectLst>
                <a:latin typeface="UVN Buc Thu" panose="030306020505070F0A05" pitchFamily="66" charset="0"/>
              </a:endParaRPr>
            </a:p>
          </p:txBody>
        </p:sp>
        <p:sp>
          <p:nvSpPr>
            <p:cNvPr id="364" name="TextBox 363">
              <a:extLst>
                <a:ext uri="{FF2B5EF4-FFF2-40B4-BE49-F238E27FC236}">
                  <a16:creationId xmlns:a16="http://schemas.microsoft.com/office/drawing/2014/main" id="{77793E5B-3296-4807-868B-B3B6173ADD86}"/>
                </a:ext>
              </a:extLst>
            </p:cNvPr>
            <p:cNvSpPr txBox="1"/>
            <p:nvPr/>
          </p:nvSpPr>
          <p:spPr>
            <a:xfrm>
              <a:off x="4276142" y="1891502"/>
              <a:ext cx="4904732" cy="1457721"/>
            </a:xfrm>
            <a:prstGeom prst="rect">
              <a:avLst/>
            </a:prstGeom>
            <a:noFill/>
          </p:spPr>
          <p:txBody>
            <a:bodyPr wrap="none" rtlCol="0">
              <a:spAutoFit/>
            </a:bodyPr>
            <a:lstStyle/>
            <a:p>
              <a:r>
                <a:rPr lang="en-US" sz="9600" b="1">
                  <a:solidFill>
                    <a:schemeClr val="accent6">
                      <a:lumMod val="40000"/>
                      <a:lumOff val="60000"/>
                    </a:schemeClr>
                  </a:solidFill>
                  <a:effectLst>
                    <a:outerShdw blurRad="38100" dist="38100" dir="2700000" algn="tl">
                      <a:srgbClr val="000000">
                        <a:alpha val="43137"/>
                      </a:srgbClr>
                    </a:outerShdw>
                  </a:effectLst>
                  <a:latin typeface="UVN Buc Thu" panose="030306020505070F0A05" pitchFamily="66" charset="0"/>
                </a:rPr>
                <a:t>Tập làm văn</a:t>
              </a:r>
              <a:endParaRPr lang="id-ID" sz="9600" b="1" dirty="0">
                <a:solidFill>
                  <a:schemeClr val="accent6">
                    <a:lumMod val="40000"/>
                    <a:lumOff val="60000"/>
                  </a:schemeClr>
                </a:solidFill>
                <a:effectLst>
                  <a:outerShdw blurRad="38100" dist="38100" dir="2700000" algn="tl">
                    <a:srgbClr val="000000">
                      <a:alpha val="43137"/>
                    </a:srgbClr>
                  </a:outerShdw>
                </a:effectLst>
                <a:latin typeface="UVN Buc Thu" panose="030306020505070F0A05" pitchFamily="66" charset="0"/>
              </a:endParaRPr>
            </a:p>
          </p:txBody>
        </p:sp>
      </p:grpSp>
      <p:pic>
        <p:nvPicPr>
          <p:cNvPr id="241" name="Graphic 240">
            <a:hlinkClick r:id="rId3" action="ppaction://hlinksldjump"/>
            <a:extLst>
              <a:ext uri="{FF2B5EF4-FFF2-40B4-BE49-F238E27FC236}">
                <a16:creationId xmlns:a16="http://schemas.microsoft.com/office/drawing/2014/main" id="{CD628F9C-AC1F-4D8B-9F2B-A3A85671AD69}"/>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1572206" y="956566"/>
            <a:ext cx="402332" cy="402332"/>
          </a:xfrm>
          <a:prstGeom prst="rect">
            <a:avLst/>
          </a:prstGeom>
        </p:spPr>
      </p:pic>
      <p:pic>
        <p:nvPicPr>
          <p:cNvPr id="242" name="Graphic 241">
            <a:hlinkClick r:id="rId6" action="ppaction://hlinksldjump"/>
            <a:extLst>
              <a:ext uri="{FF2B5EF4-FFF2-40B4-BE49-F238E27FC236}">
                <a16:creationId xmlns:a16="http://schemas.microsoft.com/office/drawing/2014/main" id="{D2796E32-2729-4A46-992F-54869625B52C}"/>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1548509" y="1835779"/>
            <a:ext cx="402332" cy="402332"/>
          </a:xfrm>
          <a:prstGeom prst="rect">
            <a:avLst/>
          </a:prstGeom>
          <a:effectLst>
            <a:outerShdw blurRad="50800" dist="38100" dir="2700000" algn="tl" rotWithShape="0">
              <a:prstClr val="black">
                <a:alpha val="40000"/>
              </a:prstClr>
            </a:outerShdw>
          </a:effectLst>
        </p:spPr>
      </p:pic>
      <p:pic>
        <p:nvPicPr>
          <p:cNvPr id="243" name="Graphic 242">
            <a:hlinkClick r:id="rId9" action="ppaction://hlinksldjump"/>
            <a:extLst>
              <a:ext uri="{FF2B5EF4-FFF2-40B4-BE49-F238E27FC236}">
                <a16:creationId xmlns:a16="http://schemas.microsoft.com/office/drawing/2014/main" id="{31B1E584-079E-4A6F-B99C-FAEC40C73AF6}"/>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530786" y="2641826"/>
            <a:ext cx="402332" cy="402332"/>
          </a:xfrm>
          <a:prstGeom prst="rect">
            <a:avLst/>
          </a:prstGeom>
        </p:spPr>
      </p:pic>
      <p:pic>
        <p:nvPicPr>
          <p:cNvPr id="244" name="Graphic 243">
            <a:hlinkClick r:id="rId12" action="ppaction://hlinksldjump"/>
            <a:extLst>
              <a:ext uri="{FF2B5EF4-FFF2-40B4-BE49-F238E27FC236}">
                <a16:creationId xmlns:a16="http://schemas.microsoft.com/office/drawing/2014/main" id="{6555FC69-FFAC-4572-A3C9-27BB8503F860}"/>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1548509" y="3354901"/>
            <a:ext cx="402332" cy="402332"/>
          </a:xfrm>
          <a:prstGeom prst="rect">
            <a:avLst/>
          </a:prstGeom>
        </p:spPr>
      </p:pic>
      <p:pic>
        <p:nvPicPr>
          <p:cNvPr id="245" name="Graphic 244">
            <a:hlinkClick r:id="rId15" action="ppaction://hlinksldjump"/>
            <a:extLst>
              <a:ext uri="{FF2B5EF4-FFF2-40B4-BE49-F238E27FC236}">
                <a16:creationId xmlns:a16="http://schemas.microsoft.com/office/drawing/2014/main" id="{7B72214C-9635-413F-8B1D-F52888FF4307}"/>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11540066" y="4152289"/>
            <a:ext cx="402332" cy="402332"/>
          </a:xfrm>
          <a:prstGeom prst="rect">
            <a:avLst/>
          </a:prstGeom>
        </p:spPr>
      </p:pic>
      <p:pic>
        <p:nvPicPr>
          <p:cNvPr id="246" name="Graphic 245">
            <a:hlinkClick r:id="rId18" action="ppaction://hlinksldjump"/>
            <a:extLst>
              <a:ext uri="{FF2B5EF4-FFF2-40B4-BE49-F238E27FC236}">
                <a16:creationId xmlns:a16="http://schemas.microsoft.com/office/drawing/2014/main" id="{A1EAB242-7C82-4C79-A304-B28F98AA28C9}"/>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11539338" y="4926395"/>
            <a:ext cx="402332" cy="402332"/>
          </a:xfrm>
          <a:prstGeom prst="rect">
            <a:avLst/>
          </a:prstGeom>
        </p:spPr>
      </p:pic>
      <p:pic>
        <p:nvPicPr>
          <p:cNvPr id="247" name="Graphic 246">
            <a:hlinkClick r:id="rId21" action="ppaction://hlinksldjump"/>
            <a:extLst>
              <a:ext uri="{FF2B5EF4-FFF2-40B4-BE49-F238E27FC236}">
                <a16:creationId xmlns:a16="http://schemas.microsoft.com/office/drawing/2014/main" id="{A2670D69-235B-4331-B8C8-7FB388A6E8E4}"/>
              </a:ext>
            </a:extLst>
          </p:cNvPr>
          <p:cNvPicPr>
            <a:picLocks/>
          </p:cNvPicPr>
          <p:nvPr/>
        </p:nvPicPr>
        <p:blipFill>
          <a:blip r:embed="rId22">
            <a:extLst>
              <a:ext uri="{96DAC541-7B7A-43D3-8B79-37D633B846F1}">
                <asvg:svgBlip xmlns:asvg="http://schemas.microsoft.com/office/drawing/2016/SVG/main" r:embed="rId23"/>
              </a:ext>
            </a:extLst>
          </a:blip>
          <a:stretch>
            <a:fillRect/>
          </a:stretch>
        </p:blipFill>
        <p:spPr>
          <a:xfrm>
            <a:off x="11505608" y="5718035"/>
            <a:ext cx="402332" cy="402332"/>
          </a:xfrm>
          <a:prstGeom prst="rect">
            <a:avLst/>
          </a:prstGeom>
        </p:spPr>
      </p:pic>
      <p:pic>
        <p:nvPicPr>
          <p:cNvPr id="248" name="Picture 247">
            <a:extLst>
              <a:ext uri="{FF2B5EF4-FFF2-40B4-BE49-F238E27FC236}">
                <a16:creationId xmlns:a16="http://schemas.microsoft.com/office/drawing/2014/main" id="{1DFB36EC-92A3-42FF-8040-B3840A9C805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016144" y="850388"/>
            <a:ext cx="2086957" cy="400000"/>
          </a:xfrm>
          <a:prstGeom prst="rect">
            <a:avLst/>
          </a:prstGeom>
        </p:spPr>
      </p:pic>
      <p:pic>
        <p:nvPicPr>
          <p:cNvPr id="249" name="Picture 248">
            <a:extLst>
              <a:ext uri="{FF2B5EF4-FFF2-40B4-BE49-F238E27FC236}">
                <a16:creationId xmlns:a16="http://schemas.microsoft.com/office/drawing/2014/main" id="{0ABBF1AB-E279-4954-B1A6-BE5E5A8DEEC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18314" y="866461"/>
            <a:ext cx="2086957" cy="400000"/>
          </a:xfrm>
          <a:prstGeom prst="rect">
            <a:avLst/>
          </a:prstGeom>
        </p:spPr>
      </p:pic>
      <p:sp>
        <p:nvSpPr>
          <p:cNvPr id="302" name="Rounded Rectangle 2">
            <a:extLst>
              <a:ext uri="{FF2B5EF4-FFF2-40B4-BE49-F238E27FC236}">
                <a16:creationId xmlns:a16="http://schemas.microsoft.com/office/drawing/2014/main" id="{43A9DEEC-B004-44CC-8DE5-8BF4A6A242C1}"/>
              </a:ext>
            </a:extLst>
          </p:cNvPr>
          <p:cNvSpPr/>
          <p:nvPr/>
        </p:nvSpPr>
        <p:spPr>
          <a:xfrm>
            <a:off x="1039213" y="547708"/>
            <a:ext cx="10245140" cy="5762583"/>
          </a:xfrm>
          <a:prstGeom prst="roundRect">
            <a:avLst>
              <a:gd name="adj" fmla="val 7547"/>
            </a:avLst>
          </a:prstGeom>
          <a:noFill/>
          <a:ln w="98425" cmpd="dbl">
            <a:solidFill>
              <a:srgbClr val="BD7E5B">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15" name="Picture 6" descr="See the source image">
            <a:extLst>
              <a:ext uri="{FF2B5EF4-FFF2-40B4-BE49-F238E27FC236}">
                <a16:creationId xmlns:a16="http://schemas.microsoft.com/office/drawing/2014/main" id="{7BF5F198-B814-43BC-8449-D38F170005C0}"/>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22000" t="13947" r="18310" b="19169"/>
          <a:stretch/>
        </p:blipFill>
        <p:spPr bwMode="auto">
          <a:xfrm rot="540354">
            <a:off x="244281" y="4148332"/>
            <a:ext cx="1633927" cy="18308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16" name="Picture 14" descr="See the source image">
            <a:extLst>
              <a:ext uri="{FF2B5EF4-FFF2-40B4-BE49-F238E27FC236}">
                <a16:creationId xmlns:a16="http://schemas.microsoft.com/office/drawing/2014/main" id="{CC313AD1-59B8-4876-B780-32CDE725012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1838586">
            <a:off x="921685" y="5080733"/>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7" name="Picture 12" descr="See the source image">
            <a:extLst>
              <a:ext uri="{FF2B5EF4-FFF2-40B4-BE49-F238E27FC236}">
                <a16:creationId xmlns:a16="http://schemas.microsoft.com/office/drawing/2014/main" id="{86F92B02-F975-4F96-8EEA-311AD525420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5390" t="28065" r="28387" b="26838"/>
          <a:stretch/>
        </p:blipFill>
        <p:spPr bwMode="auto">
          <a:xfrm>
            <a:off x="758241" y="5701480"/>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16" descr="See the source image">
            <a:extLst>
              <a:ext uri="{FF2B5EF4-FFF2-40B4-BE49-F238E27FC236}">
                <a16:creationId xmlns:a16="http://schemas.microsoft.com/office/drawing/2014/main" id="{58B133DF-0568-42F8-8EED-79F0133CE80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811743" y="4958801"/>
            <a:ext cx="663331" cy="636413"/>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9" name="Picture 20" descr="See the source image">
            <a:extLst>
              <a:ext uri="{FF2B5EF4-FFF2-40B4-BE49-F238E27FC236}">
                <a16:creationId xmlns:a16="http://schemas.microsoft.com/office/drawing/2014/main" id="{62DE8B54-EF42-4164-A54B-4640981CDE0F}"/>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4843" t="16148" r="24378" b="17477"/>
          <a:stretch/>
        </p:blipFill>
        <p:spPr bwMode="auto">
          <a:xfrm>
            <a:off x="10913265" y="5369029"/>
            <a:ext cx="568993" cy="743747"/>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0" name="Picture 20" descr="See the source image">
            <a:extLst>
              <a:ext uri="{FF2B5EF4-FFF2-40B4-BE49-F238E27FC236}">
                <a16:creationId xmlns:a16="http://schemas.microsoft.com/office/drawing/2014/main" id="{71EC3998-D972-45A8-8D19-AF281DCA2144}"/>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4843" t="16148" r="24378" b="17477"/>
          <a:stretch/>
        </p:blipFill>
        <p:spPr bwMode="auto">
          <a:xfrm flipH="1">
            <a:off x="9954995" y="5694895"/>
            <a:ext cx="568993" cy="743747"/>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1" name="Picture 16" descr="See the source image">
            <a:extLst>
              <a:ext uri="{FF2B5EF4-FFF2-40B4-BE49-F238E27FC236}">
                <a16:creationId xmlns:a16="http://schemas.microsoft.com/office/drawing/2014/main" id="{4A1BBE64-96A2-4099-9C60-E06B843F473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302114" y="5455532"/>
            <a:ext cx="857804" cy="82299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04" name="Group 303">
            <a:extLst>
              <a:ext uri="{FF2B5EF4-FFF2-40B4-BE49-F238E27FC236}">
                <a16:creationId xmlns:a16="http://schemas.microsoft.com/office/drawing/2014/main" id="{59D37FBE-5A6B-4589-938F-DF08EBABFBBD}"/>
              </a:ext>
            </a:extLst>
          </p:cNvPr>
          <p:cNvGrpSpPr/>
          <p:nvPr/>
        </p:nvGrpSpPr>
        <p:grpSpPr>
          <a:xfrm>
            <a:off x="1768996" y="1894690"/>
            <a:ext cx="8797893" cy="3727871"/>
            <a:chOff x="4040654" y="580652"/>
            <a:chExt cx="5905721" cy="2341022"/>
          </a:xfrm>
        </p:grpSpPr>
        <p:sp>
          <p:nvSpPr>
            <p:cNvPr id="305" name="TextBox 304">
              <a:extLst>
                <a:ext uri="{FF2B5EF4-FFF2-40B4-BE49-F238E27FC236}">
                  <a16:creationId xmlns:a16="http://schemas.microsoft.com/office/drawing/2014/main" id="{DECD4E7E-E5B9-4C68-ACED-8A7E8CFE6495}"/>
                </a:ext>
              </a:extLst>
            </p:cNvPr>
            <p:cNvSpPr txBox="1"/>
            <p:nvPr/>
          </p:nvSpPr>
          <p:spPr>
            <a:xfrm>
              <a:off x="4040655" y="641006"/>
              <a:ext cx="5839885" cy="2280668"/>
            </a:xfrm>
            <a:prstGeom prst="rect">
              <a:avLst/>
            </a:prstGeom>
            <a:noFill/>
          </p:spPr>
          <p:txBody>
            <a:bodyPr wrap="none" rtlCol="0">
              <a:spAutoFit/>
            </a:bodyPr>
            <a:lstStyle/>
            <a:p>
              <a:pPr algn="ctr"/>
              <a:r>
                <a:rPr lang="vi-VN" sz="11500" b="1">
                  <a:solidFill>
                    <a:srgbClr val="9B4F4C"/>
                  </a:solidFill>
                  <a:effectLst>
                    <a:outerShdw blurRad="38100" dist="38100" dir="2700000" algn="tl">
                      <a:srgbClr val="000000">
                        <a:alpha val="43137"/>
                      </a:srgbClr>
                    </a:outerShdw>
                  </a:effectLst>
                  <a:latin typeface="UVN Buc Thu" panose="030306020505070F0A05" pitchFamily="66" charset="0"/>
                </a:rPr>
                <a:t>Luyện tập </a:t>
              </a:r>
              <a:endParaRPr lang="en-US" sz="11500" b="1">
                <a:solidFill>
                  <a:srgbClr val="9B4F4C"/>
                </a:solidFill>
                <a:effectLst>
                  <a:outerShdw blurRad="38100" dist="38100" dir="2700000" algn="tl">
                    <a:srgbClr val="000000">
                      <a:alpha val="43137"/>
                    </a:srgbClr>
                  </a:outerShdw>
                </a:effectLst>
                <a:latin typeface="UVN Buc Thu" panose="030306020505070F0A05" pitchFamily="66" charset="0"/>
              </a:endParaRPr>
            </a:p>
            <a:p>
              <a:pPr algn="ctr"/>
              <a:r>
                <a:rPr lang="vi-VN" sz="11500" b="1">
                  <a:solidFill>
                    <a:srgbClr val="9B4F4C"/>
                  </a:solidFill>
                  <a:effectLst>
                    <a:outerShdw blurRad="38100" dist="38100" dir="2700000" algn="tl">
                      <a:srgbClr val="000000">
                        <a:alpha val="43137"/>
                      </a:srgbClr>
                    </a:outerShdw>
                  </a:effectLst>
                  <a:latin typeface="UVN Buc Thu" panose="030306020505070F0A05" pitchFamily="66" charset="0"/>
                </a:rPr>
                <a:t>giới thiệu địa phương</a:t>
              </a:r>
              <a:endParaRPr lang="id-ID" sz="11500" b="1" dirty="0">
                <a:solidFill>
                  <a:srgbClr val="9B4F4C"/>
                </a:solidFill>
                <a:effectLst>
                  <a:outerShdw blurRad="38100" dist="38100" dir="2700000" algn="tl">
                    <a:srgbClr val="000000">
                      <a:alpha val="43137"/>
                    </a:srgbClr>
                  </a:outerShdw>
                </a:effectLst>
                <a:latin typeface="UVN Buc Thu" panose="030306020505070F0A05" pitchFamily="66" charset="0"/>
              </a:endParaRPr>
            </a:p>
          </p:txBody>
        </p:sp>
        <p:sp>
          <p:nvSpPr>
            <p:cNvPr id="306" name="TextBox 305">
              <a:extLst>
                <a:ext uri="{FF2B5EF4-FFF2-40B4-BE49-F238E27FC236}">
                  <a16:creationId xmlns:a16="http://schemas.microsoft.com/office/drawing/2014/main" id="{731B7FB0-7FD4-451F-A26C-27096C9123A0}"/>
                </a:ext>
              </a:extLst>
            </p:cNvPr>
            <p:cNvSpPr txBox="1"/>
            <p:nvPr/>
          </p:nvSpPr>
          <p:spPr>
            <a:xfrm>
              <a:off x="4040654" y="641006"/>
              <a:ext cx="5839886" cy="2280668"/>
            </a:xfrm>
            <a:prstGeom prst="rect">
              <a:avLst/>
            </a:prstGeom>
            <a:noFill/>
          </p:spPr>
          <p:txBody>
            <a:bodyPr wrap="none" rtlCol="0">
              <a:spAutoFit/>
            </a:bodyPr>
            <a:lstStyle/>
            <a:p>
              <a:pPr algn="ctr"/>
              <a:r>
                <a:rPr lang="en-US" sz="11500" b="1">
                  <a:solidFill>
                    <a:srgbClr val="CE7967"/>
                  </a:solidFill>
                  <a:effectLst>
                    <a:outerShdw blurRad="38100" dist="38100" dir="2700000" algn="tl">
                      <a:srgbClr val="000000">
                        <a:alpha val="43137"/>
                      </a:srgbClr>
                    </a:outerShdw>
                  </a:effectLst>
                  <a:latin typeface="UVN Buc Thu" panose="030306020505070F0A05" pitchFamily="66" charset="0"/>
                </a:rPr>
                <a:t>Luyện tập </a:t>
              </a:r>
            </a:p>
            <a:p>
              <a:pPr algn="ctr"/>
              <a:r>
                <a:rPr lang="en-US" sz="11500" b="1">
                  <a:solidFill>
                    <a:srgbClr val="CE7967"/>
                  </a:solidFill>
                  <a:effectLst>
                    <a:outerShdw blurRad="38100" dist="38100" dir="2700000" algn="tl">
                      <a:srgbClr val="000000">
                        <a:alpha val="43137"/>
                      </a:srgbClr>
                    </a:outerShdw>
                  </a:effectLst>
                  <a:latin typeface="UVN Buc Thu" panose="030306020505070F0A05" pitchFamily="66" charset="0"/>
                </a:rPr>
                <a:t>giới thiệu địa phương</a:t>
              </a:r>
              <a:endParaRPr lang="id-ID" sz="11500" b="1" dirty="0">
                <a:solidFill>
                  <a:srgbClr val="CE7967"/>
                </a:solidFill>
                <a:effectLst>
                  <a:outerShdw blurRad="38100" dist="38100" dir="2700000" algn="tl">
                    <a:srgbClr val="000000">
                      <a:alpha val="43137"/>
                    </a:srgbClr>
                  </a:outerShdw>
                </a:effectLst>
                <a:latin typeface="UVN Buc Thu" panose="030306020505070F0A05" pitchFamily="66" charset="0"/>
              </a:endParaRPr>
            </a:p>
          </p:txBody>
        </p:sp>
        <p:sp>
          <p:nvSpPr>
            <p:cNvPr id="307" name="TextBox 306">
              <a:extLst>
                <a:ext uri="{FF2B5EF4-FFF2-40B4-BE49-F238E27FC236}">
                  <a16:creationId xmlns:a16="http://schemas.microsoft.com/office/drawing/2014/main" id="{D40F47EA-3F1F-4AE9-8953-54FC63FE1AA0}"/>
                </a:ext>
              </a:extLst>
            </p:cNvPr>
            <p:cNvSpPr txBox="1"/>
            <p:nvPr/>
          </p:nvSpPr>
          <p:spPr>
            <a:xfrm>
              <a:off x="4106490" y="610485"/>
              <a:ext cx="5839885" cy="2280668"/>
            </a:xfrm>
            <a:prstGeom prst="rect">
              <a:avLst/>
            </a:prstGeom>
            <a:noFill/>
          </p:spPr>
          <p:txBody>
            <a:bodyPr wrap="none" rtlCol="0">
              <a:spAutoFit/>
            </a:bodyPr>
            <a:lstStyle/>
            <a:p>
              <a:pPr algn="ctr"/>
              <a:r>
                <a:rPr lang="vi-VN" sz="11500" b="1">
                  <a:solidFill>
                    <a:srgbClr val="EDA87E"/>
                  </a:solidFill>
                  <a:effectLst>
                    <a:outerShdw blurRad="38100" dist="38100" dir="2700000" algn="tl">
                      <a:srgbClr val="000000">
                        <a:alpha val="43137"/>
                      </a:srgbClr>
                    </a:outerShdw>
                  </a:effectLst>
                  <a:latin typeface="UVN Buc Thu" panose="030306020505070F0A05" pitchFamily="66" charset="0"/>
                </a:rPr>
                <a:t>Luyện tập </a:t>
              </a:r>
              <a:endParaRPr lang="en-US" sz="11500" b="1">
                <a:solidFill>
                  <a:srgbClr val="EDA87E"/>
                </a:solidFill>
                <a:effectLst>
                  <a:outerShdw blurRad="38100" dist="38100" dir="2700000" algn="tl">
                    <a:srgbClr val="000000">
                      <a:alpha val="43137"/>
                    </a:srgbClr>
                  </a:outerShdw>
                </a:effectLst>
                <a:latin typeface="UVN Buc Thu" panose="030306020505070F0A05" pitchFamily="66" charset="0"/>
              </a:endParaRPr>
            </a:p>
            <a:p>
              <a:pPr algn="ctr"/>
              <a:r>
                <a:rPr lang="vi-VN" sz="11500" b="1">
                  <a:solidFill>
                    <a:srgbClr val="EDA87E"/>
                  </a:solidFill>
                  <a:effectLst>
                    <a:outerShdw blurRad="38100" dist="38100" dir="2700000" algn="tl">
                      <a:srgbClr val="000000">
                        <a:alpha val="43137"/>
                      </a:srgbClr>
                    </a:outerShdw>
                  </a:effectLst>
                  <a:latin typeface="UVN Buc Thu" panose="030306020505070F0A05" pitchFamily="66" charset="0"/>
                </a:rPr>
                <a:t>giới thiệu địa phương</a:t>
              </a:r>
              <a:endParaRPr lang="id-ID" sz="11500" b="1" dirty="0">
                <a:solidFill>
                  <a:srgbClr val="EDA87E"/>
                </a:solidFill>
                <a:effectLst>
                  <a:outerShdw blurRad="38100" dist="38100" dir="2700000" algn="tl">
                    <a:srgbClr val="000000">
                      <a:alpha val="43137"/>
                    </a:srgbClr>
                  </a:outerShdw>
                </a:effectLst>
                <a:latin typeface="UVN Buc Thu" panose="030306020505070F0A05" pitchFamily="66" charset="0"/>
              </a:endParaRPr>
            </a:p>
          </p:txBody>
        </p:sp>
        <p:sp>
          <p:nvSpPr>
            <p:cNvPr id="308" name="TextBox 307">
              <a:extLst>
                <a:ext uri="{FF2B5EF4-FFF2-40B4-BE49-F238E27FC236}">
                  <a16:creationId xmlns:a16="http://schemas.microsoft.com/office/drawing/2014/main" id="{D18C3C98-DB38-4E24-B41B-F73E1E18150B}"/>
                </a:ext>
              </a:extLst>
            </p:cNvPr>
            <p:cNvSpPr txBox="1"/>
            <p:nvPr/>
          </p:nvSpPr>
          <p:spPr>
            <a:xfrm>
              <a:off x="4072664" y="580652"/>
              <a:ext cx="5839885" cy="2280668"/>
            </a:xfrm>
            <a:prstGeom prst="rect">
              <a:avLst/>
            </a:prstGeom>
            <a:noFill/>
          </p:spPr>
          <p:txBody>
            <a:bodyPr wrap="none" rtlCol="0">
              <a:spAutoFit/>
            </a:bodyPr>
            <a:lstStyle/>
            <a:p>
              <a:pPr algn="ctr"/>
              <a:r>
                <a:rPr lang="vi-VN" sz="11500" b="1">
                  <a:solidFill>
                    <a:srgbClr val="FFFF00"/>
                  </a:solidFill>
                  <a:effectLst>
                    <a:outerShdw blurRad="38100" dist="38100" dir="2700000" algn="tl">
                      <a:srgbClr val="000000">
                        <a:alpha val="43137"/>
                      </a:srgbClr>
                    </a:outerShdw>
                  </a:effectLst>
                  <a:latin typeface="UVN Buc Thu" panose="030306020505070F0A05" pitchFamily="66" charset="0"/>
                </a:rPr>
                <a:t>Luyện tập </a:t>
              </a:r>
              <a:endParaRPr lang="en-US" sz="11500" b="1">
                <a:solidFill>
                  <a:srgbClr val="FFFF00"/>
                </a:solidFill>
                <a:effectLst>
                  <a:outerShdw blurRad="38100" dist="38100" dir="2700000" algn="tl">
                    <a:srgbClr val="000000">
                      <a:alpha val="43137"/>
                    </a:srgbClr>
                  </a:outerShdw>
                </a:effectLst>
                <a:latin typeface="UVN Buc Thu" panose="030306020505070F0A05" pitchFamily="66" charset="0"/>
              </a:endParaRPr>
            </a:p>
            <a:p>
              <a:pPr algn="ctr"/>
              <a:r>
                <a:rPr lang="vi-VN" sz="11500" b="1">
                  <a:solidFill>
                    <a:srgbClr val="FFFF00"/>
                  </a:solidFill>
                  <a:effectLst>
                    <a:outerShdw blurRad="38100" dist="38100" dir="2700000" algn="tl">
                      <a:srgbClr val="000000">
                        <a:alpha val="43137"/>
                      </a:srgbClr>
                    </a:outerShdw>
                  </a:effectLst>
                  <a:latin typeface="UVN Buc Thu" panose="030306020505070F0A05" pitchFamily="66" charset="0"/>
                </a:rPr>
                <a:t>giới thiệu địa phương</a:t>
              </a:r>
              <a:endParaRPr lang="id-ID" sz="11500" b="1" dirty="0">
                <a:solidFill>
                  <a:srgbClr val="FFFF00"/>
                </a:solidFill>
                <a:effectLst>
                  <a:outerShdw blurRad="38100" dist="38100" dir="2700000" algn="tl">
                    <a:srgbClr val="000000">
                      <a:alpha val="43137"/>
                    </a:srgbClr>
                  </a:outerShdw>
                </a:effectLst>
                <a:latin typeface="UVN Buc Thu" panose="030306020505070F0A05" pitchFamily="66" charset="0"/>
              </a:endParaRPr>
            </a:p>
          </p:txBody>
        </p:sp>
      </p:grpSp>
    </p:spTree>
    <p:extLst>
      <p:ext uri="{BB962C8B-B14F-4D97-AF65-F5344CB8AC3E}">
        <p14:creationId xmlns:p14="http://schemas.microsoft.com/office/powerpoint/2010/main" val="92327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320"/>
                                        </p:tgtEl>
                                        <p:attrNameLst>
                                          <p:attrName>r</p:attrName>
                                        </p:attrNameLst>
                                      </p:cBhvr>
                                    </p:animRot>
                                    <p:animRot by="-240000">
                                      <p:cBhvr>
                                        <p:cTn id="7" dur="400" fill="hold">
                                          <p:stCondLst>
                                            <p:cond delay="400"/>
                                          </p:stCondLst>
                                        </p:cTn>
                                        <p:tgtEl>
                                          <p:spTgt spid="320"/>
                                        </p:tgtEl>
                                        <p:attrNameLst>
                                          <p:attrName>r</p:attrName>
                                        </p:attrNameLst>
                                      </p:cBhvr>
                                    </p:animRot>
                                    <p:animRot by="240000">
                                      <p:cBhvr>
                                        <p:cTn id="8" dur="400" fill="hold">
                                          <p:stCondLst>
                                            <p:cond delay="800"/>
                                          </p:stCondLst>
                                        </p:cTn>
                                        <p:tgtEl>
                                          <p:spTgt spid="320"/>
                                        </p:tgtEl>
                                        <p:attrNameLst>
                                          <p:attrName>r</p:attrName>
                                        </p:attrNameLst>
                                      </p:cBhvr>
                                    </p:animRot>
                                    <p:animRot by="-240000">
                                      <p:cBhvr>
                                        <p:cTn id="9" dur="400" fill="hold">
                                          <p:stCondLst>
                                            <p:cond delay="1200"/>
                                          </p:stCondLst>
                                        </p:cTn>
                                        <p:tgtEl>
                                          <p:spTgt spid="320"/>
                                        </p:tgtEl>
                                        <p:attrNameLst>
                                          <p:attrName>r</p:attrName>
                                        </p:attrNameLst>
                                      </p:cBhvr>
                                    </p:animRot>
                                    <p:animRot by="120000">
                                      <p:cBhvr>
                                        <p:cTn id="10" dur="400" fill="hold">
                                          <p:stCondLst>
                                            <p:cond delay="1600"/>
                                          </p:stCondLst>
                                        </p:cTn>
                                        <p:tgtEl>
                                          <p:spTgt spid="3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19"/>
                                        </p:tgtEl>
                                        <p:attrNameLst>
                                          <p:attrName>r</p:attrName>
                                        </p:attrNameLst>
                                      </p:cBhvr>
                                    </p:animRot>
                                    <p:animRot by="-240000">
                                      <p:cBhvr>
                                        <p:cTn id="13" dur="400" fill="hold">
                                          <p:stCondLst>
                                            <p:cond delay="400"/>
                                          </p:stCondLst>
                                        </p:cTn>
                                        <p:tgtEl>
                                          <p:spTgt spid="319"/>
                                        </p:tgtEl>
                                        <p:attrNameLst>
                                          <p:attrName>r</p:attrName>
                                        </p:attrNameLst>
                                      </p:cBhvr>
                                    </p:animRot>
                                    <p:animRot by="240000">
                                      <p:cBhvr>
                                        <p:cTn id="14" dur="400" fill="hold">
                                          <p:stCondLst>
                                            <p:cond delay="800"/>
                                          </p:stCondLst>
                                        </p:cTn>
                                        <p:tgtEl>
                                          <p:spTgt spid="319"/>
                                        </p:tgtEl>
                                        <p:attrNameLst>
                                          <p:attrName>r</p:attrName>
                                        </p:attrNameLst>
                                      </p:cBhvr>
                                    </p:animRot>
                                    <p:animRot by="-240000">
                                      <p:cBhvr>
                                        <p:cTn id="15" dur="400" fill="hold">
                                          <p:stCondLst>
                                            <p:cond delay="1200"/>
                                          </p:stCondLst>
                                        </p:cTn>
                                        <p:tgtEl>
                                          <p:spTgt spid="319"/>
                                        </p:tgtEl>
                                        <p:attrNameLst>
                                          <p:attrName>r</p:attrName>
                                        </p:attrNameLst>
                                      </p:cBhvr>
                                    </p:animRot>
                                    <p:animRot by="120000">
                                      <p:cBhvr>
                                        <p:cTn id="16" dur="400" fill="hold">
                                          <p:stCondLst>
                                            <p:cond delay="1600"/>
                                          </p:stCondLst>
                                        </p:cTn>
                                        <p:tgtEl>
                                          <p:spTgt spid="319"/>
                                        </p:tgtEl>
                                        <p:attrNameLst>
                                          <p:attrName>r</p:attrName>
                                        </p:attrNameLst>
                                      </p:cBhvr>
                                    </p:animRot>
                                  </p:childTnLst>
                                </p:cTn>
                              </p:par>
                              <p:par>
                                <p:cTn id="17" presetID="6" presetClass="emph" presetSubtype="0" repeatCount="indefinite" autoRev="1" fill="hold" nodeType="withEffect">
                                  <p:stCondLst>
                                    <p:cond delay="0"/>
                                  </p:stCondLst>
                                  <p:childTnLst>
                                    <p:animScale>
                                      <p:cBhvr>
                                        <p:cTn id="18" dur="2000" fill="hold"/>
                                        <p:tgtEl>
                                          <p:spTgt spid="321"/>
                                        </p:tgtEl>
                                      </p:cBhvr>
                                      <p:by x="80000" y="80000"/>
                                    </p:animScale>
                                  </p:childTnLst>
                                </p:cTn>
                              </p:par>
                              <p:par>
                                <p:cTn id="19" presetID="6" presetClass="emph" presetSubtype="0" repeatCount="indefinite" autoRev="1" fill="hold" nodeType="withEffect">
                                  <p:stCondLst>
                                    <p:cond delay="0"/>
                                  </p:stCondLst>
                                  <p:childTnLst>
                                    <p:animScale>
                                      <p:cBhvr>
                                        <p:cTn id="20" dur="2750" fill="hold"/>
                                        <p:tgtEl>
                                          <p:spTgt spid="318"/>
                                        </p:tgtEl>
                                      </p:cBhvr>
                                      <p:by x="80000" y="80000"/>
                                    </p:animScale>
                                  </p:childTnLst>
                                </p:cTn>
                              </p:par>
                              <p:par>
                                <p:cTn id="21" presetID="32" presetClass="emph" presetSubtype="0" repeatCount="indefinite" fill="hold" nodeType="withEffect">
                                  <p:stCondLst>
                                    <p:cond delay="0"/>
                                  </p:stCondLst>
                                  <p:childTnLst>
                                    <p:animRot by="120000">
                                      <p:cBhvr>
                                        <p:cTn id="22" dur="200" fill="hold">
                                          <p:stCondLst>
                                            <p:cond delay="0"/>
                                          </p:stCondLst>
                                        </p:cTn>
                                        <p:tgtEl>
                                          <p:spTgt spid="315"/>
                                        </p:tgtEl>
                                        <p:attrNameLst>
                                          <p:attrName>r</p:attrName>
                                        </p:attrNameLst>
                                      </p:cBhvr>
                                    </p:animRot>
                                    <p:animRot by="-240000">
                                      <p:cBhvr>
                                        <p:cTn id="23" dur="400" fill="hold">
                                          <p:stCondLst>
                                            <p:cond delay="400"/>
                                          </p:stCondLst>
                                        </p:cTn>
                                        <p:tgtEl>
                                          <p:spTgt spid="315"/>
                                        </p:tgtEl>
                                        <p:attrNameLst>
                                          <p:attrName>r</p:attrName>
                                        </p:attrNameLst>
                                      </p:cBhvr>
                                    </p:animRot>
                                    <p:animRot by="240000">
                                      <p:cBhvr>
                                        <p:cTn id="24" dur="400" fill="hold">
                                          <p:stCondLst>
                                            <p:cond delay="800"/>
                                          </p:stCondLst>
                                        </p:cTn>
                                        <p:tgtEl>
                                          <p:spTgt spid="315"/>
                                        </p:tgtEl>
                                        <p:attrNameLst>
                                          <p:attrName>r</p:attrName>
                                        </p:attrNameLst>
                                      </p:cBhvr>
                                    </p:animRot>
                                    <p:animRot by="-240000">
                                      <p:cBhvr>
                                        <p:cTn id="25" dur="400" fill="hold">
                                          <p:stCondLst>
                                            <p:cond delay="1200"/>
                                          </p:stCondLst>
                                        </p:cTn>
                                        <p:tgtEl>
                                          <p:spTgt spid="315"/>
                                        </p:tgtEl>
                                        <p:attrNameLst>
                                          <p:attrName>r</p:attrName>
                                        </p:attrNameLst>
                                      </p:cBhvr>
                                    </p:animRot>
                                    <p:animRot by="120000">
                                      <p:cBhvr>
                                        <p:cTn id="26" dur="400" fill="hold">
                                          <p:stCondLst>
                                            <p:cond delay="1600"/>
                                          </p:stCondLst>
                                        </p:cTn>
                                        <p:tgtEl>
                                          <p:spTgt spid="315"/>
                                        </p:tgtEl>
                                        <p:attrNameLst>
                                          <p:attrName>r</p:attrName>
                                        </p:attrNameLst>
                                      </p:cBhvr>
                                    </p:animRot>
                                  </p:childTnLst>
                                </p:cTn>
                              </p:par>
                              <p:par>
                                <p:cTn id="27" presetID="53" presetClass="entr" presetSubtype="16" fill="hold" nodeType="withEffect">
                                  <p:stCondLst>
                                    <p:cond delay="250"/>
                                  </p:stCondLst>
                                  <p:childTnLst>
                                    <p:set>
                                      <p:cBhvr>
                                        <p:cTn id="28" dur="1" fill="hold">
                                          <p:stCondLst>
                                            <p:cond delay="0"/>
                                          </p:stCondLst>
                                        </p:cTn>
                                        <p:tgtEl>
                                          <p:spTgt spid="304"/>
                                        </p:tgtEl>
                                        <p:attrNameLst>
                                          <p:attrName>style.visibility</p:attrName>
                                        </p:attrNameLst>
                                      </p:cBhvr>
                                      <p:to>
                                        <p:strVal val="visible"/>
                                      </p:to>
                                    </p:set>
                                    <p:anim calcmode="lin" valueType="num">
                                      <p:cBhvr>
                                        <p:cTn id="29" dur="750" fill="hold"/>
                                        <p:tgtEl>
                                          <p:spTgt spid="304"/>
                                        </p:tgtEl>
                                        <p:attrNameLst>
                                          <p:attrName>ppt_w</p:attrName>
                                        </p:attrNameLst>
                                      </p:cBhvr>
                                      <p:tavLst>
                                        <p:tav tm="0">
                                          <p:val>
                                            <p:fltVal val="0"/>
                                          </p:val>
                                        </p:tav>
                                        <p:tav tm="100000">
                                          <p:val>
                                            <p:strVal val="#ppt_w"/>
                                          </p:val>
                                        </p:tav>
                                      </p:tavLst>
                                    </p:anim>
                                    <p:anim calcmode="lin" valueType="num">
                                      <p:cBhvr>
                                        <p:cTn id="30" dur="750" fill="hold"/>
                                        <p:tgtEl>
                                          <p:spTgt spid="304"/>
                                        </p:tgtEl>
                                        <p:attrNameLst>
                                          <p:attrName>ppt_h</p:attrName>
                                        </p:attrNameLst>
                                      </p:cBhvr>
                                      <p:tavLst>
                                        <p:tav tm="0">
                                          <p:val>
                                            <p:fltVal val="0"/>
                                          </p:val>
                                        </p:tav>
                                        <p:tav tm="100000">
                                          <p:val>
                                            <p:strVal val="#ppt_h"/>
                                          </p:val>
                                        </p:tav>
                                      </p:tavLst>
                                    </p:anim>
                                    <p:animEffect transition="in" filter="fade">
                                      <p:cBhvr>
                                        <p:cTn id="31" dur="75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511579"/>
            <a:ext cx="6807200" cy="1178209"/>
          </a:xfrm>
          <a:prstGeom prst="rect">
            <a:avLst/>
          </a:prstGeom>
        </p:spPr>
      </p:pic>
      <p:sp>
        <p:nvSpPr>
          <p:cNvPr id="244" name="TextBox 243">
            <a:extLst>
              <a:ext uri="{FF2B5EF4-FFF2-40B4-BE49-F238E27FC236}">
                <a16:creationId xmlns:a16="http://schemas.microsoft.com/office/drawing/2014/main" id="{2C9C9ACC-5A92-467B-B040-668AF6C30CD1}"/>
              </a:ext>
            </a:extLst>
          </p:cNvPr>
          <p:cNvSpPr txBox="1"/>
          <p:nvPr/>
        </p:nvSpPr>
        <p:spPr>
          <a:xfrm>
            <a:off x="4640096" y="511047"/>
            <a:ext cx="2762295" cy="923330"/>
          </a:xfrm>
          <a:prstGeom prst="rect">
            <a:avLst/>
          </a:prstGeom>
          <a:noFill/>
        </p:spPr>
        <p:txBody>
          <a:bodyPr wrap="none" rtlCol="0">
            <a:spAutoFit/>
          </a:bodyPr>
          <a:lstStyle/>
          <a:p>
            <a:r>
              <a:rPr lang="en-US" sz="5400" b="1" i="1">
                <a:solidFill>
                  <a:schemeClr val="bg1"/>
                </a:solidFill>
                <a:latin typeface="Times New Roman" panose="02020603050405020304" pitchFamily="18" charset="0"/>
              </a:rPr>
              <a:t>Bài tập 1</a:t>
            </a:r>
            <a:endParaRPr lang="en-US" sz="5400" b="1" i="1" dirty="0">
              <a:solidFill>
                <a:schemeClr val="bg1"/>
              </a:solidFill>
              <a:latin typeface="Times New Roman" panose="02020603050405020304" pitchFamily="18" charset="0"/>
            </a:endParaRPr>
          </a:p>
        </p:txBody>
      </p:sp>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7601311" y="2936462"/>
            <a:ext cx="3958863" cy="3618389"/>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9836209" y="3989048"/>
            <a:ext cx="1617520" cy="1768587"/>
          </a:xfrm>
          <a:prstGeom prst="rect">
            <a:avLst/>
          </a:pr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9136245" y="5063072"/>
            <a:ext cx="1081492" cy="1182497"/>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1899900" y="137391"/>
            <a:ext cx="1762039" cy="1762039"/>
          </a:xfrm>
          <a:prstGeom prst="rect">
            <a:avLst/>
          </a:prstGeom>
        </p:spPr>
      </p:pic>
      <p:sp>
        <p:nvSpPr>
          <p:cNvPr id="255" name="TextBox 254">
            <a:extLst>
              <a:ext uri="{FF2B5EF4-FFF2-40B4-BE49-F238E27FC236}">
                <a16:creationId xmlns:a16="http://schemas.microsoft.com/office/drawing/2014/main" id="{FB8F2F0D-32B4-4D3B-8211-50BB321CBE5D}"/>
              </a:ext>
            </a:extLst>
          </p:cNvPr>
          <p:cNvSpPr txBox="1"/>
          <p:nvPr/>
        </p:nvSpPr>
        <p:spPr>
          <a:xfrm>
            <a:off x="4592321" y="1870164"/>
            <a:ext cx="5486231" cy="2862322"/>
          </a:xfrm>
          <a:prstGeom prst="rect">
            <a:avLst/>
          </a:prstGeom>
          <a:noFill/>
        </p:spPr>
        <p:txBody>
          <a:bodyPr wrap="square" rtlCol="0">
            <a:spAutoFit/>
          </a:bodyPr>
          <a:lstStyle/>
          <a:p>
            <a:pPr indent="571500" algn="just"/>
            <a:r>
              <a:rPr lang="vi-VN" sz="3600" b="1">
                <a:solidFill>
                  <a:srgbClr val="31241B"/>
                </a:solidFill>
                <a:latin typeface="Times New Roman" panose="02020603050405020304" pitchFamily="18" charset="0"/>
                <a:cs typeface="Times New Roman" panose="02020603050405020304" pitchFamily="18" charset="0"/>
              </a:rPr>
              <a:t>Đọc lại bài </a:t>
            </a:r>
            <a:r>
              <a:rPr lang="en-US" sz="3600" b="1">
                <a:solidFill>
                  <a:srgbClr val="31241B"/>
                </a:solidFill>
                <a:latin typeface="Times New Roman" panose="02020603050405020304" pitchFamily="18" charset="0"/>
                <a:cs typeface="Times New Roman" panose="02020603050405020304" pitchFamily="18" charset="0"/>
              </a:rPr>
              <a:t>“</a:t>
            </a:r>
            <a:r>
              <a:rPr lang="vi-VN" sz="3600" b="1">
                <a:solidFill>
                  <a:srgbClr val="31241B"/>
                </a:solidFill>
                <a:latin typeface="Times New Roman" panose="02020603050405020304" pitchFamily="18" charset="0"/>
                <a:cs typeface="Times New Roman" panose="02020603050405020304" pitchFamily="18" charset="0"/>
              </a:rPr>
              <a:t>Kéo co</a:t>
            </a:r>
            <a:r>
              <a:rPr lang="en-US" sz="3600" b="1">
                <a:solidFill>
                  <a:srgbClr val="31241B"/>
                </a:solidFill>
                <a:latin typeface="Times New Roman" panose="02020603050405020304" pitchFamily="18" charset="0"/>
                <a:cs typeface="Times New Roman" panose="02020603050405020304" pitchFamily="18" charset="0"/>
              </a:rPr>
              <a:t>”</a:t>
            </a:r>
            <a:r>
              <a:rPr lang="vi-VN" sz="3600" b="1">
                <a:solidFill>
                  <a:srgbClr val="31241B"/>
                </a:solidFill>
                <a:latin typeface="Times New Roman" panose="02020603050405020304" pitchFamily="18" charset="0"/>
                <a:cs typeface="Times New Roman" panose="02020603050405020304" pitchFamily="18" charset="0"/>
              </a:rPr>
              <a:t> và cho biết bài ấy giới thiệu trò chơi của những địa phương nào. Thuật lại các trò chơi đã được giới thiệu.</a:t>
            </a:r>
          </a:p>
        </p:txBody>
      </p:sp>
      <p:grpSp>
        <p:nvGrpSpPr>
          <p:cNvPr id="256" name="Group 255">
            <a:extLst>
              <a:ext uri="{FF2B5EF4-FFF2-40B4-BE49-F238E27FC236}">
                <a16:creationId xmlns:a16="http://schemas.microsoft.com/office/drawing/2014/main" id="{D645864F-2C76-4405-BBB1-545A558ECE56}"/>
              </a:ext>
            </a:extLst>
          </p:cNvPr>
          <p:cNvGrpSpPr/>
          <p:nvPr/>
        </p:nvGrpSpPr>
        <p:grpSpPr>
          <a:xfrm>
            <a:off x="1024062" y="2214762"/>
            <a:ext cx="2046329" cy="2186268"/>
            <a:chOff x="592729" y="4005328"/>
            <a:chExt cx="2046329" cy="2186268"/>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37344" y="4016123"/>
              <a:ext cx="1901714" cy="2175473"/>
              <a:chOff x="8474987" y="2220698"/>
              <a:chExt cx="2806262" cy="3696355"/>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8">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grpSp>
        <p:nvGrpSpPr>
          <p:cNvPr id="261" name="Group 260">
            <a:extLst>
              <a:ext uri="{FF2B5EF4-FFF2-40B4-BE49-F238E27FC236}">
                <a16:creationId xmlns:a16="http://schemas.microsoft.com/office/drawing/2014/main" id="{49520646-CD66-466A-B40C-270D10F3970C}"/>
              </a:ext>
            </a:extLst>
          </p:cNvPr>
          <p:cNvGrpSpPr/>
          <p:nvPr/>
        </p:nvGrpSpPr>
        <p:grpSpPr>
          <a:xfrm>
            <a:off x="2735809" y="2817038"/>
            <a:ext cx="1490057" cy="1813383"/>
            <a:chOff x="2304476" y="4607604"/>
            <a:chExt cx="1490057" cy="1813383"/>
          </a:xfrm>
        </p:grpSpPr>
        <p:grpSp>
          <p:nvGrpSpPr>
            <p:cNvPr id="262" name="Group 261">
              <a:extLst>
                <a:ext uri="{FF2B5EF4-FFF2-40B4-BE49-F238E27FC236}">
                  <a16:creationId xmlns:a16="http://schemas.microsoft.com/office/drawing/2014/main" id="{13F55AA0-71D0-4748-B516-A5538FB937ED}"/>
                </a:ext>
              </a:extLst>
            </p:cNvPr>
            <p:cNvGrpSpPr/>
            <p:nvPr/>
          </p:nvGrpSpPr>
          <p:grpSpPr>
            <a:xfrm rot="21266803">
              <a:off x="2304476" y="4716431"/>
              <a:ext cx="1490057" cy="1704556"/>
              <a:chOff x="8474987" y="2220698"/>
              <a:chExt cx="2806262" cy="3696355"/>
            </a:xfrm>
            <a:effectLst>
              <a:outerShdw blurRad="88900" dist="127000" dir="2700000" algn="tl" rotWithShape="0">
                <a:prstClr val="black">
                  <a:alpha val="42000"/>
                </a:prstClr>
              </a:outerShdw>
            </a:effectLst>
          </p:grpSpPr>
          <p:sp>
            <p:nvSpPr>
              <p:cNvPr id="264" name="Rectangle: Rounded Corners 263">
                <a:extLst>
                  <a:ext uri="{FF2B5EF4-FFF2-40B4-BE49-F238E27FC236}">
                    <a16:creationId xmlns:a16="http://schemas.microsoft.com/office/drawing/2014/main" id="{BB499D42-289C-4D7C-B3B3-B8AC2938DC3A}"/>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Rounded Corners 264">
                <a:extLst>
                  <a:ext uri="{FF2B5EF4-FFF2-40B4-BE49-F238E27FC236}">
                    <a16:creationId xmlns:a16="http://schemas.microsoft.com/office/drawing/2014/main" id="{BD358A61-1700-4E9F-A132-7B89D83FFE0B}"/>
                  </a:ext>
                </a:extLst>
              </p:cNvPr>
              <p:cNvSpPr/>
              <p:nvPr/>
            </p:nvSpPr>
            <p:spPr>
              <a:xfrm>
                <a:off x="8627387" y="2373099"/>
                <a:ext cx="2495185" cy="2905374"/>
              </a:xfrm>
              <a:prstGeom prst="roundRect">
                <a:avLst>
                  <a:gd name="adj" fmla="val 3465"/>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3" name="Picture 262">
              <a:extLst>
                <a:ext uri="{FF2B5EF4-FFF2-40B4-BE49-F238E27FC236}">
                  <a16:creationId xmlns:a16="http://schemas.microsoft.com/office/drawing/2014/main" id="{21B59CB6-EDC0-49B4-ABB9-BF38B3A557BD}"/>
                </a:ext>
              </a:extLst>
            </p:cNvPr>
            <p:cNvPicPr>
              <a:picLocks noChangeAspect="1"/>
            </p:cNvPicPr>
            <p:nvPr/>
          </p:nvPicPr>
          <p:blipFill rotWithShape="1">
            <a:blip r:embed="rId10">
              <a:extLst>
                <a:ext uri="{28A0092B-C50C-407E-A947-70E740481C1C}">
                  <a14:useLocalDpi xmlns:a14="http://schemas.microsoft.com/office/drawing/2010/main" val="0"/>
                </a:ext>
              </a:extLst>
            </a:blip>
            <a:srcRect l="15698" t="47215" r="17463" b="35955"/>
            <a:stretch/>
          </p:blipFill>
          <p:spPr>
            <a:xfrm rot="21161754">
              <a:off x="2393293" y="4607604"/>
              <a:ext cx="1066479" cy="335812"/>
            </a:xfrm>
            <a:prstGeom prst="rect">
              <a:avLst/>
            </a:prstGeom>
            <a:effectLst/>
          </p:spPr>
        </p:pic>
      </p:grpSp>
      <p:pic>
        <p:nvPicPr>
          <p:cNvPr id="212" name="Graphic 211">
            <a:hlinkClick r:id="rId11" action="ppaction://hlinksldjump"/>
            <a:extLst>
              <a:ext uri="{FF2B5EF4-FFF2-40B4-BE49-F238E27FC236}">
                <a16:creationId xmlns:a16="http://schemas.microsoft.com/office/drawing/2014/main" id="{6B329ACF-C83B-4372-9DA1-58EC74B0C4B4}"/>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72206" y="956566"/>
            <a:ext cx="402332" cy="402332"/>
          </a:xfrm>
          <a:prstGeom prst="rect">
            <a:avLst/>
          </a:prstGeom>
        </p:spPr>
      </p:pic>
      <p:pic>
        <p:nvPicPr>
          <p:cNvPr id="222" name="Graphic 221">
            <a:hlinkClick r:id="rId14" action="ppaction://hlinksldjump"/>
            <a:extLst>
              <a:ext uri="{FF2B5EF4-FFF2-40B4-BE49-F238E27FC236}">
                <a16:creationId xmlns:a16="http://schemas.microsoft.com/office/drawing/2014/main" id="{508E0501-077D-4D39-9E00-7E928C3675C2}"/>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1835779"/>
            <a:ext cx="402332" cy="402332"/>
          </a:xfrm>
          <a:prstGeom prst="rect">
            <a:avLst/>
          </a:prstGeom>
        </p:spPr>
      </p:pic>
      <p:pic>
        <p:nvPicPr>
          <p:cNvPr id="223" name="Graphic 222">
            <a:hlinkClick r:id="rId17" action="ppaction://hlinksldjump"/>
            <a:extLst>
              <a:ext uri="{FF2B5EF4-FFF2-40B4-BE49-F238E27FC236}">
                <a16:creationId xmlns:a16="http://schemas.microsoft.com/office/drawing/2014/main" id="{E9D7B104-0738-4E78-A95E-16F3C52609DB}"/>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30786" y="2641826"/>
            <a:ext cx="402332" cy="402332"/>
          </a:xfrm>
          <a:prstGeom prst="rect">
            <a:avLst/>
          </a:prstGeom>
          <a:effectLst>
            <a:outerShdw blurRad="50800" dist="38100" dir="2700000" algn="tl" rotWithShape="0">
              <a:prstClr val="black">
                <a:alpha val="40000"/>
              </a:prstClr>
            </a:outerShdw>
          </a:effectLst>
        </p:spPr>
      </p:pic>
      <p:pic>
        <p:nvPicPr>
          <p:cNvPr id="224" name="Graphic 223">
            <a:hlinkClick r:id="rId20" action="ppaction://hlinksldjump"/>
            <a:extLst>
              <a:ext uri="{FF2B5EF4-FFF2-40B4-BE49-F238E27FC236}">
                <a16:creationId xmlns:a16="http://schemas.microsoft.com/office/drawing/2014/main" id="{277863A0-D999-45BF-B903-71835DA9E908}"/>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48509" y="3354901"/>
            <a:ext cx="402332" cy="402332"/>
          </a:xfrm>
          <a:prstGeom prst="rect">
            <a:avLst/>
          </a:prstGeom>
        </p:spPr>
      </p:pic>
      <p:pic>
        <p:nvPicPr>
          <p:cNvPr id="225" name="Graphic 224">
            <a:hlinkClick r:id="rId23" action="ppaction://hlinksldjump"/>
            <a:extLst>
              <a:ext uri="{FF2B5EF4-FFF2-40B4-BE49-F238E27FC236}">
                <a16:creationId xmlns:a16="http://schemas.microsoft.com/office/drawing/2014/main" id="{43E6E7B1-A300-4BA8-A1FB-8DBC38507F4E}"/>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40066" y="4152289"/>
            <a:ext cx="402332" cy="402332"/>
          </a:xfrm>
          <a:prstGeom prst="rect">
            <a:avLst/>
          </a:prstGeom>
        </p:spPr>
      </p:pic>
      <p:pic>
        <p:nvPicPr>
          <p:cNvPr id="226" name="Graphic 225">
            <a:hlinkClick r:id="rId26" action="ppaction://hlinksldjump"/>
            <a:extLst>
              <a:ext uri="{FF2B5EF4-FFF2-40B4-BE49-F238E27FC236}">
                <a16:creationId xmlns:a16="http://schemas.microsoft.com/office/drawing/2014/main" id="{DCCAE7B0-D189-464C-BFE9-A70141E8B186}"/>
              </a:ext>
            </a:extLst>
          </p:cNvPr>
          <p:cNvPicPr>
            <a:picLocks/>
          </p:cNvPicPr>
          <p:nvPr/>
        </p:nvPicPr>
        <p:blipFill>
          <a:blip r:embed="rId27">
            <a:extLst>
              <a:ext uri="{96DAC541-7B7A-43D3-8B79-37D633B846F1}">
                <asvg:svgBlip xmlns:asvg="http://schemas.microsoft.com/office/drawing/2016/SVG/main" r:embed="rId28"/>
              </a:ext>
            </a:extLst>
          </a:blip>
          <a:stretch>
            <a:fillRect/>
          </a:stretch>
        </p:blipFill>
        <p:spPr>
          <a:xfrm>
            <a:off x="11539338" y="4926395"/>
            <a:ext cx="402332" cy="402332"/>
          </a:xfrm>
          <a:prstGeom prst="rect">
            <a:avLst/>
          </a:prstGeom>
        </p:spPr>
      </p:pic>
      <p:pic>
        <p:nvPicPr>
          <p:cNvPr id="227" name="Graphic 226">
            <a:hlinkClick r:id="rId29" action="ppaction://hlinksldjump"/>
            <a:extLst>
              <a:ext uri="{FF2B5EF4-FFF2-40B4-BE49-F238E27FC236}">
                <a16:creationId xmlns:a16="http://schemas.microsoft.com/office/drawing/2014/main" id="{510D967D-7DF8-4F28-8B0C-A0F503BB15B0}"/>
              </a:ext>
            </a:extLst>
          </p:cNvPr>
          <p:cNvPicPr>
            <a:picLocks/>
          </p:cNvPicPr>
          <p:nvPr/>
        </p:nvPicPr>
        <p:blipFill>
          <a:blip r:embed="rId30">
            <a:extLst>
              <a:ext uri="{96DAC541-7B7A-43D3-8B79-37D633B846F1}">
                <asvg:svgBlip xmlns:asvg="http://schemas.microsoft.com/office/drawing/2016/SVG/main" r:embed="rId31"/>
              </a:ext>
            </a:extLst>
          </a:blip>
          <a:stretch>
            <a:fillRect/>
          </a:stretch>
        </p:blipFill>
        <p:spPr>
          <a:xfrm>
            <a:off x="11505608" y="5718035"/>
            <a:ext cx="402332" cy="402332"/>
          </a:xfrm>
          <a:prstGeom prst="rect">
            <a:avLst/>
          </a:prstGeom>
        </p:spPr>
      </p:pic>
    </p:spTree>
    <p:extLst>
      <p:ext uri="{BB962C8B-B14F-4D97-AF65-F5344CB8AC3E}">
        <p14:creationId xmlns:p14="http://schemas.microsoft.com/office/powerpoint/2010/main" val="3852290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22" presetClass="entr" presetSubtype="8"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par>
                                <p:cTn id="14" presetID="22" presetClass="entr" presetSubtype="2" fill="hold" nodeType="withEffect">
                                  <p:stCondLst>
                                    <p:cond delay="1000"/>
                                  </p:stCondLst>
                                  <p:childTnLst>
                                    <p:set>
                                      <p:cBhvr>
                                        <p:cTn id="15" dur="1" fill="hold">
                                          <p:stCondLst>
                                            <p:cond delay="0"/>
                                          </p:stCondLst>
                                        </p:cTn>
                                        <p:tgtEl>
                                          <p:spTgt spid="246"/>
                                        </p:tgtEl>
                                        <p:attrNameLst>
                                          <p:attrName>style.visibility</p:attrName>
                                        </p:attrNameLst>
                                      </p:cBhvr>
                                      <p:to>
                                        <p:strVal val="visible"/>
                                      </p:to>
                                    </p:set>
                                    <p:animEffect transition="in" filter="wipe(right)">
                                      <p:cBhvr>
                                        <p:cTn id="16" dur="750"/>
                                        <p:tgtEl>
                                          <p:spTgt spid="246"/>
                                        </p:tgtEl>
                                      </p:cBhvr>
                                    </p:animEffect>
                                  </p:childTnLst>
                                </p:cTn>
                              </p:par>
                              <p:par>
                                <p:cTn id="17" presetID="10" presetClass="entr" presetSubtype="0" fill="hold" nodeType="withEffect">
                                  <p:stCondLst>
                                    <p:cond delay="175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500"/>
                                        <p:tgtEl>
                                          <p:spTgt spid="254"/>
                                        </p:tgtEl>
                                      </p:cBhvr>
                                    </p:animEffect>
                                  </p:childTnLst>
                                </p:cTn>
                              </p:par>
                              <p:par>
                                <p:cTn id="20" presetID="10" presetClass="entr" presetSubtype="0" fill="hold" nodeType="withEffect">
                                  <p:stCondLst>
                                    <p:cond delay="2250"/>
                                  </p:stCondLst>
                                  <p:childTnLst>
                                    <p:set>
                                      <p:cBhvr>
                                        <p:cTn id="21" dur="1" fill="hold">
                                          <p:stCondLst>
                                            <p:cond delay="0"/>
                                          </p:stCondLst>
                                        </p:cTn>
                                        <p:tgtEl>
                                          <p:spTgt spid="253"/>
                                        </p:tgtEl>
                                        <p:attrNameLst>
                                          <p:attrName>style.visibility</p:attrName>
                                        </p:attrNameLst>
                                      </p:cBhvr>
                                      <p:to>
                                        <p:strVal val="visible"/>
                                      </p:to>
                                    </p:set>
                                    <p:animEffect transition="in" filter="fade">
                                      <p:cBhvr>
                                        <p:cTn id="22" dur="750"/>
                                        <p:tgtEl>
                                          <p:spTgt spid="253"/>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255"/>
                                        </p:tgtEl>
                                        <p:attrNameLst>
                                          <p:attrName>style.visibility</p:attrName>
                                        </p:attrNameLst>
                                      </p:cBhvr>
                                      <p:to>
                                        <p:strVal val="visible"/>
                                      </p:to>
                                    </p:set>
                                    <p:animEffect transition="in" filter="fade">
                                      <p:cBhvr>
                                        <p:cTn id="25" dur="750"/>
                                        <p:tgtEl>
                                          <p:spTgt spid="255"/>
                                        </p:tgtEl>
                                      </p:cBhvr>
                                    </p:animEffect>
                                  </p:childTnLst>
                                </p:cTn>
                              </p:par>
                              <p:par>
                                <p:cTn id="26" presetID="53" presetClass="entr" presetSubtype="16" fill="hold" nodeType="withEffect">
                                  <p:stCondLst>
                                    <p:cond delay="3750"/>
                                  </p:stCondLst>
                                  <p:childTnLst>
                                    <p:set>
                                      <p:cBhvr>
                                        <p:cTn id="27" dur="1" fill="hold">
                                          <p:stCondLst>
                                            <p:cond delay="0"/>
                                          </p:stCondLst>
                                        </p:cTn>
                                        <p:tgtEl>
                                          <p:spTgt spid="251"/>
                                        </p:tgtEl>
                                        <p:attrNameLst>
                                          <p:attrName>style.visibility</p:attrName>
                                        </p:attrNameLst>
                                      </p:cBhvr>
                                      <p:to>
                                        <p:strVal val="visible"/>
                                      </p:to>
                                    </p:set>
                                    <p:anim calcmode="lin" valueType="num">
                                      <p:cBhvr>
                                        <p:cTn id="28" dur="1000" fill="hold"/>
                                        <p:tgtEl>
                                          <p:spTgt spid="251"/>
                                        </p:tgtEl>
                                        <p:attrNameLst>
                                          <p:attrName>ppt_w</p:attrName>
                                        </p:attrNameLst>
                                      </p:cBhvr>
                                      <p:tavLst>
                                        <p:tav tm="0">
                                          <p:val>
                                            <p:fltVal val="0"/>
                                          </p:val>
                                        </p:tav>
                                        <p:tav tm="100000">
                                          <p:val>
                                            <p:strVal val="#ppt_w"/>
                                          </p:val>
                                        </p:tav>
                                      </p:tavLst>
                                    </p:anim>
                                    <p:anim calcmode="lin" valueType="num">
                                      <p:cBhvr>
                                        <p:cTn id="29" dur="1000" fill="hold"/>
                                        <p:tgtEl>
                                          <p:spTgt spid="251"/>
                                        </p:tgtEl>
                                        <p:attrNameLst>
                                          <p:attrName>ppt_h</p:attrName>
                                        </p:attrNameLst>
                                      </p:cBhvr>
                                      <p:tavLst>
                                        <p:tav tm="0">
                                          <p:val>
                                            <p:fltVal val="0"/>
                                          </p:val>
                                        </p:tav>
                                        <p:tav tm="100000">
                                          <p:val>
                                            <p:strVal val="#ppt_h"/>
                                          </p:val>
                                        </p:tav>
                                      </p:tavLst>
                                    </p:anim>
                                    <p:animEffect transition="in" filter="fade">
                                      <p:cBhvr>
                                        <p:cTn id="30" dur="1000"/>
                                        <p:tgtEl>
                                          <p:spTgt spid="251"/>
                                        </p:tgtEl>
                                      </p:cBhvr>
                                    </p:animEffect>
                                  </p:childTnLst>
                                </p:cTn>
                              </p:par>
                              <p:par>
                                <p:cTn id="31" presetID="53" presetClass="entr" presetSubtype="16" fill="hold" nodeType="withEffect">
                                  <p:stCondLst>
                                    <p:cond delay="4250"/>
                                  </p:stCondLst>
                                  <p:childTnLst>
                                    <p:set>
                                      <p:cBhvr>
                                        <p:cTn id="32" dur="1" fill="hold">
                                          <p:stCondLst>
                                            <p:cond delay="0"/>
                                          </p:stCondLst>
                                        </p:cTn>
                                        <p:tgtEl>
                                          <p:spTgt spid="250"/>
                                        </p:tgtEl>
                                        <p:attrNameLst>
                                          <p:attrName>style.visibility</p:attrName>
                                        </p:attrNameLst>
                                      </p:cBhvr>
                                      <p:to>
                                        <p:strVal val="visible"/>
                                      </p:to>
                                    </p:set>
                                    <p:anim calcmode="lin" valueType="num">
                                      <p:cBhvr>
                                        <p:cTn id="33" dur="1000" fill="hold"/>
                                        <p:tgtEl>
                                          <p:spTgt spid="250"/>
                                        </p:tgtEl>
                                        <p:attrNameLst>
                                          <p:attrName>ppt_w</p:attrName>
                                        </p:attrNameLst>
                                      </p:cBhvr>
                                      <p:tavLst>
                                        <p:tav tm="0">
                                          <p:val>
                                            <p:fltVal val="0"/>
                                          </p:val>
                                        </p:tav>
                                        <p:tav tm="100000">
                                          <p:val>
                                            <p:strVal val="#ppt_w"/>
                                          </p:val>
                                        </p:tav>
                                      </p:tavLst>
                                    </p:anim>
                                    <p:anim calcmode="lin" valueType="num">
                                      <p:cBhvr>
                                        <p:cTn id="34" dur="1000" fill="hold"/>
                                        <p:tgtEl>
                                          <p:spTgt spid="250"/>
                                        </p:tgtEl>
                                        <p:attrNameLst>
                                          <p:attrName>ppt_h</p:attrName>
                                        </p:attrNameLst>
                                      </p:cBhvr>
                                      <p:tavLst>
                                        <p:tav tm="0">
                                          <p:val>
                                            <p:fltVal val="0"/>
                                          </p:val>
                                        </p:tav>
                                        <p:tav tm="100000">
                                          <p:val>
                                            <p:strVal val="#ppt_h"/>
                                          </p:val>
                                        </p:tav>
                                      </p:tavLst>
                                    </p:anim>
                                    <p:animEffect transition="in" filter="fade">
                                      <p:cBhvr>
                                        <p:cTn id="35" dur="1000"/>
                                        <p:tgtEl>
                                          <p:spTgt spid="250"/>
                                        </p:tgtEl>
                                      </p:cBhvr>
                                    </p:animEffect>
                                  </p:childTnLst>
                                </p:cTn>
                              </p:par>
                              <p:par>
                                <p:cTn id="36" presetID="31" presetClass="entr" presetSubtype="0" fill="hold" nodeType="withEffect">
                                  <p:stCondLst>
                                    <p:cond delay="5000"/>
                                  </p:stCondLst>
                                  <p:childTnLst>
                                    <p:set>
                                      <p:cBhvr>
                                        <p:cTn id="37" dur="1" fill="hold">
                                          <p:stCondLst>
                                            <p:cond delay="0"/>
                                          </p:stCondLst>
                                        </p:cTn>
                                        <p:tgtEl>
                                          <p:spTgt spid="256"/>
                                        </p:tgtEl>
                                        <p:attrNameLst>
                                          <p:attrName>style.visibility</p:attrName>
                                        </p:attrNameLst>
                                      </p:cBhvr>
                                      <p:to>
                                        <p:strVal val="visible"/>
                                      </p:to>
                                    </p:set>
                                    <p:anim calcmode="lin" valueType="num">
                                      <p:cBhvr>
                                        <p:cTn id="38" dur="1000" fill="hold"/>
                                        <p:tgtEl>
                                          <p:spTgt spid="256"/>
                                        </p:tgtEl>
                                        <p:attrNameLst>
                                          <p:attrName>ppt_w</p:attrName>
                                        </p:attrNameLst>
                                      </p:cBhvr>
                                      <p:tavLst>
                                        <p:tav tm="0">
                                          <p:val>
                                            <p:fltVal val="0"/>
                                          </p:val>
                                        </p:tav>
                                        <p:tav tm="100000">
                                          <p:val>
                                            <p:strVal val="#ppt_w"/>
                                          </p:val>
                                        </p:tav>
                                      </p:tavLst>
                                    </p:anim>
                                    <p:anim calcmode="lin" valueType="num">
                                      <p:cBhvr>
                                        <p:cTn id="39" dur="1000" fill="hold"/>
                                        <p:tgtEl>
                                          <p:spTgt spid="256"/>
                                        </p:tgtEl>
                                        <p:attrNameLst>
                                          <p:attrName>ppt_h</p:attrName>
                                        </p:attrNameLst>
                                      </p:cBhvr>
                                      <p:tavLst>
                                        <p:tav tm="0">
                                          <p:val>
                                            <p:fltVal val="0"/>
                                          </p:val>
                                        </p:tav>
                                        <p:tav tm="100000">
                                          <p:val>
                                            <p:strVal val="#ppt_h"/>
                                          </p:val>
                                        </p:tav>
                                      </p:tavLst>
                                    </p:anim>
                                    <p:anim calcmode="lin" valueType="num">
                                      <p:cBhvr>
                                        <p:cTn id="40" dur="1000" fill="hold"/>
                                        <p:tgtEl>
                                          <p:spTgt spid="256"/>
                                        </p:tgtEl>
                                        <p:attrNameLst>
                                          <p:attrName>style.rotation</p:attrName>
                                        </p:attrNameLst>
                                      </p:cBhvr>
                                      <p:tavLst>
                                        <p:tav tm="0">
                                          <p:val>
                                            <p:fltVal val="90"/>
                                          </p:val>
                                        </p:tav>
                                        <p:tav tm="100000">
                                          <p:val>
                                            <p:fltVal val="0"/>
                                          </p:val>
                                        </p:tav>
                                      </p:tavLst>
                                    </p:anim>
                                    <p:animEffect transition="in" filter="fade">
                                      <p:cBhvr>
                                        <p:cTn id="41" dur="1000"/>
                                        <p:tgtEl>
                                          <p:spTgt spid="256"/>
                                        </p:tgtEl>
                                      </p:cBhvr>
                                    </p:animEffect>
                                  </p:childTnLst>
                                </p:cTn>
                              </p:par>
                              <p:par>
                                <p:cTn id="42" presetID="32" presetClass="emph" presetSubtype="0" repeatCount="4000" fill="hold" nodeType="withEffect">
                                  <p:stCondLst>
                                    <p:cond delay="6000"/>
                                  </p:stCondLst>
                                  <p:childTnLst>
                                    <p:animRot by="120000">
                                      <p:cBhvr>
                                        <p:cTn id="43" dur="200" fill="hold">
                                          <p:stCondLst>
                                            <p:cond delay="0"/>
                                          </p:stCondLst>
                                        </p:cTn>
                                        <p:tgtEl>
                                          <p:spTgt spid="256"/>
                                        </p:tgtEl>
                                        <p:attrNameLst>
                                          <p:attrName>r</p:attrName>
                                        </p:attrNameLst>
                                      </p:cBhvr>
                                    </p:animRot>
                                    <p:animRot by="-240000">
                                      <p:cBhvr>
                                        <p:cTn id="44" dur="400" fill="hold">
                                          <p:stCondLst>
                                            <p:cond delay="400"/>
                                          </p:stCondLst>
                                        </p:cTn>
                                        <p:tgtEl>
                                          <p:spTgt spid="256"/>
                                        </p:tgtEl>
                                        <p:attrNameLst>
                                          <p:attrName>r</p:attrName>
                                        </p:attrNameLst>
                                      </p:cBhvr>
                                    </p:animRot>
                                    <p:animRot by="240000">
                                      <p:cBhvr>
                                        <p:cTn id="45" dur="400" fill="hold">
                                          <p:stCondLst>
                                            <p:cond delay="800"/>
                                          </p:stCondLst>
                                        </p:cTn>
                                        <p:tgtEl>
                                          <p:spTgt spid="256"/>
                                        </p:tgtEl>
                                        <p:attrNameLst>
                                          <p:attrName>r</p:attrName>
                                        </p:attrNameLst>
                                      </p:cBhvr>
                                    </p:animRot>
                                    <p:animRot by="-240000">
                                      <p:cBhvr>
                                        <p:cTn id="46" dur="400" fill="hold">
                                          <p:stCondLst>
                                            <p:cond delay="1200"/>
                                          </p:stCondLst>
                                        </p:cTn>
                                        <p:tgtEl>
                                          <p:spTgt spid="256"/>
                                        </p:tgtEl>
                                        <p:attrNameLst>
                                          <p:attrName>r</p:attrName>
                                        </p:attrNameLst>
                                      </p:cBhvr>
                                    </p:animRot>
                                    <p:animRot by="120000">
                                      <p:cBhvr>
                                        <p:cTn id="47" dur="400" fill="hold">
                                          <p:stCondLst>
                                            <p:cond delay="1600"/>
                                          </p:stCondLst>
                                        </p:cTn>
                                        <p:tgtEl>
                                          <p:spTgt spid="256"/>
                                        </p:tgtEl>
                                        <p:attrNameLst>
                                          <p:attrName>r</p:attrName>
                                        </p:attrNameLst>
                                      </p:cBhvr>
                                    </p:animRot>
                                  </p:childTnLst>
                                </p:cTn>
                              </p:par>
                              <p:par>
                                <p:cTn id="48" presetID="31" presetClass="entr" presetSubtype="0" fill="hold" nodeType="withEffect">
                                  <p:stCondLst>
                                    <p:cond delay="5750"/>
                                  </p:stCondLst>
                                  <p:childTnLst>
                                    <p:set>
                                      <p:cBhvr>
                                        <p:cTn id="49" dur="1" fill="hold">
                                          <p:stCondLst>
                                            <p:cond delay="0"/>
                                          </p:stCondLst>
                                        </p:cTn>
                                        <p:tgtEl>
                                          <p:spTgt spid="261"/>
                                        </p:tgtEl>
                                        <p:attrNameLst>
                                          <p:attrName>style.visibility</p:attrName>
                                        </p:attrNameLst>
                                      </p:cBhvr>
                                      <p:to>
                                        <p:strVal val="visible"/>
                                      </p:to>
                                    </p:set>
                                    <p:anim calcmode="lin" valueType="num">
                                      <p:cBhvr>
                                        <p:cTn id="50" dur="1000" fill="hold"/>
                                        <p:tgtEl>
                                          <p:spTgt spid="261"/>
                                        </p:tgtEl>
                                        <p:attrNameLst>
                                          <p:attrName>ppt_w</p:attrName>
                                        </p:attrNameLst>
                                      </p:cBhvr>
                                      <p:tavLst>
                                        <p:tav tm="0">
                                          <p:val>
                                            <p:fltVal val="0"/>
                                          </p:val>
                                        </p:tav>
                                        <p:tav tm="100000">
                                          <p:val>
                                            <p:strVal val="#ppt_w"/>
                                          </p:val>
                                        </p:tav>
                                      </p:tavLst>
                                    </p:anim>
                                    <p:anim calcmode="lin" valueType="num">
                                      <p:cBhvr>
                                        <p:cTn id="51" dur="1000" fill="hold"/>
                                        <p:tgtEl>
                                          <p:spTgt spid="261"/>
                                        </p:tgtEl>
                                        <p:attrNameLst>
                                          <p:attrName>ppt_h</p:attrName>
                                        </p:attrNameLst>
                                      </p:cBhvr>
                                      <p:tavLst>
                                        <p:tav tm="0">
                                          <p:val>
                                            <p:fltVal val="0"/>
                                          </p:val>
                                        </p:tav>
                                        <p:tav tm="100000">
                                          <p:val>
                                            <p:strVal val="#ppt_h"/>
                                          </p:val>
                                        </p:tav>
                                      </p:tavLst>
                                    </p:anim>
                                    <p:anim calcmode="lin" valueType="num">
                                      <p:cBhvr>
                                        <p:cTn id="52" dur="1000" fill="hold"/>
                                        <p:tgtEl>
                                          <p:spTgt spid="261"/>
                                        </p:tgtEl>
                                        <p:attrNameLst>
                                          <p:attrName>style.rotation</p:attrName>
                                        </p:attrNameLst>
                                      </p:cBhvr>
                                      <p:tavLst>
                                        <p:tav tm="0">
                                          <p:val>
                                            <p:fltVal val="90"/>
                                          </p:val>
                                        </p:tav>
                                        <p:tav tm="100000">
                                          <p:val>
                                            <p:fltVal val="0"/>
                                          </p:val>
                                        </p:tav>
                                      </p:tavLst>
                                    </p:anim>
                                    <p:animEffect transition="in" filter="fade">
                                      <p:cBhvr>
                                        <p:cTn id="53" dur="1000"/>
                                        <p:tgtEl>
                                          <p:spTgt spid="261"/>
                                        </p:tgtEl>
                                      </p:cBhvr>
                                    </p:animEffect>
                                  </p:childTnLst>
                                </p:cTn>
                              </p:par>
                              <p:par>
                                <p:cTn id="54" presetID="32" presetClass="emph" presetSubtype="0" repeatCount="4000" fill="hold" nodeType="withEffect">
                                  <p:stCondLst>
                                    <p:cond delay="6750"/>
                                  </p:stCondLst>
                                  <p:childTnLst>
                                    <p:animRot by="120000">
                                      <p:cBhvr>
                                        <p:cTn id="55" dur="200" fill="hold">
                                          <p:stCondLst>
                                            <p:cond delay="0"/>
                                          </p:stCondLst>
                                        </p:cTn>
                                        <p:tgtEl>
                                          <p:spTgt spid="261"/>
                                        </p:tgtEl>
                                        <p:attrNameLst>
                                          <p:attrName>r</p:attrName>
                                        </p:attrNameLst>
                                      </p:cBhvr>
                                    </p:animRot>
                                    <p:animRot by="-240000">
                                      <p:cBhvr>
                                        <p:cTn id="56" dur="400" fill="hold">
                                          <p:stCondLst>
                                            <p:cond delay="400"/>
                                          </p:stCondLst>
                                        </p:cTn>
                                        <p:tgtEl>
                                          <p:spTgt spid="261"/>
                                        </p:tgtEl>
                                        <p:attrNameLst>
                                          <p:attrName>r</p:attrName>
                                        </p:attrNameLst>
                                      </p:cBhvr>
                                    </p:animRot>
                                    <p:animRot by="240000">
                                      <p:cBhvr>
                                        <p:cTn id="57" dur="400" fill="hold">
                                          <p:stCondLst>
                                            <p:cond delay="800"/>
                                          </p:stCondLst>
                                        </p:cTn>
                                        <p:tgtEl>
                                          <p:spTgt spid="261"/>
                                        </p:tgtEl>
                                        <p:attrNameLst>
                                          <p:attrName>r</p:attrName>
                                        </p:attrNameLst>
                                      </p:cBhvr>
                                    </p:animRot>
                                    <p:animRot by="-240000">
                                      <p:cBhvr>
                                        <p:cTn id="58" dur="400" fill="hold">
                                          <p:stCondLst>
                                            <p:cond delay="1200"/>
                                          </p:stCondLst>
                                        </p:cTn>
                                        <p:tgtEl>
                                          <p:spTgt spid="261"/>
                                        </p:tgtEl>
                                        <p:attrNameLst>
                                          <p:attrName>r</p:attrName>
                                        </p:attrNameLst>
                                      </p:cBhvr>
                                    </p:animRot>
                                    <p:animRot by="120000">
                                      <p:cBhvr>
                                        <p:cTn id="59" dur="400" fill="hold">
                                          <p:stCondLst>
                                            <p:cond delay="1600"/>
                                          </p:stCondLst>
                                        </p:cTn>
                                        <p:tgtEl>
                                          <p:spTgt spid="2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5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4697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4333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966" y="319694"/>
            <a:ext cx="5594164" cy="879337"/>
          </a:xfrm>
          <a:prstGeom prst="rect">
            <a:avLst/>
          </a:prstGeom>
        </p:spPr>
      </p:pic>
      <p:sp>
        <p:nvSpPr>
          <p:cNvPr id="244" name="TextBox 243">
            <a:extLst>
              <a:ext uri="{FF2B5EF4-FFF2-40B4-BE49-F238E27FC236}">
                <a16:creationId xmlns:a16="http://schemas.microsoft.com/office/drawing/2014/main" id="{2C9C9ACC-5A92-467B-B040-668AF6C30CD1}"/>
              </a:ext>
            </a:extLst>
          </p:cNvPr>
          <p:cNvSpPr txBox="1"/>
          <p:nvPr/>
        </p:nvSpPr>
        <p:spPr>
          <a:xfrm>
            <a:off x="4849646" y="301497"/>
            <a:ext cx="1766830" cy="769441"/>
          </a:xfrm>
          <a:prstGeom prst="rect">
            <a:avLst/>
          </a:prstGeom>
          <a:noFill/>
        </p:spPr>
        <p:txBody>
          <a:bodyPr wrap="none" rtlCol="0">
            <a:spAutoFit/>
          </a:bodyPr>
          <a:lstStyle/>
          <a:p>
            <a:r>
              <a:rPr lang="en-US" sz="4400" b="1" i="1">
                <a:solidFill>
                  <a:schemeClr val="bg1"/>
                </a:solidFill>
                <a:latin typeface="Times New Roman" panose="02020603050405020304" pitchFamily="18" charset="0"/>
              </a:rPr>
              <a:t>Kéo co</a:t>
            </a:r>
            <a:endParaRPr lang="en-US" sz="4400" b="1" i="1" dirty="0">
              <a:solidFill>
                <a:schemeClr val="bg1"/>
              </a:solidFill>
              <a:latin typeface="Times New Roman" panose="02020603050405020304" pitchFamily="18" charset="0"/>
            </a:endParaRPr>
          </a:p>
        </p:txBody>
      </p:sp>
      <p:sp>
        <p:nvSpPr>
          <p:cNvPr id="255" name="TextBox 254">
            <a:extLst>
              <a:ext uri="{FF2B5EF4-FFF2-40B4-BE49-F238E27FC236}">
                <a16:creationId xmlns:a16="http://schemas.microsoft.com/office/drawing/2014/main" id="{FB8F2F0D-32B4-4D3B-8211-50BB321CBE5D}"/>
              </a:ext>
            </a:extLst>
          </p:cNvPr>
          <p:cNvSpPr txBox="1"/>
          <p:nvPr/>
        </p:nvSpPr>
        <p:spPr>
          <a:xfrm>
            <a:off x="1049202" y="1064391"/>
            <a:ext cx="10422829" cy="5632311"/>
          </a:xfrm>
          <a:prstGeom prst="rect">
            <a:avLst/>
          </a:prstGeom>
          <a:noFill/>
        </p:spPr>
        <p:txBody>
          <a:bodyPr wrap="square" rtlCol="0">
            <a:spAutoFit/>
          </a:bodyPr>
          <a:lstStyle/>
          <a:p>
            <a:pPr indent="571500" algn="just"/>
            <a:r>
              <a:rPr lang="vi-VN" sz="2400" b="1" dirty="0">
                <a:solidFill>
                  <a:srgbClr val="31241B"/>
                </a:solidFill>
                <a:latin typeface="Times New Roman" panose="02020603050405020304" pitchFamily="18" charset="0"/>
                <a:cs typeface="Times New Roman" panose="02020603050405020304" pitchFamily="18" charset="0"/>
              </a:rPr>
              <a:t>Kéo co là một trò chơi thể hiện tinh thần thượng võ của dân ta. Tục kéo co mỗi vùng một khác, nhưng bao giờ cũng là cuộc đấu tài, đấu sức giữa hai bên. </a:t>
            </a:r>
          </a:p>
          <a:p>
            <a:pPr indent="571500" algn="just"/>
            <a:r>
              <a:rPr lang="vi-VN" sz="2400" b="1" dirty="0">
                <a:solidFill>
                  <a:srgbClr val="31241B"/>
                </a:solidFill>
                <a:latin typeface="Times New Roman" panose="02020603050405020304" pitchFamily="18" charset="0"/>
                <a:cs typeface="Times New Roman" panose="02020603050405020304" pitchFamily="18" charset="0"/>
              </a:rPr>
              <a:t>Kéo co phải đủ ba keo. Bên nào kéo được đối phương ngã về phía mình nhiều keo hơn là bên ấy thắng.</a:t>
            </a:r>
          </a:p>
          <a:p>
            <a:pPr indent="571500" algn="just"/>
            <a:r>
              <a:rPr lang="vi-VN" sz="2400" b="1" dirty="0">
                <a:solidFill>
                  <a:srgbClr val="31241B"/>
                </a:solidFill>
                <a:latin typeface="Times New Roman" panose="02020603050405020304" pitchFamily="18" charset="0"/>
                <a:cs typeface="Times New Roman" panose="02020603050405020304" pitchFamily="18" charset="0"/>
              </a:rPr>
              <a:t>Hội làng Hữu Trấp thuộc huyện Quế Võ, tỉnh Bắc Ninh thường tổ chức thi kéo co giữa nam và nữ. Có năm bên nam thắng, có năm bên nữ thắng. Nhưng dù bên nào nào thắng thì cuộc thi cũng rất là vui. Vui ở sự ganh đua, vui ở những tiếng hò reo khuyến khích của người xem hội.</a:t>
            </a:r>
          </a:p>
          <a:p>
            <a:pPr indent="571500" algn="just"/>
            <a:r>
              <a:rPr lang="vi-VN" sz="2400" b="1" dirty="0">
                <a:solidFill>
                  <a:srgbClr val="31241B"/>
                </a:solidFill>
                <a:latin typeface="Times New Roman" panose="02020603050405020304" pitchFamily="18" charset="0"/>
                <a:cs typeface="Times New Roman" panose="02020603050405020304" pitchFamily="18" charset="0"/>
              </a:rPr>
              <a:t>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 Sau cuộc thi, dân làng nổi trống mừng bên thắng. Các cô gái làng cũng không ngớt lời ngợi khen những chàng trai thắng cuộc.</a:t>
            </a:r>
          </a:p>
          <a:p>
            <a:pPr indent="6915150" algn="just"/>
            <a:r>
              <a:rPr lang="vi-VN" sz="2400" b="1" i="1" dirty="0">
                <a:solidFill>
                  <a:srgbClr val="31241B"/>
                </a:solidFill>
                <a:latin typeface="Times New Roman" panose="02020603050405020304" pitchFamily="18" charset="0"/>
                <a:cs typeface="Times New Roman" panose="02020603050405020304" pitchFamily="18" charset="0"/>
              </a:rPr>
              <a:t>Theo </a:t>
            </a:r>
            <a:r>
              <a:rPr lang="en-US" sz="2400" b="1" i="1" dirty="0" err="1">
                <a:solidFill>
                  <a:srgbClr val="31241B"/>
                </a:solidFill>
                <a:latin typeface="Times New Roman" panose="02020603050405020304" pitchFamily="18" charset="0"/>
                <a:cs typeface="Times New Roman" panose="02020603050405020304" pitchFamily="18" charset="0"/>
              </a:rPr>
              <a:t>Toan</a:t>
            </a:r>
            <a:r>
              <a:rPr lang="en-US" sz="2400" b="1" i="1" dirty="0">
                <a:solidFill>
                  <a:srgbClr val="31241B"/>
                </a:solidFill>
                <a:latin typeface="Times New Roman" panose="02020603050405020304" pitchFamily="18" charset="0"/>
                <a:cs typeface="Times New Roman" panose="02020603050405020304" pitchFamily="18" charset="0"/>
              </a:rPr>
              <a:t> </a:t>
            </a:r>
            <a:r>
              <a:rPr lang="en-US" sz="2400" b="1" i="1" dirty="0" err="1">
                <a:solidFill>
                  <a:srgbClr val="31241B"/>
                </a:solidFill>
                <a:latin typeface="Times New Roman" panose="02020603050405020304" pitchFamily="18" charset="0"/>
                <a:cs typeface="Times New Roman" panose="02020603050405020304" pitchFamily="18" charset="0"/>
              </a:rPr>
              <a:t>Ánh</a:t>
            </a:r>
            <a:endParaRPr lang="vi-VN" sz="2400" b="1" i="1" dirty="0">
              <a:solidFill>
                <a:srgbClr val="31241B"/>
              </a:solidFill>
              <a:latin typeface="Times New Roman" panose="02020603050405020304" pitchFamily="18" charset="0"/>
              <a:cs typeface="Times New Roman" panose="02020603050405020304" pitchFamily="18" charset="0"/>
            </a:endParaRPr>
          </a:p>
        </p:txBody>
      </p:sp>
      <p:grpSp>
        <p:nvGrpSpPr>
          <p:cNvPr id="256" name="Group 255">
            <a:extLst>
              <a:ext uri="{FF2B5EF4-FFF2-40B4-BE49-F238E27FC236}">
                <a16:creationId xmlns:a16="http://schemas.microsoft.com/office/drawing/2014/main" id="{D645864F-2C76-4405-BBB1-545A558ECE56}"/>
              </a:ext>
            </a:extLst>
          </p:cNvPr>
          <p:cNvGrpSpPr/>
          <p:nvPr/>
        </p:nvGrpSpPr>
        <p:grpSpPr>
          <a:xfrm>
            <a:off x="726726" y="384498"/>
            <a:ext cx="857524" cy="833642"/>
            <a:chOff x="592729" y="4005328"/>
            <a:chExt cx="2046329" cy="2186268"/>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37344" y="4016123"/>
              <a:ext cx="1901714" cy="2175473"/>
              <a:chOff x="8474987" y="2220698"/>
              <a:chExt cx="2806262" cy="3696355"/>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5">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pic>
        <p:nvPicPr>
          <p:cNvPr id="212" name="Graphic 211">
            <a:hlinkClick r:id="rId6" action="ppaction://hlinksldjump"/>
            <a:extLst>
              <a:ext uri="{FF2B5EF4-FFF2-40B4-BE49-F238E27FC236}">
                <a16:creationId xmlns:a16="http://schemas.microsoft.com/office/drawing/2014/main" id="{6B329ACF-C83B-4372-9DA1-58EC74B0C4B4}"/>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1572206" y="956566"/>
            <a:ext cx="402332" cy="402332"/>
          </a:xfrm>
          <a:prstGeom prst="rect">
            <a:avLst/>
          </a:prstGeom>
        </p:spPr>
      </p:pic>
      <p:pic>
        <p:nvPicPr>
          <p:cNvPr id="222" name="Graphic 221">
            <a:hlinkClick r:id="rId9" action="ppaction://hlinksldjump"/>
            <a:extLst>
              <a:ext uri="{FF2B5EF4-FFF2-40B4-BE49-F238E27FC236}">
                <a16:creationId xmlns:a16="http://schemas.microsoft.com/office/drawing/2014/main" id="{508E0501-077D-4D39-9E00-7E928C3675C2}"/>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548509" y="1835779"/>
            <a:ext cx="402332" cy="402332"/>
          </a:xfrm>
          <a:prstGeom prst="rect">
            <a:avLst/>
          </a:prstGeom>
        </p:spPr>
      </p:pic>
      <p:pic>
        <p:nvPicPr>
          <p:cNvPr id="223" name="Graphic 222">
            <a:hlinkClick r:id="rId12" action="ppaction://hlinksldjump"/>
            <a:extLst>
              <a:ext uri="{FF2B5EF4-FFF2-40B4-BE49-F238E27FC236}">
                <a16:creationId xmlns:a16="http://schemas.microsoft.com/office/drawing/2014/main" id="{E9D7B104-0738-4E78-A95E-16F3C52609DB}"/>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1530786" y="2641826"/>
            <a:ext cx="402332" cy="402332"/>
          </a:xfrm>
          <a:prstGeom prst="rect">
            <a:avLst/>
          </a:prstGeom>
          <a:effectLst>
            <a:outerShdw blurRad="50800" dist="38100" dir="2700000" algn="tl" rotWithShape="0">
              <a:prstClr val="black">
                <a:alpha val="40000"/>
              </a:prstClr>
            </a:outerShdw>
          </a:effectLst>
        </p:spPr>
      </p:pic>
      <p:pic>
        <p:nvPicPr>
          <p:cNvPr id="224" name="Graphic 223">
            <a:hlinkClick r:id="rId15" action="ppaction://hlinksldjump"/>
            <a:extLst>
              <a:ext uri="{FF2B5EF4-FFF2-40B4-BE49-F238E27FC236}">
                <a16:creationId xmlns:a16="http://schemas.microsoft.com/office/drawing/2014/main" id="{277863A0-D999-45BF-B903-71835DA9E908}"/>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11548509" y="3354901"/>
            <a:ext cx="402332" cy="402332"/>
          </a:xfrm>
          <a:prstGeom prst="rect">
            <a:avLst/>
          </a:prstGeom>
        </p:spPr>
      </p:pic>
      <p:pic>
        <p:nvPicPr>
          <p:cNvPr id="225" name="Graphic 224">
            <a:hlinkClick r:id="rId18" action="ppaction://hlinksldjump"/>
            <a:extLst>
              <a:ext uri="{FF2B5EF4-FFF2-40B4-BE49-F238E27FC236}">
                <a16:creationId xmlns:a16="http://schemas.microsoft.com/office/drawing/2014/main" id="{43E6E7B1-A300-4BA8-A1FB-8DBC38507F4E}"/>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11540066" y="4152289"/>
            <a:ext cx="402332" cy="402332"/>
          </a:xfrm>
          <a:prstGeom prst="rect">
            <a:avLst/>
          </a:prstGeom>
        </p:spPr>
      </p:pic>
      <p:pic>
        <p:nvPicPr>
          <p:cNvPr id="226" name="Graphic 225">
            <a:hlinkClick r:id="rId21" action="ppaction://hlinksldjump"/>
            <a:extLst>
              <a:ext uri="{FF2B5EF4-FFF2-40B4-BE49-F238E27FC236}">
                <a16:creationId xmlns:a16="http://schemas.microsoft.com/office/drawing/2014/main" id="{DCCAE7B0-D189-464C-BFE9-A70141E8B186}"/>
              </a:ext>
            </a:extLst>
          </p:cNvPr>
          <p:cNvPicPr>
            <a:picLocks/>
          </p:cNvPicPr>
          <p:nvPr/>
        </p:nvPicPr>
        <p:blipFill>
          <a:blip r:embed="rId22">
            <a:extLst>
              <a:ext uri="{96DAC541-7B7A-43D3-8B79-37D633B846F1}">
                <asvg:svgBlip xmlns:asvg="http://schemas.microsoft.com/office/drawing/2016/SVG/main" r:embed="rId23"/>
              </a:ext>
            </a:extLst>
          </a:blip>
          <a:stretch>
            <a:fillRect/>
          </a:stretch>
        </p:blipFill>
        <p:spPr>
          <a:xfrm>
            <a:off x="11539338" y="4926395"/>
            <a:ext cx="402332" cy="402332"/>
          </a:xfrm>
          <a:prstGeom prst="rect">
            <a:avLst/>
          </a:prstGeom>
        </p:spPr>
      </p:pic>
      <p:pic>
        <p:nvPicPr>
          <p:cNvPr id="227" name="Graphic 226">
            <a:hlinkClick r:id="rId24" action="ppaction://hlinksldjump"/>
            <a:extLst>
              <a:ext uri="{FF2B5EF4-FFF2-40B4-BE49-F238E27FC236}">
                <a16:creationId xmlns:a16="http://schemas.microsoft.com/office/drawing/2014/main" id="{510D967D-7DF8-4F28-8B0C-A0F503BB15B0}"/>
              </a:ext>
            </a:extLst>
          </p:cNvPr>
          <p:cNvPicPr>
            <a:picLocks/>
          </p:cNvPicPr>
          <p:nvPr/>
        </p:nvPicPr>
        <p:blipFill>
          <a:blip r:embed="rId25">
            <a:extLst>
              <a:ext uri="{96DAC541-7B7A-43D3-8B79-37D633B846F1}">
                <asvg:svgBlip xmlns:asvg="http://schemas.microsoft.com/office/drawing/2016/SVG/main" r:embed="rId26"/>
              </a:ext>
            </a:extLst>
          </a:blip>
          <a:stretch>
            <a:fillRect/>
          </a:stretch>
        </p:blipFill>
        <p:spPr>
          <a:xfrm>
            <a:off x="11505608" y="5718035"/>
            <a:ext cx="402332" cy="402332"/>
          </a:xfrm>
          <a:prstGeom prst="rect">
            <a:avLst/>
          </a:prstGeom>
        </p:spPr>
      </p:pic>
    </p:spTree>
    <p:extLst>
      <p:ext uri="{BB962C8B-B14F-4D97-AF65-F5344CB8AC3E}">
        <p14:creationId xmlns:p14="http://schemas.microsoft.com/office/powerpoint/2010/main" val="3370483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22" presetClass="entr" presetSubtype="8"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par>
                                <p:cTn id="14" presetID="22" presetClass="entr" presetSubtype="2" fill="hold" nodeType="withEffect">
                                  <p:stCondLst>
                                    <p:cond delay="1000"/>
                                  </p:stCondLst>
                                  <p:childTnLst>
                                    <p:set>
                                      <p:cBhvr>
                                        <p:cTn id="15" dur="1" fill="hold">
                                          <p:stCondLst>
                                            <p:cond delay="0"/>
                                          </p:stCondLst>
                                        </p:cTn>
                                        <p:tgtEl>
                                          <p:spTgt spid="246"/>
                                        </p:tgtEl>
                                        <p:attrNameLst>
                                          <p:attrName>style.visibility</p:attrName>
                                        </p:attrNameLst>
                                      </p:cBhvr>
                                      <p:to>
                                        <p:strVal val="visible"/>
                                      </p:to>
                                    </p:set>
                                    <p:animEffect transition="in" filter="wipe(right)">
                                      <p:cBhvr>
                                        <p:cTn id="16" dur="750"/>
                                        <p:tgtEl>
                                          <p:spTgt spid="246"/>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255"/>
                                        </p:tgtEl>
                                        <p:attrNameLst>
                                          <p:attrName>style.visibility</p:attrName>
                                        </p:attrNameLst>
                                      </p:cBhvr>
                                      <p:to>
                                        <p:strVal val="visible"/>
                                      </p:to>
                                    </p:set>
                                    <p:animEffect transition="in" filter="fade">
                                      <p:cBhvr>
                                        <p:cTn id="19" dur="750"/>
                                        <p:tgtEl>
                                          <p:spTgt spid="255"/>
                                        </p:tgtEl>
                                      </p:cBhvr>
                                    </p:animEffect>
                                  </p:childTnLst>
                                </p:cTn>
                              </p:par>
                              <p:par>
                                <p:cTn id="20" presetID="31" presetClass="entr" presetSubtype="0" fill="hold" nodeType="withEffect">
                                  <p:stCondLst>
                                    <p:cond delay="5000"/>
                                  </p:stCondLst>
                                  <p:childTnLst>
                                    <p:set>
                                      <p:cBhvr>
                                        <p:cTn id="21" dur="1" fill="hold">
                                          <p:stCondLst>
                                            <p:cond delay="0"/>
                                          </p:stCondLst>
                                        </p:cTn>
                                        <p:tgtEl>
                                          <p:spTgt spid="256"/>
                                        </p:tgtEl>
                                        <p:attrNameLst>
                                          <p:attrName>style.visibility</p:attrName>
                                        </p:attrNameLst>
                                      </p:cBhvr>
                                      <p:to>
                                        <p:strVal val="visible"/>
                                      </p:to>
                                    </p:set>
                                    <p:anim calcmode="lin" valueType="num">
                                      <p:cBhvr>
                                        <p:cTn id="22" dur="1000" fill="hold"/>
                                        <p:tgtEl>
                                          <p:spTgt spid="256"/>
                                        </p:tgtEl>
                                        <p:attrNameLst>
                                          <p:attrName>ppt_w</p:attrName>
                                        </p:attrNameLst>
                                      </p:cBhvr>
                                      <p:tavLst>
                                        <p:tav tm="0">
                                          <p:val>
                                            <p:fltVal val="0"/>
                                          </p:val>
                                        </p:tav>
                                        <p:tav tm="100000">
                                          <p:val>
                                            <p:strVal val="#ppt_w"/>
                                          </p:val>
                                        </p:tav>
                                      </p:tavLst>
                                    </p:anim>
                                    <p:anim calcmode="lin" valueType="num">
                                      <p:cBhvr>
                                        <p:cTn id="23" dur="1000" fill="hold"/>
                                        <p:tgtEl>
                                          <p:spTgt spid="256"/>
                                        </p:tgtEl>
                                        <p:attrNameLst>
                                          <p:attrName>ppt_h</p:attrName>
                                        </p:attrNameLst>
                                      </p:cBhvr>
                                      <p:tavLst>
                                        <p:tav tm="0">
                                          <p:val>
                                            <p:fltVal val="0"/>
                                          </p:val>
                                        </p:tav>
                                        <p:tav tm="100000">
                                          <p:val>
                                            <p:strVal val="#ppt_h"/>
                                          </p:val>
                                        </p:tav>
                                      </p:tavLst>
                                    </p:anim>
                                    <p:anim calcmode="lin" valueType="num">
                                      <p:cBhvr>
                                        <p:cTn id="24" dur="1000" fill="hold"/>
                                        <p:tgtEl>
                                          <p:spTgt spid="256"/>
                                        </p:tgtEl>
                                        <p:attrNameLst>
                                          <p:attrName>style.rotation</p:attrName>
                                        </p:attrNameLst>
                                      </p:cBhvr>
                                      <p:tavLst>
                                        <p:tav tm="0">
                                          <p:val>
                                            <p:fltVal val="90"/>
                                          </p:val>
                                        </p:tav>
                                        <p:tav tm="100000">
                                          <p:val>
                                            <p:fltVal val="0"/>
                                          </p:val>
                                        </p:tav>
                                      </p:tavLst>
                                    </p:anim>
                                    <p:animEffect transition="in" filter="fade">
                                      <p:cBhvr>
                                        <p:cTn id="25" dur="1000"/>
                                        <p:tgtEl>
                                          <p:spTgt spid="256"/>
                                        </p:tgtEl>
                                      </p:cBhvr>
                                    </p:animEffect>
                                  </p:childTnLst>
                                </p:cTn>
                              </p:par>
                              <p:par>
                                <p:cTn id="26" presetID="32" presetClass="emph" presetSubtype="0" repeatCount="4000" fill="hold" nodeType="withEffect">
                                  <p:stCondLst>
                                    <p:cond delay="6000"/>
                                  </p:stCondLst>
                                  <p:childTnLst>
                                    <p:animRot by="120000">
                                      <p:cBhvr>
                                        <p:cTn id="27" dur="200" fill="hold">
                                          <p:stCondLst>
                                            <p:cond delay="0"/>
                                          </p:stCondLst>
                                        </p:cTn>
                                        <p:tgtEl>
                                          <p:spTgt spid="256"/>
                                        </p:tgtEl>
                                        <p:attrNameLst>
                                          <p:attrName>r</p:attrName>
                                        </p:attrNameLst>
                                      </p:cBhvr>
                                    </p:animRot>
                                    <p:animRot by="-240000">
                                      <p:cBhvr>
                                        <p:cTn id="28" dur="400" fill="hold">
                                          <p:stCondLst>
                                            <p:cond delay="400"/>
                                          </p:stCondLst>
                                        </p:cTn>
                                        <p:tgtEl>
                                          <p:spTgt spid="256"/>
                                        </p:tgtEl>
                                        <p:attrNameLst>
                                          <p:attrName>r</p:attrName>
                                        </p:attrNameLst>
                                      </p:cBhvr>
                                    </p:animRot>
                                    <p:animRot by="240000">
                                      <p:cBhvr>
                                        <p:cTn id="29" dur="400" fill="hold">
                                          <p:stCondLst>
                                            <p:cond delay="800"/>
                                          </p:stCondLst>
                                        </p:cTn>
                                        <p:tgtEl>
                                          <p:spTgt spid="256"/>
                                        </p:tgtEl>
                                        <p:attrNameLst>
                                          <p:attrName>r</p:attrName>
                                        </p:attrNameLst>
                                      </p:cBhvr>
                                    </p:animRot>
                                    <p:animRot by="-240000">
                                      <p:cBhvr>
                                        <p:cTn id="30" dur="400" fill="hold">
                                          <p:stCondLst>
                                            <p:cond delay="1200"/>
                                          </p:stCondLst>
                                        </p:cTn>
                                        <p:tgtEl>
                                          <p:spTgt spid="256"/>
                                        </p:tgtEl>
                                        <p:attrNameLst>
                                          <p:attrName>r</p:attrName>
                                        </p:attrNameLst>
                                      </p:cBhvr>
                                    </p:animRot>
                                    <p:animRot by="120000">
                                      <p:cBhvr>
                                        <p:cTn id="31" dur="400" fill="hold">
                                          <p:stCondLst>
                                            <p:cond delay="1600"/>
                                          </p:stCondLst>
                                        </p:cTn>
                                        <p:tgtEl>
                                          <p:spTgt spid="2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5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511579"/>
            <a:ext cx="6807200" cy="1178209"/>
          </a:xfrm>
          <a:prstGeom prst="rect">
            <a:avLst/>
          </a:prstGeom>
        </p:spPr>
      </p:pic>
      <p:sp>
        <p:nvSpPr>
          <p:cNvPr id="244" name="TextBox 243">
            <a:extLst>
              <a:ext uri="{FF2B5EF4-FFF2-40B4-BE49-F238E27FC236}">
                <a16:creationId xmlns:a16="http://schemas.microsoft.com/office/drawing/2014/main" id="{2C9C9ACC-5A92-467B-B040-668AF6C30CD1}"/>
              </a:ext>
            </a:extLst>
          </p:cNvPr>
          <p:cNvSpPr txBox="1"/>
          <p:nvPr/>
        </p:nvSpPr>
        <p:spPr>
          <a:xfrm>
            <a:off x="4640096" y="511047"/>
            <a:ext cx="2762295" cy="923330"/>
          </a:xfrm>
          <a:prstGeom prst="rect">
            <a:avLst/>
          </a:prstGeom>
          <a:noFill/>
        </p:spPr>
        <p:txBody>
          <a:bodyPr wrap="none" rtlCol="0">
            <a:spAutoFit/>
          </a:bodyPr>
          <a:lstStyle/>
          <a:p>
            <a:r>
              <a:rPr lang="en-US" sz="5400" b="1" i="1">
                <a:solidFill>
                  <a:schemeClr val="bg1"/>
                </a:solidFill>
                <a:latin typeface="Times New Roman" panose="02020603050405020304" pitchFamily="18" charset="0"/>
              </a:rPr>
              <a:t>Bài tập 1</a:t>
            </a:r>
            <a:endParaRPr lang="en-US" sz="5400" b="1" i="1" dirty="0">
              <a:solidFill>
                <a:schemeClr val="bg1"/>
              </a:solidFill>
              <a:latin typeface="Times New Roman" panose="02020603050405020304" pitchFamily="18" charset="0"/>
            </a:endParaRPr>
          </a:p>
        </p:txBody>
      </p:sp>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8975712" y="4192660"/>
            <a:ext cx="2584461" cy="2362190"/>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10219474" y="4587594"/>
            <a:ext cx="1209834" cy="1322825"/>
          </a:xfrm>
          <a:prstGeom prst="rect">
            <a:avLst/>
          </a:pr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9716044" y="5414111"/>
            <a:ext cx="808907" cy="884454"/>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1899900" y="137391"/>
            <a:ext cx="1762039" cy="1762039"/>
          </a:xfrm>
          <a:prstGeom prst="rect">
            <a:avLst/>
          </a:prstGeom>
        </p:spPr>
      </p:pic>
      <p:sp>
        <p:nvSpPr>
          <p:cNvPr id="255" name="TextBox 254">
            <a:extLst>
              <a:ext uri="{FF2B5EF4-FFF2-40B4-BE49-F238E27FC236}">
                <a16:creationId xmlns:a16="http://schemas.microsoft.com/office/drawing/2014/main" id="{FB8F2F0D-32B4-4D3B-8211-50BB321CBE5D}"/>
              </a:ext>
            </a:extLst>
          </p:cNvPr>
          <p:cNvSpPr txBox="1"/>
          <p:nvPr/>
        </p:nvSpPr>
        <p:spPr>
          <a:xfrm>
            <a:off x="3544087" y="1812473"/>
            <a:ext cx="7397481" cy="1200329"/>
          </a:xfrm>
          <a:prstGeom prst="rect">
            <a:avLst/>
          </a:prstGeom>
          <a:noFill/>
        </p:spPr>
        <p:txBody>
          <a:bodyPr wrap="square" rtlCol="0">
            <a:spAutoFit/>
          </a:bodyPr>
          <a:lstStyle/>
          <a:p>
            <a:pPr indent="571500" algn="just"/>
            <a:r>
              <a:rPr lang="en-US" sz="3600" b="1">
                <a:solidFill>
                  <a:srgbClr val="31241B"/>
                </a:solidFill>
                <a:latin typeface="Times New Roman" panose="02020603050405020304" pitchFamily="18" charset="0"/>
                <a:cs typeface="Times New Roman" panose="02020603050405020304" pitchFamily="18" charset="0"/>
              </a:rPr>
              <a:t> B</a:t>
            </a:r>
            <a:r>
              <a:rPr lang="vi-VN" sz="3600" b="1">
                <a:solidFill>
                  <a:srgbClr val="31241B"/>
                </a:solidFill>
                <a:latin typeface="Times New Roman" panose="02020603050405020304" pitchFamily="18" charset="0"/>
                <a:cs typeface="Times New Roman" panose="02020603050405020304" pitchFamily="18" charset="0"/>
              </a:rPr>
              <a:t>ài</a:t>
            </a:r>
            <a:r>
              <a:rPr lang="en-US" sz="3600" b="1">
                <a:solidFill>
                  <a:srgbClr val="31241B"/>
                </a:solidFill>
                <a:latin typeface="Times New Roman" panose="02020603050405020304" pitchFamily="18" charset="0"/>
                <a:cs typeface="Times New Roman" panose="02020603050405020304" pitchFamily="18" charset="0"/>
              </a:rPr>
              <a:t> văn</a:t>
            </a:r>
            <a:r>
              <a:rPr lang="vi-VN" sz="3600" b="1">
                <a:solidFill>
                  <a:srgbClr val="31241B"/>
                </a:solidFill>
                <a:latin typeface="Times New Roman" panose="02020603050405020304" pitchFamily="18" charset="0"/>
                <a:cs typeface="Times New Roman" panose="02020603050405020304" pitchFamily="18" charset="0"/>
              </a:rPr>
              <a:t> </a:t>
            </a:r>
            <a:r>
              <a:rPr lang="en-US" sz="3600" b="1">
                <a:solidFill>
                  <a:srgbClr val="31241B"/>
                </a:solidFill>
                <a:latin typeface="Times New Roman" panose="02020603050405020304" pitchFamily="18" charset="0"/>
                <a:cs typeface="Times New Roman" panose="02020603050405020304" pitchFamily="18" charset="0"/>
              </a:rPr>
              <a:t>“</a:t>
            </a:r>
            <a:r>
              <a:rPr lang="vi-VN" sz="3600" b="1">
                <a:solidFill>
                  <a:srgbClr val="31241B"/>
                </a:solidFill>
                <a:latin typeface="Times New Roman" panose="02020603050405020304" pitchFamily="18" charset="0"/>
                <a:cs typeface="Times New Roman" panose="02020603050405020304" pitchFamily="18" charset="0"/>
              </a:rPr>
              <a:t>Kéo co</a:t>
            </a:r>
            <a:r>
              <a:rPr lang="en-US" sz="3600" b="1">
                <a:solidFill>
                  <a:srgbClr val="31241B"/>
                </a:solidFill>
                <a:latin typeface="Times New Roman" panose="02020603050405020304" pitchFamily="18" charset="0"/>
                <a:cs typeface="Times New Roman" panose="02020603050405020304" pitchFamily="18" charset="0"/>
              </a:rPr>
              <a:t>”</a:t>
            </a:r>
            <a:r>
              <a:rPr lang="vi-VN" sz="3600" b="1">
                <a:solidFill>
                  <a:srgbClr val="31241B"/>
                </a:solidFill>
                <a:latin typeface="Times New Roman" panose="02020603050405020304" pitchFamily="18" charset="0"/>
                <a:cs typeface="Times New Roman" panose="02020603050405020304" pitchFamily="18" charset="0"/>
              </a:rPr>
              <a:t> giới thiệu </a:t>
            </a:r>
            <a:endParaRPr lang="en-US" sz="3600" b="1">
              <a:solidFill>
                <a:srgbClr val="31241B"/>
              </a:solidFill>
              <a:latin typeface="Times New Roman" panose="02020603050405020304" pitchFamily="18" charset="0"/>
              <a:cs typeface="Times New Roman" panose="02020603050405020304" pitchFamily="18" charset="0"/>
            </a:endParaRPr>
          </a:p>
          <a:p>
            <a:pPr algn="just"/>
            <a:r>
              <a:rPr lang="vi-VN" sz="3600" b="1">
                <a:solidFill>
                  <a:srgbClr val="31241B"/>
                </a:solidFill>
                <a:latin typeface="Times New Roman" panose="02020603050405020304" pitchFamily="18" charset="0"/>
                <a:cs typeface="Times New Roman" panose="02020603050405020304" pitchFamily="18" charset="0"/>
              </a:rPr>
              <a:t>trò chơi của những địa phương nào</a:t>
            </a:r>
            <a:r>
              <a:rPr lang="en-US" sz="3600" b="1">
                <a:solidFill>
                  <a:srgbClr val="31241B"/>
                </a:solidFill>
                <a:latin typeface="Times New Roman" panose="02020603050405020304" pitchFamily="18" charset="0"/>
                <a:cs typeface="Times New Roman" panose="02020603050405020304" pitchFamily="18" charset="0"/>
              </a:rPr>
              <a:t>?</a:t>
            </a:r>
            <a:endParaRPr lang="vi-VN" sz="3600" b="1">
              <a:solidFill>
                <a:srgbClr val="31241B"/>
              </a:solidFill>
              <a:latin typeface="Times New Roman" panose="02020603050405020304" pitchFamily="18" charset="0"/>
              <a:cs typeface="Times New Roman" panose="02020603050405020304" pitchFamily="18" charset="0"/>
            </a:endParaRPr>
          </a:p>
        </p:txBody>
      </p:sp>
      <p:grpSp>
        <p:nvGrpSpPr>
          <p:cNvPr id="256" name="Group 255">
            <a:extLst>
              <a:ext uri="{FF2B5EF4-FFF2-40B4-BE49-F238E27FC236}">
                <a16:creationId xmlns:a16="http://schemas.microsoft.com/office/drawing/2014/main" id="{D645864F-2C76-4405-BBB1-545A558ECE56}"/>
              </a:ext>
            </a:extLst>
          </p:cNvPr>
          <p:cNvGrpSpPr/>
          <p:nvPr/>
        </p:nvGrpSpPr>
        <p:grpSpPr>
          <a:xfrm>
            <a:off x="930381" y="748234"/>
            <a:ext cx="2046329" cy="2186268"/>
            <a:chOff x="592729" y="4005328"/>
            <a:chExt cx="2046329" cy="2186268"/>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37344" y="4016123"/>
              <a:ext cx="1901714" cy="2175473"/>
              <a:chOff x="8474987" y="2220698"/>
              <a:chExt cx="2806262" cy="3696355"/>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8">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pic>
        <p:nvPicPr>
          <p:cNvPr id="212" name="Graphic 211">
            <a:hlinkClick r:id="rId9" action="ppaction://hlinksldjump"/>
            <a:extLst>
              <a:ext uri="{FF2B5EF4-FFF2-40B4-BE49-F238E27FC236}">
                <a16:creationId xmlns:a16="http://schemas.microsoft.com/office/drawing/2014/main" id="{6B329ACF-C83B-4372-9DA1-58EC74B0C4B4}"/>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572206" y="956566"/>
            <a:ext cx="402332" cy="402332"/>
          </a:xfrm>
          <a:prstGeom prst="rect">
            <a:avLst/>
          </a:prstGeom>
        </p:spPr>
      </p:pic>
      <p:pic>
        <p:nvPicPr>
          <p:cNvPr id="222" name="Graphic 221">
            <a:hlinkClick r:id="rId12" action="ppaction://hlinksldjump"/>
            <a:extLst>
              <a:ext uri="{FF2B5EF4-FFF2-40B4-BE49-F238E27FC236}">
                <a16:creationId xmlns:a16="http://schemas.microsoft.com/office/drawing/2014/main" id="{508E0501-077D-4D39-9E00-7E928C3675C2}"/>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1548509" y="1835779"/>
            <a:ext cx="402332" cy="402332"/>
          </a:xfrm>
          <a:prstGeom prst="rect">
            <a:avLst/>
          </a:prstGeom>
        </p:spPr>
      </p:pic>
      <p:pic>
        <p:nvPicPr>
          <p:cNvPr id="223" name="Graphic 222">
            <a:hlinkClick r:id="rId15" action="ppaction://hlinksldjump"/>
            <a:extLst>
              <a:ext uri="{FF2B5EF4-FFF2-40B4-BE49-F238E27FC236}">
                <a16:creationId xmlns:a16="http://schemas.microsoft.com/office/drawing/2014/main" id="{E9D7B104-0738-4E78-A95E-16F3C52609DB}"/>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11530786" y="2641826"/>
            <a:ext cx="402332" cy="402332"/>
          </a:xfrm>
          <a:prstGeom prst="rect">
            <a:avLst/>
          </a:prstGeom>
          <a:effectLst>
            <a:outerShdw blurRad="50800" dist="38100" dir="2700000" algn="tl" rotWithShape="0">
              <a:prstClr val="black">
                <a:alpha val="40000"/>
              </a:prstClr>
            </a:outerShdw>
          </a:effectLst>
        </p:spPr>
      </p:pic>
      <p:pic>
        <p:nvPicPr>
          <p:cNvPr id="224" name="Graphic 223">
            <a:hlinkClick r:id="rId18" action="ppaction://hlinksldjump"/>
            <a:extLst>
              <a:ext uri="{FF2B5EF4-FFF2-40B4-BE49-F238E27FC236}">
                <a16:creationId xmlns:a16="http://schemas.microsoft.com/office/drawing/2014/main" id="{277863A0-D999-45BF-B903-71835DA9E908}"/>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11548509" y="3354901"/>
            <a:ext cx="402332" cy="402332"/>
          </a:xfrm>
          <a:prstGeom prst="rect">
            <a:avLst/>
          </a:prstGeom>
        </p:spPr>
      </p:pic>
      <p:pic>
        <p:nvPicPr>
          <p:cNvPr id="225" name="Graphic 224">
            <a:hlinkClick r:id="rId21" action="ppaction://hlinksldjump"/>
            <a:extLst>
              <a:ext uri="{FF2B5EF4-FFF2-40B4-BE49-F238E27FC236}">
                <a16:creationId xmlns:a16="http://schemas.microsoft.com/office/drawing/2014/main" id="{43E6E7B1-A300-4BA8-A1FB-8DBC38507F4E}"/>
              </a:ext>
            </a:extLst>
          </p:cNvPr>
          <p:cNvPicPr>
            <a:picLocks/>
          </p:cNvPicPr>
          <p:nvPr/>
        </p:nvPicPr>
        <p:blipFill>
          <a:blip r:embed="rId22">
            <a:extLst>
              <a:ext uri="{96DAC541-7B7A-43D3-8B79-37D633B846F1}">
                <asvg:svgBlip xmlns:asvg="http://schemas.microsoft.com/office/drawing/2016/SVG/main" r:embed="rId23"/>
              </a:ext>
            </a:extLst>
          </a:blip>
          <a:stretch>
            <a:fillRect/>
          </a:stretch>
        </p:blipFill>
        <p:spPr>
          <a:xfrm>
            <a:off x="11540066" y="4152289"/>
            <a:ext cx="402332" cy="402332"/>
          </a:xfrm>
          <a:prstGeom prst="rect">
            <a:avLst/>
          </a:prstGeom>
        </p:spPr>
      </p:pic>
      <p:pic>
        <p:nvPicPr>
          <p:cNvPr id="226" name="Graphic 225">
            <a:hlinkClick r:id="rId24" action="ppaction://hlinksldjump"/>
            <a:extLst>
              <a:ext uri="{FF2B5EF4-FFF2-40B4-BE49-F238E27FC236}">
                <a16:creationId xmlns:a16="http://schemas.microsoft.com/office/drawing/2014/main" id="{DCCAE7B0-D189-464C-BFE9-A70141E8B186}"/>
              </a:ext>
            </a:extLst>
          </p:cNvPr>
          <p:cNvPicPr>
            <a:picLocks/>
          </p:cNvPicPr>
          <p:nvPr/>
        </p:nvPicPr>
        <p:blipFill>
          <a:blip r:embed="rId25">
            <a:extLst>
              <a:ext uri="{96DAC541-7B7A-43D3-8B79-37D633B846F1}">
                <asvg:svgBlip xmlns:asvg="http://schemas.microsoft.com/office/drawing/2016/SVG/main" r:embed="rId26"/>
              </a:ext>
            </a:extLst>
          </a:blip>
          <a:stretch>
            <a:fillRect/>
          </a:stretch>
        </p:blipFill>
        <p:spPr>
          <a:xfrm>
            <a:off x="11539338" y="4926395"/>
            <a:ext cx="402332" cy="402332"/>
          </a:xfrm>
          <a:prstGeom prst="rect">
            <a:avLst/>
          </a:prstGeom>
        </p:spPr>
      </p:pic>
      <p:pic>
        <p:nvPicPr>
          <p:cNvPr id="227" name="Graphic 226">
            <a:hlinkClick r:id="rId27" action="ppaction://hlinksldjump"/>
            <a:extLst>
              <a:ext uri="{FF2B5EF4-FFF2-40B4-BE49-F238E27FC236}">
                <a16:creationId xmlns:a16="http://schemas.microsoft.com/office/drawing/2014/main" id="{510D967D-7DF8-4F28-8B0C-A0F503BB15B0}"/>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11505608" y="5718035"/>
            <a:ext cx="402332" cy="402332"/>
          </a:xfrm>
          <a:prstGeom prst="rect">
            <a:avLst/>
          </a:prstGeom>
        </p:spPr>
      </p:pic>
      <p:sp>
        <p:nvSpPr>
          <p:cNvPr id="232" name="TextBox 231">
            <a:extLst>
              <a:ext uri="{FF2B5EF4-FFF2-40B4-BE49-F238E27FC236}">
                <a16:creationId xmlns:a16="http://schemas.microsoft.com/office/drawing/2014/main" id="{CF1A746B-68D9-47A3-B841-E550B23516EA}"/>
              </a:ext>
            </a:extLst>
          </p:cNvPr>
          <p:cNvSpPr txBox="1"/>
          <p:nvPr/>
        </p:nvSpPr>
        <p:spPr>
          <a:xfrm>
            <a:off x="1298313" y="3369372"/>
            <a:ext cx="9583129" cy="1754326"/>
          </a:xfrm>
          <a:prstGeom prst="rect">
            <a:avLst/>
          </a:prstGeom>
          <a:noFill/>
        </p:spPr>
        <p:txBody>
          <a:bodyPr wrap="square" rtlCol="0">
            <a:spAutoFit/>
          </a:bodyPr>
          <a:lstStyle>
            <a:defPPr>
              <a:defRPr lang="en-US"/>
            </a:defPPr>
            <a:lvl1pPr indent="571500" algn="just">
              <a:defRPr sz="3600" b="1">
                <a:solidFill>
                  <a:srgbClr val="31241B"/>
                </a:solidFill>
                <a:latin typeface="Times New Roman" panose="02020603050405020304" pitchFamily="18" charset="0"/>
                <a:cs typeface="Times New Roman" panose="02020603050405020304" pitchFamily="18" charset="0"/>
              </a:defRPr>
            </a:lvl1pPr>
          </a:lstStyle>
          <a:p>
            <a:r>
              <a:rPr lang="en-US">
                <a:solidFill>
                  <a:srgbClr val="C00000"/>
                </a:solidFill>
              </a:rPr>
              <a:t>Bài văn giới thiệu trò chơi kéo co của làng Hữu Trấp, huyện Quế Võ, tỉnh Bắc Ninh và làng Tích Sơn, thị xã Vĩnh Yên, tỉnh Vĩnh Phúc.</a:t>
            </a:r>
          </a:p>
        </p:txBody>
      </p:sp>
    </p:spTree>
    <p:extLst>
      <p:ext uri="{BB962C8B-B14F-4D97-AF65-F5344CB8AC3E}">
        <p14:creationId xmlns:p14="http://schemas.microsoft.com/office/powerpoint/2010/main" val="1694037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22" presetClass="entr" presetSubtype="8"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par>
                                <p:cTn id="14" presetID="22" presetClass="entr" presetSubtype="2" fill="hold" nodeType="withEffect">
                                  <p:stCondLst>
                                    <p:cond delay="1000"/>
                                  </p:stCondLst>
                                  <p:childTnLst>
                                    <p:set>
                                      <p:cBhvr>
                                        <p:cTn id="15" dur="1" fill="hold">
                                          <p:stCondLst>
                                            <p:cond delay="0"/>
                                          </p:stCondLst>
                                        </p:cTn>
                                        <p:tgtEl>
                                          <p:spTgt spid="246"/>
                                        </p:tgtEl>
                                        <p:attrNameLst>
                                          <p:attrName>style.visibility</p:attrName>
                                        </p:attrNameLst>
                                      </p:cBhvr>
                                      <p:to>
                                        <p:strVal val="visible"/>
                                      </p:to>
                                    </p:set>
                                    <p:animEffect transition="in" filter="wipe(right)">
                                      <p:cBhvr>
                                        <p:cTn id="16" dur="750"/>
                                        <p:tgtEl>
                                          <p:spTgt spid="246"/>
                                        </p:tgtEl>
                                      </p:cBhvr>
                                    </p:animEffect>
                                  </p:childTnLst>
                                </p:cTn>
                              </p:par>
                              <p:par>
                                <p:cTn id="17" presetID="10" presetClass="entr" presetSubtype="0" fill="hold" nodeType="withEffect">
                                  <p:stCondLst>
                                    <p:cond delay="175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500"/>
                                        <p:tgtEl>
                                          <p:spTgt spid="254"/>
                                        </p:tgtEl>
                                      </p:cBhvr>
                                    </p:animEffect>
                                  </p:childTnLst>
                                </p:cTn>
                              </p:par>
                              <p:par>
                                <p:cTn id="20" presetID="10" presetClass="entr" presetSubtype="0" fill="hold" nodeType="withEffect">
                                  <p:stCondLst>
                                    <p:cond delay="2250"/>
                                  </p:stCondLst>
                                  <p:childTnLst>
                                    <p:set>
                                      <p:cBhvr>
                                        <p:cTn id="21" dur="1" fill="hold">
                                          <p:stCondLst>
                                            <p:cond delay="0"/>
                                          </p:stCondLst>
                                        </p:cTn>
                                        <p:tgtEl>
                                          <p:spTgt spid="253"/>
                                        </p:tgtEl>
                                        <p:attrNameLst>
                                          <p:attrName>style.visibility</p:attrName>
                                        </p:attrNameLst>
                                      </p:cBhvr>
                                      <p:to>
                                        <p:strVal val="visible"/>
                                      </p:to>
                                    </p:set>
                                    <p:animEffect transition="in" filter="fade">
                                      <p:cBhvr>
                                        <p:cTn id="22" dur="750"/>
                                        <p:tgtEl>
                                          <p:spTgt spid="253"/>
                                        </p:tgtEl>
                                      </p:cBhvr>
                                    </p:animEffect>
                                  </p:childTnLst>
                                </p:cTn>
                              </p:par>
                              <p:par>
                                <p:cTn id="23" presetID="53" presetClass="entr" presetSubtype="16" fill="hold" nodeType="withEffect">
                                  <p:stCondLst>
                                    <p:cond delay="3750"/>
                                  </p:stCondLst>
                                  <p:childTnLst>
                                    <p:set>
                                      <p:cBhvr>
                                        <p:cTn id="24" dur="1" fill="hold">
                                          <p:stCondLst>
                                            <p:cond delay="0"/>
                                          </p:stCondLst>
                                        </p:cTn>
                                        <p:tgtEl>
                                          <p:spTgt spid="251"/>
                                        </p:tgtEl>
                                        <p:attrNameLst>
                                          <p:attrName>style.visibility</p:attrName>
                                        </p:attrNameLst>
                                      </p:cBhvr>
                                      <p:to>
                                        <p:strVal val="visible"/>
                                      </p:to>
                                    </p:set>
                                    <p:anim calcmode="lin" valueType="num">
                                      <p:cBhvr>
                                        <p:cTn id="25" dur="1000" fill="hold"/>
                                        <p:tgtEl>
                                          <p:spTgt spid="251"/>
                                        </p:tgtEl>
                                        <p:attrNameLst>
                                          <p:attrName>ppt_w</p:attrName>
                                        </p:attrNameLst>
                                      </p:cBhvr>
                                      <p:tavLst>
                                        <p:tav tm="0">
                                          <p:val>
                                            <p:fltVal val="0"/>
                                          </p:val>
                                        </p:tav>
                                        <p:tav tm="100000">
                                          <p:val>
                                            <p:strVal val="#ppt_w"/>
                                          </p:val>
                                        </p:tav>
                                      </p:tavLst>
                                    </p:anim>
                                    <p:anim calcmode="lin" valueType="num">
                                      <p:cBhvr>
                                        <p:cTn id="26" dur="1000" fill="hold"/>
                                        <p:tgtEl>
                                          <p:spTgt spid="251"/>
                                        </p:tgtEl>
                                        <p:attrNameLst>
                                          <p:attrName>ppt_h</p:attrName>
                                        </p:attrNameLst>
                                      </p:cBhvr>
                                      <p:tavLst>
                                        <p:tav tm="0">
                                          <p:val>
                                            <p:fltVal val="0"/>
                                          </p:val>
                                        </p:tav>
                                        <p:tav tm="100000">
                                          <p:val>
                                            <p:strVal val="#ppt_h"/>
                                          </p:val>
                                        </p:tav>
                                      </p:tavLst>
                                    </p:anim>
                                    <p:animEffect transition="in" filter="fade">
                                      <p:cBhvr>
                                        <p:cTn id="27" dur="1000"/>
                                        <p:tgtEl>
                                          <p:spTgt spid="251"/>
                                        </p:tgtEl>
                                      </p:cBhvr>
                                    </p:animEffect>
                                  </p:childTnLst>
                                </p:cTn>
                              </p:par>
                              <p:par>
                                <p:cTn id="28" presetID="53" presetClass="entr" presetSubtype="16" fill="hold" nodeType="withEffect">
                                  <p:stCondLst>
                                    <p:cond delay="4250"/>
                                  </p:stCondLst>
                                  <p:childTnLst>
                                    <p:set>
                                      <p:cBhvr>
                                        <p:cTn id="29" dur="1" fill="hold">
                                          <p:stCondLst>
                                            <p:cond delay="0"/>
                                          </p:stCondLst>
                                        </p:cTn>
                                        <p:tgtEl>
                                          <p:spTgt spid="250"/>
                                        </p:tgtEl>
                                        <p:attrNameLst>
                                          <p:attrName>style.visibility</p:attrName>
                                        </p:attrNameLst>
                                      </p:cBhvr>
                                      <p:to>
                                        <p:strVal val="visible"/>
                                      </p:to>
                                    </p:set>
                                    <p:anim calcmode="lin" valueType="num">
                                      <p:cBhvr>
                                        <p:cTn id="30" dur="1000" fill="hold"/>
                                        <p:tgtEl>
                                          <p:spTgt spid="250"/>
                                        </p:tgtEl>
                                        <p:attrNameLst>
                                          <p:attrName>ppt_w</p:attrName>
                                        </p:attrNameLst>
                                      </p:cBhvr>
                                      <p:tavLst>
                                        <p:tav tm="0">
                                          <p:val>
                                            <p:fltVal val="0"/>
                                          </p:val>
                                        </p:tav>
                                        <p:tav tm="100000">
                                          <p:val>
                                            <p:strVal val="#ppt_w"/>
                                          </p:val>
                                        </p:tav>
                                      </p:tavLst>
                                    </p:anim>
                                    <p:anim calcmode="lin" valueType="num">
                                      <p:cBhvr>
                                        <p:cTn id="31" dur="1000" fill="hold"/>
                                        <p:tgtEl>
                                          <p:spTgt spid="250"/>
                                        </p:tgtEl>
                                        <p:attrNameLst>
                                          <p:attrName>ppt_h</p:attrName>
                                        </p:attrNameLst>
                                      </p:cBhvr>
                                      <p:tavLst>
                                        <p:tav tm="0">
                                          <p:val>
                                            <p:fltVal val="0"/>
                                          </p:val>
                                        </p:tav>
                                        <p:tav tm="100000">
                                          <p:val>
                                            <p:strVal val="#ppt_h"/>
                                          </p:val>
                                        </p:tav>
                                      </p:tavLst>
                                    </p:anim>
                                    <p:animEffect transition="in" filter="fade">
                                      <p:cBhvr>
                                        <p:cTn id="32" dur="1000"/>
                                        <p:tgtEl>
                                          <p:spTgt spid="250"/>
                                        </p:tgtEl>
                                      </p:cBhvr>
                                    </p:animEffect>
                                  </p:childTnLst>
                                </p:cTn>
                              </p:par>
                              <p:par>
                                <p:cTn id="33" presetID="31" presetClass="entr" presetSubtype="0" fill="hold" nodeType="withEffect">
                                  <p:stCondLst>
                                    <p:cond delay="5000"/>
                                  </p:stCondLst>
                                  <p:childTnLst>
                                    <p:set>
                                      <p:cBhvr>
                                        <p:cTn id="34" dur="1" fill="hold">
                                          <p:stCondLst>
                                            <p:cond delay="0"/>
                                          </p:stCondLst>
                                        </p:cTn>
                                        <p:tgtEl>
                                          <p:spTgt spid="256"/>
                                        </p:tgtEl>
                                        <p:attrNameLst>
                                          <p:attrName>style.visibility</p:attrName>
                                        </p:attrNameLst>
                                      </p:cBhvr>
                                      <p:to>
                                        <p:strVal val="visible"/>
                                      </p:to>
                                    </p:set>
                                    <p:anim calcmode="lin" valueType="num">
                                      <p:cBhvr>
                                        <p:cTn id="35" dur="1000" fill="hold"/>
                                        <p:tgtEl>
                                          <p:spTgt spid="256"/>
                                        </p:tgtEl>
                                        <p:attrNameLst>
                                          <p:attrName>ppt_w</p:attrName>
                                        </p:attrNameLst>
                                      </p:cBhvr>
                                      <p:tavLst>
                                        <p:tav tm="0">
                                          <p:val>
                                            <p:fltVal val="0"/>
                                          </p:val>
                                        </p:tav>
                                        <p:tav tm="100000">
                                          <p:val>
                                            <p:strVal val="#ppt_w"/>
                                          </p:val>
                                        </p:tav>
                                      </p:tavLst>
                                    </p:anim>
                                    <p:anim calcmode="lin" valueType="num">
                                      <p:cBhvr>
                                        <p:cTn id="36" dur="1000" fill="hold"/>
                                        <p:tgtEl>
                                          <p:spTgt spid="256"/>
                                        </p:tgtEl>
                                        <p:attrNameLst>
                                          <p:attrName>ppt_h</p:attrName>
                                        </p:attrNameLst>
                                      </p:cBhvr>
                                      <p:tavLst>
                                        <p:tav tm="0">
                                          <p:val>
                                            <p:fltVal val="0"/>
                                          </p:val>
                                        </p:tav>
                                        <p:tav tm="100000">
                                          <p:val>
                                            <p:strVal val="#ppt_h"/>
                                          </p:val>
                                        </p:tav>
                                      </p:tavLst>
                                    </p:anim>
                                    <p:anim calcmode="lin" valueType="num">
                                      <p:cBhvr>
                                        <p:cTn id="37" dur="1000" fill="hold"/>
                                        <p:tgtEl>
                                          <p:spTgt spid="256"/>
                                        </p:tgtEl>
                                        <p:attrNameLst>
                                          <p:attrName>style.rotation</p:attrName>
                                        </p:attrNameLst>
                                      </p:cBhvr>
                                      <p:tavLst>
                                        <p:tav tm="0">
                                          <p:val>
                                            <p:fltVal val="90"/>
                                          </p:val>
                                        </p:tav>
                                        <p:tav tm="100000">
                                          <p:val>
                                            <p:fltVal val="0"/>
                                          </p:val>
                                        </p:tav>
                                      </p:tavLst>
                                    </p:anim>
                                    <p:animEffect transition="in" filter="fade">
                                      <p:cBhvr>
                                        <p:cTn id="38" dur="1000"/>
                                        <p:tgtEl>
                                          <p:spTgt spid="256"/>
                                        </p:tgtEl>
                                      </p:cBhvr>
                                    </p:animEffect>
                                  </p:childTnLst>
                                </p:cTn>
                              </p:par>
                              <p:par>
                                <p:cTn id="39" presetID="10" presetClass="entr" presetSubtype="0" fill="hold" grpId="0" nodeType="withEffect">
                                  <p:stCondLst>
                                    <p:cond delay="5000"/>
                                  </p:stCondLst>
                                  <p:childTnLst>
                                    <p:set>
                                      <p:cBhvr>
                                        <p:cTn id="40" dur="1" fill="hold">
                                          <p:stCondLst>
                                            <p:cond delay="0"/>
                                          </p:stCondLst>
                                        </p:cTn>
                                        <p:tgtEl>
                                          <p:spTgt spid="255"/>
                                        </p:tgtEl>
                                        <p:attrNameLst>
                                          <p:attrName>style.visibility</p:attrName>
                                        </p:attrNameLst>
                                      </p:cBhvr>
                                      <p:to>
                                        <p:strVal val="visible"/>
                                      </p:to>
                                    </p:set>
                                    <p:animEffect transition="in" filter="fade">
                                      <p:cBhvr>
                                        <p:cTn id="41" dur="750"/>
                                        <p:tgtEl>
                                          <p:spTgt spid="255"/>
                                        </p:tgtEl>
                                      </p:cBhvr>
                                    </p:animEffect>
                                  </p:childTnLst>
                                </p:cTn>
                              </p:par>
                              <p:par>
                                <p:cTn id="42" presetID="32" presetClass="emph" presetSubtype="0" repeatCount="4000" fill="hold" nodeType="withEffect">
                                  <p:stCondLst>
                                    <p:cond delay="6000"/>
                                  </p:stCondLst>
                                  <p:childTnLst>
                                    <p:animRot by="120000">
                                      <p:cBhvr>
                                        <p:cTn id="43" dur="200" fill="hold">
                                          <p:stCondLst>
                                            <p:cond delay="0"/>
                                          </p:stCondLst>
                                        </p:cTn>
                                        <p:tgtEl>
                                          <p:spTgt spid="256"/>
                                        </p:tgtEl>
                                        <p:attrNameLst>
                                          <p:attrName>r</p:attrName>
                                        </p:attrNameLst>
                                      </p:cBhvr>
                                    </p:animRot>
                                    <p:animRot by="-240000">
                                      <p:cBhvr>
                                        <p:cTn id="44" dur="400" fill="hold">
                                          <p:stCondLst>
                                            <p:cond delay="400"/>
                                          </p:stCondLst>
                                        </p:cTn>
                                        <p:tgtEl>
                                          <p:spTgt spid="256"/>
                                        </p:tgtEl>
                                        <p:attrNameLst>
                                          <p:attrName>r</p:attrName>
                                        </p:attrNameLst>
                                      </p:cBhvr>
                                    </p:animRot>
                                    <p:animRot by="240000">
                                      <p:cBhvr>
                                        <p:cTn id="45" dur="400" fill="hold">
                                          <p:stCondLst>
                                            <p:cond delay="800"/>
                                          </p:stCondLst>
                                        </p:cTn>
                                        <p:tgtEl>
                                          <p:spTgt spid="256"/>
                                        </p:tgtEl>
                                        <p:attrNameLst>
                                          <p:attrName>r</p:attrName>
                                        </p:attrNameLst>
                                      </p:cBhvr>
                                    </p:animRot>
                                    <p:animRot by="-240000">
                                      <p:cBhvr>
                                        <p:cTn id="46" dur="400" fill="hold">
                                          <p:stCondLst>
                                            <p:cond delay="1200"/>
                                          </p:stCondLst>
                                        </p:cTn>
                                        <p:tgtEl>
                                          <p:spTgt spid="256"/>
                                        </p:tgtEl>
                                        <p:attrNameLst>
                                          <p:attrName>r</p:attrName>
                                        </p:attrNameLst>
                                      </p:cBhvr>
                                    </p:animRot>
                                    <p:animRot by="120000">
                                      <p:cBhvr>
                                        <p:cTn id="47" dur="400" fill="hold">
                                          <p:stCondLst>
                                            <p:cond delay="1600"/>
                                          </p:stCondLst>
                                        </p:cTn>
                                        <p:tgtEl>
                                          <p:spTgt spid="256"/>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2"/>
                                        </p:tgtEl>
                                        <p:attrNameLst>
                                          <p:attrName>style.visibility</p:attrName>
                                        </p:attrNameLst>
                                      </p:cBhvr>
                                      <p:to>
                                        <p:strVal val="visible"/>
                                      </p:to>
                                    </p:set>
                                    <p:animEffect transition="in" filter="fade">
                                      <p:cBhvr>
                                        <p:cTn id="52" dur="75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55" grpId="0"/>
      <p:bldP spid="2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5459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5095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321079"/>
            <a:ext cx="6807200" cy="1178209"/>
          </a:xfrm>
          <a:prstGeom prst="rect">
            <a:avLst/>
          </a:prstGeom>
        </p:spPr>
      </p:pic>
      <p:sp>
        <p:nvSpPr>
          <p:cNvPr id="244" name="TextBox 243">
            <a:extLst>
              <a:ext uri="{FF2B5EF4-FFF2-40B4-BE49-F238E27FC236}">
                <a16:creationId xmlns:a16="http://schemas.microsoft.com/office/drawing/2014/main" id="{2C9C9ACC-5A92-467B-B040-668AF6C30CD1}"/>
              </a:ext>
            </a:extLst>
          </p:cNvPr>
          <p:cNvSpPr txBox="1"/>
          <p:nvPr/>
        </p:nvSpPr>
        <p:spPr>
          <a:xfrm>
            <a:off x="4640096" y="320547"/>
            <a:ext cx="2762295" cy="923330"/>
          </a:xfrm>
          <a:prstGeom prst="rect">
            <a:avLst/>
          </a:prstGeom>
          <a:noFill/>
        </p:spPr>
        <p:txBody>
          <a:bodyPr wrap="none" rtlCol="0">
            <a:spAutoFit/>
          </a:bodyPr>
          <a:lstStyle/>
          <a:p>
            <a:r>
              <a:rPr lang="en-US" sz="5400" b="1" i="1">
                <a:solidFill>
                  <a:schemeClr val="bg1"/>
                </a:solidFill>
                <a:latin typeface="Times New Roman" panose="02020603050405020304" pitchFamily="18" charset="0"/>
              </a:rPr>
              <a:t>Bài tập 1</a:t>
            </a:r>
            <a:endParaRPr lang="en-US" sz="5400" b="1" i="1" dirty="0">
              <a:solidFill>
                <a:schemeClr val="bg1"/>
              </a:solidFill>
              <a:latin typeface="Times New Roman" panose="02020603050405020304" pitchFamily="18" charset="0"/>
            </a:endParaRPr>
          </a:p>
        </p:txBody>
      </p:sp>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82961">
            <a:off x="1899900" y="-53109"/>
            <a:ext cx="1762039" cy="1762039"/>
          </a:xfrm>
          <a:prstGeom prst="rect">
            <a:avLst/>
          </a:prstGeom>
        </p:spPr>
      </p:pic>
      <p:sp>
        <p:nvSpPr>
          <p:cNvPr id="255" name="TextBox 254">
            <a:extLst>
              <a:ext uri="{FF2B5EF4-FFF2-40B4-BE49-F238E27FC236}">
                <a16:creationId xmlns:a16="http://schemas.microsoft.com/office/drawing/2014/main" id="{FB8F2F0D-32B4-4D3B-8211-50BB321CBE5D}"/>
              </a:ext>
            </a:extLst>
          </p:cNvPr>
          <p:cNvSpPr txBox="1"/>
          <p:nvPr/>
        </p:nvSpPr>
        <p:spPr>
          <a:xfrm>
            <a:off x="1375080" y="1355333"/>
            <a:ext cx="8997629" cy="646331"/>
          </a:xfrm>
          <a:prstGeom prst="rect">
            <a:avLst/>
          </a:prstGeom>
          <a:noFill/>
        </p:spPr>
        <p:txBody>
          <a:bodyPr wrap="square" rtlCol="0">
            <a:spAutoFit/>
          </a:bodyPr>
          <a:lstStyle/>
          <a:p>
            <a:pPr indent="571500" algn="just"/>
            <a:r>
              <a:rPr lang="en-US" sz="3600" b="1">
                <a:solidFill>
                  <a:srgbClr val="31241B"/>
                </a:solidFill>
                <a:latin typeface="Times New Roman" panose="02020603050405020304" pitchFamily="18" charset="0"/>
                <a:cs typeface="Times New Roman" panose="02020603050405020304" pitchFamily="18" charset="0"/>
              </a:rPr>
              <a:t> </a:t>
            </a:r>
            <a:r>
              <a:rPr lang="vi-VN" sz="3600" b="1">
                <a:solidFill>
                  <a:srgbClr val="31241B"/>
                </a:solidFill>
                <a:latin typeface="Times New Roman" panose="02020603050405020304" pitchFamily="18" charset="0"/>
                <a:cs typeface="Times New Roman" panose="02020603050405020304" pitchFamily="18" charset="0"/>
              </a:rPr>
              <a:t>Thuật lại các trò chơi đã được giới thiệu.</a:t>
            </a:r>
          </a:p>
        </p:txBody>
      </p:sp>
      <p:grpSp>
        <p:nvGrpSpPr>
          <p:cNvPr id="256" name="Group 255">
            <a:extLst>
              <a:ext uri="{FF2B5EF4-FFF2-40B4-BE49-F238E27FC236}">
                <a16:creationId xmlns:a16="http://schemas.microsoft.com/office/drawing/2014/main" id="{D645864F-2C76-4405-BBB1-545A558ECE56}"/>
              </a:ext>
            </a:extLst>
          </p:cNvPr>
          <p:cNvGrpSpPr/>
          <p:nvPr/>
        </p:nvGrpSpPr>
        <p:grpSpPr>
          <a:xfrm>
            <a:off x="815364" y="577187"/>
            <a:ext cx="869284" cy="928730"/>
            <a:chOff x="592729" y="4005328"/>
            <a:chExt cx="2046329" cy="2186268"/>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37344" y="4016123"/>
              <a:ext cx="1901714" cy="2175473"/>
              <a:chOff x="8474987" y="2220698"/>
              <a:chExt cx="2806262" cy="3696355"/>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6">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pic>
        <p:nvPicPr>
          <p:cNvPr id="212" name="Graphic 211">
            <a:hlinkClick r:id="rId7" action="ppaction://hlinksldjump"/>
            <a:extLst>
              <a:ext uri="{FF2B5EF4-FFF2-40B4-BE49-F238E27FC236}">
                <a16:creationId xmlns:a16="http://schemas.microsoft.com/office/drawing/2014/main" id="{6B329ACF-C83B-4372-9DA1-58EC74B0C4B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1572206" y="956566"/>
            <a:ext cx="402332" cy="402332"/>
          </a:xfrm>
          <a:prstGeom prst="rect">
            <a:avLst/>
          </a:prstGeom>
        </p:spPr>
      </p:pic>
      <p:pic>
        <p:nvPicPr>
          <p:cNvPr id="222" name="Graphic 221">
            <a:hlinkClick r:id="rId10" action="ppaction://hlinksldjump"/>
            <a:extLst>
              <a:ext uri="{FF2B5EF4-FFF2-40B4-BE49-F238E27FC236}">
                <a16:creationId xmlns:a16="http://schemas.microsoft.com/office/drawing/2014/main" id="{508E0501-077D-4D39-9E00-7E928C3675C2}"/>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1548509" y="1835779"/>
            <a:ext cx="402332" cy="402332"/>
          </a:xfrm>
          <a:prstGeom prst="rect">
            <a:avLst/>
          </a:prstGeom>
        </p:spPr>
      </p:pic>
      <p:pic>
        <p:nvPicPr>
          <p:cNvPr id="223" name="Graphic 222">
            <a:hlinkClick r:id="rId13" action="ppaction://hlinksldjump"/>
            <a:extLst>
              <a:ext uri="{FF2B5EF4-FFF2-40B4-BE49-F238E27FC236}">
                <a16:creationId xmlns:a16="http://schemas.microsoft.com/office/drawing/2014/main" id="{E9D7B104-0738-4E78-A95E-16F3C52609DB}"/>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1530786" y="2641826"/>
            <a:ext cx="402332" cy="402332"/>
          </a:xfrm>
          <a:prstGeom prst="rect">
            <a:avLst/>
          </a:prstGeom>
          <a:effectLst>
            <a:outerShdw blurRad="50800" dist="38100" dir="2700000" algn="tl" rotWithShape="0">
              <a:prstClr val="black">
                <a:alpha val="40000"/>
              </a:prstClr>
            </a:outerShdw>
          </a:effectLst>
        </p:spPr>
      </p:pic>
      <p:pic>
        <p:nvPicPr>
          <p:cNvPr id="224" name="Graphic 223">
            <a:hlinkClick r:id="rId16" action="ppaction://hlinksldjump"/>
            <a:extLst>
              <a:ext uri="{FF2B5EF4-FFF2-40B4-BE49-F238E27FC236}">
                <a16:creationId xmlns:a16="http://schemas.microsoft.com/office/drawing/2014/main" id="{277863A0-D999-45BF-B903-71835DA9E908}"/>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11548509" y="3354901"/>
            <a:ext cx="402332" cy="402332"/>
          </a:xfrm>
          <a:prstGeom prst="rect">
            <a:avLst/>
          </a:prstGeom>
        </p:spPr>
      </p:pic>
      <p:pic>
        <p:nvPicPr>
          <p:cNvPr id="225" name="Graphic 224">
            <a:hlinkClick r:id="rId19" action="ppaction://hlinksldjump"/>
            <a:extLst>
              <a:ext uri="{FF2B5EF4-FFF2-40B4-BE49-F238E27FC236}">
                <a16:creationId xmlns:a16="http://schemas.microsoft.com/office/drawing/2014/main" id="{43E6E7B1-A300-4BA8-A1FB-8DBC38507F4E}"/>
              </a:ext>
            </a:extLst>
          </p:cNvPr>
          <p:cNvPicPr>
            <a:picLocks/>
          </p:cNvPicPr>
          <p:nvPr/>
        </p:nvPicPr>
        <p:blipFill>
          <a:blip r:embed="rId20">
            <a:extLst>
              <a:ext uri="{96DAC541-7B7A-43D3-8B79-37D633B846F1}">
                <asvg:svgBlip xmlns:asvg="http://schemas.microsoft.com/office/drawing/2016/SVG/main" r:embed="rId21"/>
              </a:ext>
            </a:extLst>
          </a:blip>
          <a:stretch>
            <a:fillRect/>
          </a:stretch>
        </p:blipFill>
        <p:spPr>
          <a:xfrm>
            <a:off x="11540066" y="4152289"/>
            <a:ext cx="402332" cy="402332"/>
          </a:xfrm>
          <a:prstGeom prst="rect">
            <a:avLst/>
          </a:prstGeom>
        </p:spPr>
      </p:pic>
      <p:pic>
        <p:nvPicPr>
          <p:cNvPr id="226" name="Graphic 225">
            <a:hlinkClick r:id="rId22" action="ppaction://hlinksldjump"/>
            <a:extLst>
              <a:ext uri="{FF2B5EF4-FFF2-40B4-BE49-F238E27FC236}">
                <a16:creationId xmlns:a16="http://schemas.microsoft.com/office/drawing/2014/main" id="{DCCAE7B0-D189-464C-BFE9-A70141E8B186}"/>
              </a:ext>
            </a:extLst>
          </p:cNvPr>
          <p:cNvPicPr>
            <a:picLocks/>
          </p:cNvPicPr>
          <p:nvPr/>
        </p:nvPicPr>
        <p:blipFill>
          <a:blip r:embed="rId23">
            <a:extLst>
              <a:ext uri="{96DAC541-7B7A-43D3-8B79-37D633B846F1}">
                <asvg:svgBlip xmlns:asvg="http://schemas.microsoft.com/office/drawing/2016/SVG/main" r:embed="rId24"/>
              </a:ext>
            </a:extLst>
          </a:blip>
          <a:stretch>
            <a:fillRect/>
          </a:stretch>
        </p:blipFill>
        <p:spPr>
          <a:xfrm>
            <a:off x="11539338" y="4926395"/>
            <a:ext cx="402332" cy="402332"/>
          </a:xfrm>
          <a:prstGeom prst="rect">
            <a:avLst/>
          </a:prstGeom>
        </p:spPr>
      </p:pic>
      <p:pic>
        <p:nvPicPr>
          <p:cNvPr id="227" name="Graphic 226">
            <a:hlinkClick r:id="rId25" action="ppaction://hlinksldjump"/>
            <a:extLst>
              <a:ext uri="{FF2B5EF4-FFF2-40B4-BE49-F238E27FC236}">
                <a16:creationId xmlns:a16="http://schemas.microsoft.com/office/drawing/2014/main" id="{510D967D-7DF8-4F28-8B0C-A0F503BB15B0}"/>
              </a:ext>
            </a:extLst>
          </p:cNvPr>
          <p:cNvPicPr>
            <a:picLocks/>
          </p:cNvPicPr>
          <p:nvPr/>
        </p:nvPicPr>
        <p:blipFill>
          <a:blip r:embed="rId26">
            <a:extLst>
              <a:ext uri="{96DAC541-7B7A-43D3-8B79-37D633B846F1}">
                <asvg:svgBlip xmlns:asvg="http://schemas.microsoft.com/office/drawing/2016/SVG/main" r:embed="rId27"/>
              </a:ext>
            </a:extLst>
          </a:blip>
          <a:stretch>
            <a:fillRect/>
          </a:stretch>
        </p:blipFill>
        <p:spPr>
          <a:xfrm>
            <a:off x="11505608" y="5718035"/>
            <a:ext cx="402332" cy="402332"/>
          </a:xfrm>
          <a:prstGeom prst="rect">
            <a:avLst/>
          </a:prstGeom>
        </p:spPr>
      </p:pic>
      <p:sp>
        <p:nvSpPr>
          <p:cNvPr id="228" name="Text Box 18">
            <a:extLst>
              <a:ext uri="{FF2B5EF4-FFF2-40B4-BE49-F238E27FC236}">
                <a16:creationId xmlns:a16="http://schemas.microsoft.com/office/drawing/2014/main" id="{485A2BEE-B6F8-4E35-90FB-5F55CFCA139A}"/>
              </a:ext>
            </a:extLst>
          </p:cNvPr>
          <p:cNvSpPr txBox="1">
            <a:spLocks noChangeArrowheads="1"/>
          </p:cNvSpPr>
          <p:nvPr/>
        </p:nvSpPr>
        <p:spPr bwMode="auto">
          <a:xfrm>
            <a:off x="1162723" y="1982854"/>
            <a:ext cx="1589986" cy="5847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66"/>
                </a:solidFill>
                <a:latin typeface="Times New Roman" panose="02020603050405020304" pitchFamily="18" charset="0"/>
                <a:cs typeface="Times New Roman" panose="02020603050405020304" pitchFamily="18" charset="0"/>
              </a:rPr>
              <a:t>Gợi ý:</a:t>
            </a:r>
          </a:p>
        </p:txBody>
      </p:sp>
      <p:sp>
        <p:nvSpPr>
          <p:cNvPr id="229" name="Text Box 19">
            <a:extLst>
              <a:ext uri="{FF2B5EF4-FFF2-40B4-BE49-F238E27FC236}">
                <a16:creationId xmlns:a16="http://schemas.microsoft.com/office/drawing/2014/main" id="{74106264-41EC-4DA8-B8D3-52DDBA79852B}"/>
              </a:ext>
            </a:extLst>
          </p:cNvPr>
          <p:cNvSpPr txBox="1">
            <a:spLocks noChangeArrowheads="1"/>
          </p:cNvSpPr>
          <p:nvPr/>
        </p:nvSpPr>
        <p:spPr bwMode="auto">
          <a:xfrm>
            <a:off x="1201576" y="2586308"/>
            <a:ext cx="71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thiệu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trò</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chơi</a:t>
            </a:r>
            <a:r>
              <a:rPr lang="en-US" altLang="en-US" sz="2800" b="1" dirty="0">
                <a:latin typeface="Times New Roman" panose="02020603050405020304" pitchFamily="18" charset="0"/>
                <a:cs typeface="Times New Roman" panose="02020603050405020304" pitchFamily="18" charset="0"/>
              </a:rPr>
              <a:t>.</a:t>
            </a:r>
          </a:p>
        </p:txBody>
      </p:sp>
      <p:sp>
        <p:nvSpPr>
          <p:cNvPr id="230" name="Text Box 21">
            <a:extLst>
              <a:ext uri="{FF2B5EF4-FFF2-40B4-BE49-F238E27FC236}">
                <a16:creationId xmlns:a16="http://schemas.microsoft.com/office/drawing/2014/main" id="{AE10655A-E452-496D-B361-9A45B6CBF160}"/>
              </a:ext>
            </a:extLst>
          </p:cNvPr>
          <p:cNvSpPr txBox="1">
            <a:spLocks noChangeArrowheads="1"/>
          </p:cNvSpPr>
          <p:nvPr/>
        </p:nvSpPr>
        <p:spPr bwMode="auto">
          <a:xfrm>
            <a:off x="1132614" y="3868454"/>
            <a:ext cx="708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Nét nổi bật của trò chơi ở từng nơi:</a:t>
            </a:r>
          </a:p>
        </p:txBody>
      </p:sp>
      <p:sp>
        <p:nvSpPr>
          <p:cNvPr id="233" name="Rectangle 232">
            <a:extLst>
              <a:ext uri="{FF2B5EF4-FFF2-40B4-BE49-F238E27FC236}">
                <a16:creationId xmlns:a16="http://schemas.microsoft.com/office/drawing/2014/main" id="{DC7A272C-4A4B-485D-B3CB-99C86D11BF95}"/>
              </a:ext>
            </a:extLst>
          </p:cNvPr>
          <p:cNvSpPr>
            <a:spLocks noChangeArrowheads="1"/>
          </p:cNvSpPr>
          <p:nvPr/>
        </p:nvSpPr>
        <p:spPr bwMode="auto">
          <a:xfrm>
            <a:off x="1201767" y="6040359"/>
            <a:ext cx="5507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Niềm vui mà trò chơi mang lại.</a:t>
            </a:r>
          </a:p>
        </p:txBody>
      </p:sp>
      <p:sp>
        <p:nvSpPr>
          <p:cNvPr id="234" name="Text Box 21">
            <a:extLst>
              <a:ext uri="{FF2B5EF4-FFF2-40B4-BE49-F238E27FC236}">
                <a16:creationId xmlns:a16="http://schemas.microsoft.com/office/drawing/2014/main" id="{F7E9E59F-748E-4B34-BF63-76FF44CBA64C}"/>
              </a:ext>
            </a:extLst>
          </p:cNvPr>
          <p:cNvSpPr txBox="1">
            <a:spLocks noChangeArrowheads="1"/>
          </p:cNvSpPr>
          <p:nvPr/>
        </p:nvSpPr>
        <p:spPr bwMode="auto">
          <a:xfrm>
            <a:off x="1376486" y="2992170"/>
            <a:ext cx="7086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Thi</a:t>
            </a:r>
            <a:r>
              <a:rPr lang="en-US" altLang="en-US" sz="2800" b="1" dirty="0">
                <a:latin typeface="Times New Roman" panose="02020603050405020304" pitchFamily="18" charset="0"/>
                <a:cs typeface="Times New Roman" panose="02020603050405020304" pitchFamily="18" charset="0"/>
              </a:rPr>
              <a:t> bao </a:t>
            </a:r>
            <a:r>
              <a:rPr lang="en-US" altLang="en-US" sz="2800" b="1" dirty="0" err="1">
                <a:latin typeface="Times New Roman" panose="02020603050405020304" pitchFamily="18" charset="0"/>
                <a:cs typeface="Times New Roman" panose="02020603050405020304" pitchFamily="18" charset="0"/>
              </a:rPr>
              <a:t>nhiêu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keo</a:t>
            </a:r>
            <a:r>
              <a:rPr lang="en-US" altLang="en-US" sz="2800" b="1"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a:t>
            </a:r>
          </a:p>
        </p:txBody>
      </p:sp>
      <p:sp>
        <p:nvSpPr>
          <p:cNvPr id="241" name="Text Box 21">
            <a:extLst>
              <a:ext uri="{FF2B5EF4-FFF2-40B4-BE49-F238E27FC236}">
                <a16:creationId xmlns:a16="http://schemas.microsoft.com/office/drawing/2014/main" id="{111EF2D6-3102-4E1E-B40D-6E7682CE8FEF}"/>
              </a:ext>
            </a:extLst>
          </p:cNvPr>
          <p:cNvSpPr txBox="1">
            <a:spLocks noChangeArrowheads="1"/>
          </p:cNvSpPr>
          <p:nvPr/>
        </p:nvSpPr>
        <p:spPr bwMode="auto">
          <a:xfrm>
            <a:off x="1201310" y="5564389"/>
            <a:ext cx="49029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Sự tham gia của mọi người. </a:t>
            </a:r>
          </a:p>
        </p:txBody>
      </p:sp>
      <p:cxnSp>
        <p:nvCxnSpPr>
          <p:cNvPr id="242" name="Straight Connector 241">
            <a:extLst>
              <a:ext uri="{FF2B5EF4-FFF2-40B4-BE49-F238E27FC236}">
                <a16:creationId xmlns:a16="http://schemas.microsoft.com/office/drawing/2014/main" id="{529E0946-3F5A-4088-8128-74EB11C8091B}"/>
              </a:ext>
            </a:extLst>
          </p:cNvPr>
          <p:cNvCxnSpPr>
            <a:cxnSpLocks/>
          </p:cNvCxnSpPr>
          <p:nvPr/>
        </p:nvCxnSpPr>
        <p:spPr>
          <a:xfrm>
            <a:off x="6473479" y="4474029"/>
            <a:ext cx="0" cy="2004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 Box 21">
            <a:extLst>
              <a:ext uri="{FF2B5EF4-FFF2-40B4-BE49-F238E27FC236}">
                <a16:creationId xmlns:a16="http://schemas.microsoft.com/office/drawing/2014/main" id="{2FF8FEC7-E628-4591-8270-7B36FFBBF9CE}"/>
              </a:ext>
            </a:extLst>
          </p:cNvPr>
          <p:cNvSpPr txBox="1">
            <a:spLocks noChangeArrowheads="1"/>
          </p:cNvSpPr>
          <p:nvPr/>
        </p:nvSpPr>
        <p:spPr bwMode="auto">
          <a:xfrm>
            <a:off x="1220204" y="4686150"/>
            <a:ext cx="3505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Thi giữa ai với ai?</a:t>
            </a:r>
          </a:p>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Kết quả?</a:t>
            </a:r>
          </a:p>
        </p:txBody>
      </p:sp>
      <p:sp>
        <p:nvSpPr>
          <p:cNvPr id="252" name="Text Box 21">
            <a:extLst>
              <a:ext uri="{FF2B5EF4-FFF2-40B4-BE49-F238E27FC236}">
                <a16:creationId xmlns:a16="http://schemas.microsoft.com/office/drawing/2014/main" id="{5552CC4A-C6A6-4298-A408-60698BB11FFB}"/>
              </a:ext>
            </a:extLst>
          </p:cNvPr>
          <p:cNvSpPr txBox="1">
            <a:spLocks noChangeArrowheads="1"/>
          </p:cNvSpPr>
          <p:nvPr/>
        </p:nvSpPr>
        <p:spPr bwMode="auto">
          <a:xfrm>
            <a:off x="6496846" y="4306288"/>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Làng Hữu Trấp </a:t>
            </a:r>
          </a:p>
        </p:txBody>
      </p:sp>
      <p:sp>
        <p:nvSpPr>
          <p:cNvPr id="261" name="Text Box 21">
            <a:extLst>
              <a:ext uri="{FF2B5EF4-FFF2-40B4-BE49-F238E27FC236}">
                <a16:creationId xmlns:a16="http://schemas.microsoft.com/office/drawing/2014/main" id="{B7B063B3-581F-4AEC-A307-9206CC6A39B4}"/>
              </a:ext>
            </a:extLst>
          </p:cNvPr>
          <p:cNvSpPr txBox="1">
            <a:spLocks noChangeArrowheads="1"/>
          </p:cNvSpPr>
          <p:nvPr/>
        </p:nvSpPr>
        <p:spPr bwMode="auto">
          <a:xfrm>
            <a:off x="8992903" y="4305354"/>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Làng Tích Sơn</a:t>
            </a:r>
          </a:p>
        </p:txBody>
      </p:sp>
      <p:cxnSp>
        <p:nvCxnSpPr>
          <p:cNvPr id="265" name="Straight Connector 264">
            <a:extLst>
              <a:ext uri="{FF2B5EF4-FFF2-40B4-BE49-F238E27FC236}">
                <a16:creationId xmlns:a16="http://schemas.microsoft.com/office/drawing/2014/main" id="{370E48E7-7481-41DB-ADA5-487CCEF9121A}"/>
              </a:ext>
            </a:extLst>
          </p:cNvPr>
          <p:cNvCxnSpPr>
            <a:cxnSpLocks/>
          </p:cNvCxnSpPr>
          <p:nvPr/>
        </p:nvCxnSpPr>
        <p:spPr>
          <a:xfrm>
            <a:off x="9087646" y="4433455"/>
            <a:ext cx="0" cy="2004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8A87BF7D-C2F8-4BA9-8D05-34F3B8C28763}"/>
              </a:ext>
            </a:extLst>
          </p:cNvPr>
          <p:cNvCxnSpPr>
            <a:cxnSpLocks/>
          </p:cNvCxnSpPr>
          <p:nvPr/>
        </p:nvCxnSpPr>
        <p:spPr>
          <a:xfrm>
            <a:off x="1245563" y="5153365"/>
            <a:ext cx="10260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3EA5B992-97BA-439A-8B95-D4B045B15E4D}"/>
              </a:ext>
            </a:extLst>
          </p:cNvPr>
          <p:cNvCxnSpPr>
            <a:cxnSpLocks/>
          </p:cNvCxnSpPr>
          <p:nvPr/>
        </p:nvCxnSpPr>
        <p:spPr>
          <a:xfrm>
            <a:off x="1264613" y="5588538"/>
            <a:ext cx="10260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44003D3E-A621-4CCE-A597-C88475488317}"/>
              </a:ext>
            </a:extLst>
          </p:cNvPr>
          <p:cNvCxnSpPr>
            <a:cxnSpLocks/>
          </p:cNvCxnSpPr>
          <p:nvPr/>
        </p:nvCxnSpPr>
        <p:spPr>
          <a:xfrm>
            <a:off x="1245563" y="6023710"/>
            <a:ext cx="10260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3B520D7-132A-4D72-BC30-901F9FEDD93B}"/>
              </a:ext>
            </a:extLst>
          </p:cNvPr>
          <p:cNvCxnSpPr>
            <a:cxnSpLocks/>
          </p:cNvCxnSpPr>
          <p:nvPr/>
        </p:nvCxnSpPr>
        <p:spPr>
          <a:xfrm>
            <a:off x="1264613" y="4718192"/>
            <a:ext cx="10260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628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22" presetClass="entr" presetSubtype="8"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par>
                                <p:cTn id="14" presetID="22" presetClass="entr" presetSubtype="2" fill="hold" nodeType="withEffect">
                                  <p:stCondLst>
                                    <p:cond delay="1000"/>
                                  </p:stCondLst>
                                  <p:childTnLst>
                                    <p:set>
                                      <p:cBhvr>
                                        <p:cTn id="15" dur="1" fill="hold">
                                          <p:stCondLst>
                                            <p:cond delay="0"/>
                                          </p:stCondLst>
                                        </p:cTn>
                                        <p:tgtEl>
                                          <p:spTgt spid="246"/>
                                        </p:tgtEl>
                                        <p:attrNameLst>
                                          <p:attrName>style.visibility</p:attrName>
                                        </p:attrNameLst>
                                      </p:cBhvr>
                                      <p:to>
                                        <p:strVal val="visible"/>
                                      </p:to>
                                    </p:set>
                                    <p:animEffect transition="in" filter="wipe(right)">
                                      <p:cBhvr>
                                        <p:cTn id="16" dur="750"/>
                                        <p:tgtEl>
                                          <p:spTgt spid="246"/>
                                        </p:tgtEl>
                                      </p:cBhvr>
                                    </p:animEffect>
                                  </p:childTnLst>
                                </p:cTn>
                              </p:par>
                              <p:par>
                                <p:cTn id="17" presetID="10" presetClass="entr" presetSubtype="0" fill="hold" nodeType="withEffect">
                                  <p:stCondLst>
                                    <p:cond delay="175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500"/>
                                        <p:tgtEl>
                                          <p:spTgt spid="254"/>
                                        </p:tgtEl>
                                      </p:cBhvr>
                                    </p:animEffect>
                                  </p:childTnLst>
                                </p:cTn>
                              </p:par>
                              <p:par>
                                <p:cTn id="20" presetID="31" presetClass="entr" presetSubtype="0" fill="hold" nodeType="withEffect">
                                  <p:stCondLst>
                                    <p:cond delay="5000"/>
                                  </p:stCondLst>
                                  <p:childTnLst>
                                    <p:set>
                                      <p:cBhvr>
                                        <p:cTn id="21" dur="1" fill="hold">
                                          <p:stCondLst>
                                            <p:cond delay="0"/>
                                          </p:stCondLst>
                                        </p:cTn>
                                        <p:tgtEl>
                                          <p:spTgt spid="256"/>
                                        </p:tgtEl>
                                        <p:attrNameLst>
                                          <p:attrName>style.visibility</p:attrName>
                                        </p:attrNameLst>
                                      </p:cBhvr>
                                      <p:to>
                                        <p:strVal val="visible"/>
                                      </p:to>
                                    </p:set>
                                    <p:anim calcmode="lin" valueType="num">
                                      <p:cBhvr>
                                        <p:cTn id="22" dur="1000" fill="hold"/>
                                        <p:tgtEl>
                                          <p:spTgt spid="256"/>
                                        </p:tgtEl>
                                        <p:attrNameLst>
                                          <p:attrName>ppt_w</p:attrName>
                                        </p:attrNameLst>
                                      </p:cBhvr>
                                      <p:tavLst>
                                        <p:tav tm="0">
                                          <p:val>
                                            <p:fltVal val="0"/>
                                          </p:val>
                                        </p:tav>
                                        <p:tav tm="100000">
                                          <p:val>
                                            <p:strVal val="#ppt_w"/>
                                          </p:val>
                                        </p:tav>
                                      </p:tavLst>
                                    </p:anim>
                                    <p:anim calcmode="lin" valueType="num">
                                      <p:cBhvr>
                                        <p:cTn id="23" dur="1000" fill="hold"/>
                                        <p:tgtEl>
                                          <p:spTgt spid="256"/>
                                        </p:tgtEl>
                                        <p:attrNameLst>
                                          <p:attrName>ppt_h</p:attrName>
                                        </p:attrNameLst>
                                      </p:cBhvr>
                                      <p:tavLst>
                                        <p:tav tm="0">
                                          <p:val>
                                            <p:fltVal val="0"/>
                                          </p:val>
                                        </p:tav>
                                        <p:tav tm="100000">
                                          <p:val>
                                            <p:strVal val="#ppt_h"/>
                                          </p:val>
                                        </p:tav>
                                      </p:tavLst>
                                    </p:anim>
                                    <p:anim calcmode="lin" valueType="num">
                                      <p:cBhvr>
                                        <p:cTn id="24" dur="1000" fill="hold"/>
                                        <p:tgtEl>
                                          <p:spTgt spid="256"/>
                                        </p:tgtEl>
                                        <p:attrNameLst>
                                          <p:attrName>style.rotation</p:attrName>
                                        </p:attrNameLst>
                                      </p:cBhvr>
                                      <p:tavLst>
                                        <p:tav tm="0">
                                          <p:val>
                                            <p:fltVal val="90"/>
                                          </p:val>
                                        </p:tav>
                                        <p:tav tm="100000">
                                          <p:val>
                                            <p:fltVal val="0"/>
                                          </p:val>
                                        </p:tav>
                                      </p:tavLst>
                                    </p:anim>
                                    <p:animEffect transition="in" filter="fade">
                                      <p:cBhvr>
                                        <p:cTn id="25" dur="1000"/>
                                        <p:tgtEl>
                                          <p:spTgt spid="256"/>
                                        </p:tgtEl>
                                      </p:cBhvr>
                                    </p:animEffect>
                                  </p:childTnLst>
                                </p:cTn>
                              </p:par>
                              <p:par>
                                <p:cTn id="26" presetID="10" presetClass="entr" presetSubtype="0" fill="hold" grpId="0" nodeType="withEffect">
                                  <p:stCondLst>
                                    <p:cond delay="5000"/>
                                  </p:stCondLst>
                                  <p:childTnLst>
                                    <p:set>
                                      <p:cBhvr>
                                        <p:cTn id="27" dur="1" fill="hold">
                                          <p:stCondLst>
                                            <p:cond delay="0"/>
                                          </p:stCondLst>
                                        </p:cTn>
                                        <p:tgtEl>
                                          <p:spTgt spid="255"/>
                                        </p:tgtEl>
                                        <p:attrNameLst>
                                          <p:attrName>style.visibility</p:attrName>
                                        </p:attrNameLst>
                                      </p:cBhvr>
                                      <p:to>
                                        <p:strVal val="visible"/>
                                      </p:to>
                                    </p:set>
                                    <p:animEffect transition="in" filter="fade">
                                      <p:cBhvr>
                                        <p:cTn id="28" dur="750"/>
                                        <p:tgtEl>
                                          <p:spTgt spid="255"/>
                                        </p:tgtEl>
                                      </p:cBhvr>
                                    </p:animEffect>
                                  </p:childTnLst>
                                </p:cTn>
                              </p:par>
                              <p:par>
                                <p:cTn id="29" presetID="32" presetClass="emph" presetSubtype="0" repeatCount="4000" fill="hold" nodeType="withEffect">
                                  <p:stCondLst>
                                    <p:cond delay="6000"/>
                                  </p:stCondLst>
                                  <p:childTnLst>
                                    <p:animRot by="120000">
                                      <p:cBhvr>
                                        <p:cTn id="30" dur="200" fill="hold">
                                          <p:stCondLst>
                                            <p:cond delay="0"/>
                                          </p:stCondLst>
                                        </p:cTn>
                                        <p:tgtEl>
                                          <p:spTgt spid="256"/>
                                        </p:tgtEl>
                                        <p:attrNameLst>
                                          <p:attrName>r</p:attrName>
                                        </p:attrNameLst>
                                      </p:cBhvr>
                                    </p:animRot>
                                    <p:animRot by="-240000">
                                      <p:cBhvr>
                                        <p:cTn id="31" dur="400" fill="hold">
                                          <p:stCondLst>
                                            <p:cond delay="400"/>
                                          </p:stCondLst>
                                        </p:cTn>
                                        <p:tgtEl>
                                          <p:spTgt spid="256"/>
                                        </p:tgtEl>
                                        <p:attrNameLst>
                                          <p:attrName>r</p:attrName>
                                        </p:attrNameLst>
                                      </p:cBhvr>
                                    </p:animRot>
                                    <p:animRot by="240000">
                                      <p:cBhvr>
                                        <p:cTn id="32" dur="400" fill="hold">
                                          <p:stCondLst>
                                            <p:cond delay="800"/>
                                          </p:stCondLst>
                                        </p:cTn>
                                        <p:tgtEl>
                                          <p:spTgt spid="256"/>
                                        </p:tgtEl>
                                        <p:attrNameLst>
                                          <p:attrName>r</p:attrName>
                                        </p:attrNameLst>
                                      </p:cBhvr>
                                    </p:animRot>
                                    <p:animRot by="-240000">
                                      <p:cBhvr>
                                        <p:cTn id="33" dur="400" fill="hold">
                                          <p:stCondLst>
                                            <p:cond delay="1200"/>
                                          </p:stCondLst>
                                        </p:cTn>
                                        <p:tgtEl>
                                          <p:spTgt spid="256"/>
                                        </p:tgtEl>
                                        <p:attrNameLst>
                                          <p:attrName>r</p:attrName>
                                        </p:attrNameLst>
                                      </p:cBhvr>
                                    </p:animRot>
                                    <p:animRot by="120000">
                                      <p:cBhvr>
                                        <p:cTn id="34" dur="400" fill="hold">
                                          <p:stCondLst>
                                            <p:cond delay="1600"/>
                                          </p:stCondLst>
                                        </p:cTn>
                                        <p:tgtEl>
                                          <p:spTgt spid="256"/>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8"/>
                                        </p:tgtEl>
                                        <p:attrNameLst>
                                          <p:attrName>style.visibility</p:attrName>
                                        </p:attrNameLst>
                                      </p:cBhvr>
                                      <p:to>
                                        <p:strVal val="visible"/>
                                      </p:to>
                                    </p:set>
                                    <p:anim calcmode="lin" valueType="num">
                                      <p:cBhvr additive="base">
                                        <p:cTn id="39" dur="500" fill="hold"/>
                                        <p:tgtEl>
                                          <p:spTgt spid="228"/>
                                        </p:tgtEl>
                                        <p:attrNameLst>
                                          <p:attrName>ppt_x</p:attrName>
                                        </p:attrNameLst>
                                      </p:cBhvr>
                                      <p:tavLst>
                                        <p:tav tm="0">
                                          <p:val>
                                            <p:strVal val="#ppt_x"/>
                                          </p:val>
                                        </p:tav>
                                        <p:tav tm="100000">
                                          <p:val>
                                            <p:strVal val="#ppt_x"/>
                                          </p:val>
                                        </p:tav>
                                      </p:tavLst>
                                    </p:anim>
                                    <p:anim calcmode="lin" valueType="num">
                                      <p:cBhvr additive="base">
                                        <p:cTn id="40"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9"/>
                                        </p:tgtEl>
                                        <p:attrNameLst>
                                          <p:attrName>style.visibility</p:attrName>
                                        </p:attrNameLst>
                                      </p:cBhvr>
                                      <p:to>
                                        <p:strVal val="visible"/>
                                      </p:to>
                                    </p:set>
                                    <p:anim calcmode="lin" valueType="num">
                                      <p:cBhvr additive="base">
                                        <p:cTn id="45" dur="500" fill="hold"/>
                                        <p:tgtEl>
                                          <p:spTgt spid="229"/>
                                        </p:tgtEl>
                                        <p:attrNameLst>
                                          <p:attrName>ppt_x</p:attrName>
                                        </p:attrNameLst>
                                      </p:cBhvr>
                                      <p:tavLst>
                                        <p:tav tm="0">
                                          <p:val>
                                            <p:strVal val="#ppt_x"/>
                                          </p:val>
                                        </p:tav>
                                        <p:tav tm="100000">
                                          <p:val>
                                            <p:strVal val="#ppt_x"/>
                                          </p:val>
                                        </p:tav>
                                      </p:tavLst>
                                    </p:anim>
                                    <p:anim calcmode="lin" valueType="num">
                                      <p:cBhvr additive="base">
                                        <p:cTn id="46"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4"/>
                                        </p:tgtEl>
                                        <p:attrNameLst>
                                          <p:attrName>style.visibility</p:attrName>
                                        </p:attrNameLst>
                                      </p:cBhvr>
                                      <p:to>
                                        <p:strVal val="visible"/>
                                      </p:to>
                                    </p:set>
                                    <p:anim calcmode="lin" valueType="num">
                                      <p:cBhvr additive="base">
                                        <p:cTn id="51" dur="500" fill="hold"/>
                                        <p:tgtEl>
                                          <p:spTgt spid="234"/>
                                        </p:tgtEl>
                                        <p:attrNameLst>
                                          <p:attrName>ppt_x</p:attrName>
                                        </p:attrNameLst>
                                      </p:cBhvr>
                                      <p:tavLst>
                                        <p:tav tm="0">
                                          <p:val>
                                            <p:strVal val="#ppt_x"/>
                                          </p:val>
                                        </p:tav>
                                        <p:tav tm="100000">
                                          <p:val>
                                            <p:strVal val="#ppt_x"/>
                                          </p:val>
                                        </p:tav>
                                      </p:tavLst>
                                    </p:anim>
                                    <p:anim calcmode="lin" valueType="num">
                                      <p:cBhvr additive="base">
                                        <p:cTn id="52" dur="500" fill="hold"/>
                                        <p:tgtEl>
                                          <p:spTgt spid="2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0"/>
                                        </p:tgtEl>
                                        <p:attrNameLst>
                                          <p:attrName>style.visibility</p:attrName>
                                        </p:attrNameLst>
                                      </p:cBhvr>
                                      <p:to>
                                        <p:strVal val="visible"/>
                                      </p:to>
                                    </p:set>
                                    <p:anim calcmode="lin" valueType="num">
                                      <p:cBhvr additive="base">
                                        <p:cTn id="57" dur="500" fill="hold"/>
                                        <p:tgtEl>
                                          <p:spTgt spid="230"/>
                                        </p:tgtEl>
                                        <p:attrNameLst>
                                          <p:attrName>ppt_x</p:attrName>
                                        </p:attrNameLst>
                                      </p:cBhvr>
                                      <p:tavLst>
                                        <p:tav tm="0">
                                          <p:val>
                                            <p:strVal val="#ppt_x"/>
                                          </p:val>
                                        </p:tav>
                                        <p:tav tm="100000">
                                          <p:val>
                                            <p:strVal val="#ppt_x"/>
                                          </p:val>
                                        </p:tav>
                                      </p:tavLst>
                                    </p:anim>
                                    <p:anim calcmode="lin" valueType="num">
                                      <p:cBhvr additive="base">
                                        <p:cTn id="58" dur="500" fill="hold"/>
                                        <p:tgtEl>
                                          <p:spTgt spid="23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42"/>
                                        </p:tgtEl>
                                        <p:attrNameLst>
                                          <p:attrName>style.visibility</p:attrName>
                                        </p:attrNameLst>
                                      </p:cBhvr>
                                      <p:to>
                                        <p:strVal val="visible"/>
                                      </p:to>
                                    </p:set>
                                    <p:anim calcmode="lin" valueType="num">
                                      <p:cBhvr additive="base">
                                        <p:cTn id="63" dur="500" fill="hold"/>
                                        <p:tgtEl>
                                          <p:spTgt spid="242"/>
                                        </p:tgtEl>
                                        <p:attrNameLst>
                                          <p:attrName>ppt_x</p:attrName>
                                        </p:attrNameLst>
                                      </p:cBhvr>
                                      <p:tavLst>
                                        <p:tav tm="0">
                                          <p:val>
                                            <p:strVal val="#ppt_x"/>
                                          </p:val>
                                        </p:tav>
                                        <p:tav tm="100000">
                                          <p:val>
                                            <p:strVal val="#ppt_x"/>
                                          </p:val>
                                        </p:tav>
                                      </p:tavLst>
                                    </p:anim>
                                    <p:anim calcmode="lin" valueType="num">
                                      <p:cBhvr additive="base">
                                        <p:cTn id="64" dur="500" fill="hold"/>
                                        <p:tgtEl>
                                          <p:spTgt spid="24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65"/>
                                        </p:tgtEl>
                                        <p:attrNameLst>
                                          <p:attrName>style.visibility</p:attrName>
                                        </p:attrNameLst>
                                      </p:cBhvr>
                                      <p:to>
                                        <p:strVal val="visible"/>
                                      </p:to>
                                    </p:set>
                                    <p:anim calcmode="lin" valueType="num">
                                      <p:cBhvr additive="base">
                                        <p:cTn id="67" dur="500" fill="hold"/>
                                        <p:tgtEl>
                                          <p:spTgt spid="265"/>
                                        </p:tgtEl>
                                        <p:attrNameLst>
                                          <p:attrName>ppt_x</p:attrName>
                                        </p:attrNameLst>
                                      </p:cBhvr>
                                      <p:tavLst>
                                        <p:tav tm="0">
                                          <p:val>
                                            <p:strVal val="#ppt_x"/>
                                          </p:val>
                                        </p:tav>
                                        <p:tav tm="100000">
                                          <p:val>
                                            <p:strVal val="#ppt_x"/>
                                          </p:val>
                                        </p:tav>
                                      </p:tavLst>
                                    </p:anim>
                                    <p:anim calcmode="lin" valueType="num">
                                      <p:cBhvr additive="base">
                                        <p:cTn id="68" dur="500" fill="hold"/>
                                        <p:tgtEl>
                                          <p:spTgt spid="26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66"/>
                                        </p:tgtEl>
                                        <p:attrNameLst>
                                          <p:attrName>style.visibility</p:attrName>
                                        </p:attrNameLst>
                                      </p:cBhvr>
                                      <p:to>
                                        <p:strVal val="visible"/>
                                      </p:to>
                                    </p:set>
                                    <p:anim calcmode="lin" valueType="num">
                                      <p:cBhvr additive="base">
                                        <p:cTn id="71" dur="500" fill="hold"/>
                                        <p:tgtEl>
                                          <p:spTgt spid="266"/>
                                        </p:tgtEl>
                                        <p:attrNameLst>
                                          <p:attrName>ppt_x</p:attrName>
                                        </p:attrNameLst>
                                      </p:cBhvr>
                                      <p:tavLst>
                                        <p:tav tm="0">
                                          <p:val>
                                            <p:strVal val="#ppt_x"/>
                                          </p:val>
                                        </p:tav>
                                        <p:tav tm="100000">
                                          <p:val>
                                            <p:strVal val="#ppt_x"/>
                                          </p:val>
                                        </p:tav>
                                      </p:tavLst>
                                    </p:anim>
                                    <p:anim calcmode="lin" valueType="num">
                                      <p:cBhvr additive="base">
                                        <p:cTn id="72" dur="500" fill="hold"/>
                                        <p:tgtEl>
                                          <p:spTgt spid="26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7"/>
                                        </p:tgtEl>
                                        <p:attrNameLst>
                                          <p:attrName>style.visibility</p:attrName>
                                        </p:attrNameLst>
                                      </p:cBhvr>
                                      <p:to>
                                        <p:strVal val="visible"/>
                                      </p:to>
                                    </p:set>
                                    <p:anim calcmode="lin" valueType="num">
                                      <p:cBhvr additive="base">
                                        <p:cTn id="75" dur="500" fill="hold"/>
                                        <p:tgtEl>
                                          <p:spTgt spid="267"/>
                                        </p:tgtEl>
                                        <p:attrNameLst>
                                          <p:attrName>ppt_x</p:attrName>
                                        </p:attrNameLst>
                                      </p:cBhvr>
                                      <p:tavLst>
                                        <p:tav tm="0">
                                          <p:val>
                                            <p:strVal val="#ppt_x"/>
                                          </p:val>
                                        </p:tav>
                                        <p:tav tm="100000">
                                          <p:val>
                                            <p:strVal val="#ppt_x"/>
                                          </p:val>
                                        </p:tav>
                                      </p:tavLst>
                                    </p:anim>
                                    <p:anim calcmode="lin" valueType="num">
                                      <p:cBhvr additive="base">
                                        <p:cTn id="76" dur="500" fill="hold"/>
                                        <p:tgtEl>
                                          <p:spTgt spid="26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68"/>
                                        </p:tgtEl>
                                        <p:attrNameLst>
                                          <p:attrName>style.visibility</p:attrName>
                                        </p:attrNameLst>
                                      </p:cBhvr>
                                      <p:to>
                                        <p:strVal val="visible"/>
                                      </p:to>
                                    </p:set>
                                    <p:anim calcmode="lin" valueType="num">
                                      <p:cBhvr additive="base">
                                        <p:cTn id="79" dur="500" fill="hold"/>
                                        <p:tgtEl>
                                          <p:spTgt spid="268"/>
                                        </p:tgtEl>
                                        <p:attrNameLst>
                                          <p:attrName>ppt_x</p:attrName>
                                        </p:attrNameLst>
                                      </p:cBhvr>
                                      <p:tavLst>
                                        <p:tav tm="0">
                                          <p:val>
                                            <p:strVal val="#ppt_x"/>
                                          </p:val>
                                        </p:tav>
                                        <p:tav tm="100000">
                                          <p:val>
                                            <p:strVal val="#ppt_x"/>
                                          </p:val>
                                        </p:tav>
                                      </p:tavLst>
                                    </p:anim>
                                    <p:anim calcmode="lin" valueType="num">
                                      <p:cBhvr additive="base">
                                        <p:cTn id="80" dur="500" fill="hold"/>
                                        <p:tgtEl>
                                          <p:spTgt spid="26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70"/>
                                        </p:tgtEl>
                                        <p:attrNameLst>
                                          <p:attrName>style.visibility</p:attrName>
                                        </p:attrNameLst>
                                      </p:cBhvr>
                                      <p:to>
                                        <p:strVal val="visible"/>
                                      </p:to>
                                    </p:set>
                                    <p:anim calcmode="lin" valueType="num">
                                      <p:cBhvr additive="base">
                                        <p:cTn id="83" dur="500" fill="hold"/>
                                        <p:tgtEl>
                                          <p:spTgt spid="270"/>
                                        </p:tgtEl>
                                        <p:attrNameLst>
                                          <p:attrName>ppt_x</p:attrName>
                                        </p:attrNameLst>
                                      </p:cBhvr>
                                      <p:tavLst>
                                        <p:tav tm="0">
                                          <p:val>
                                            <p:strVal val="#ppt_x"/>
                                          </p:val>
                                        </p:tav>
                                        <p:tav tm="100000">
                                          <p:val>
                                            <p:strVal val="#ppt_x"/>
                                          </p:val>
                                        </p:tav>
                                      </p:tavLst>
                                    </p:anim>
                                    <p:anim calcmode="lin" valueType="num">
                                      <p:cBhvr additive="base">
                                        <p:cTn id="84" dur="500" fill="hold"/>
                                        <p:tgtEl>
                                          <p:spTgt spid="270"/>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2" presetClass="entr" presetSubtype="4" fill="hold" grpId="0" nodeType="afterEffect">
                                  <p:stCondLst>
                                    <p:cond delay="0"/>
                                  </p:stCondLst>
                                  <p:childTnLst>
                                    <p:set>
                                      <p:cBhvr>
                                        <p:cTn id="87" dur="1" fill="hold">
                                          <p:stCondLst>
                                            <p:cond delay="0"/>
                                          </p:stCondLst>
                                        </p:cTn>
                                        <p:tgtEl>
                                          <p:spTgt spid="252"/>
                                        </p:tgtEl>
                                        <p:attrNameLst>
                                          <p:attrName>style.visibility</p:attrName>
                                        </p:attrNameLst>
                                      </p:cBhvr>
                                      <p:to>
                                        <p:strVal val="visible"/>
                                      </p:to>
                                    </p:set>
                                    <p:anim calcmode="lin" valueType="num">
                                      <p:cBhvr additive="base">
                                        <p:cTn id="88" dur="500" fill="hold"/>
                                        <p:tgtEl>
                                          <p:spTgt spid="252"/>
                                        </p:tgtEl>
                                        <p:attrNameLst>
                                          <p:attrName>ppt_x</p:attrName>
                                        </p:attrNameLst>
                                      </p:cBhvr>
                                      <p:tavLst>
                                        <p:tav tm="0">
                                          <p:val>
                                            <p:strVal val="#ppt_x"/>
                                          </p:val>
                                        </p:tav>
                                        <p:tav tm="100000">
                                          <p:val>
                                            <p:strVal val="#ppt_x"/>
                                          </p:val>
                                        </p:tav>
                                      </p:tavLst>
                                    </p:anim>
                                    <p:anim calcmode="lin" valueType="num">
                                      <p:cBhvr additive="base">
                                        <p:cTn id="89" dur="500" fill="hold"/>
                                        <p:tgtEl>
                                          <p:spTgt spid="252"/>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61"/>
                                        </p:tgtEl>
                                        <p:attrNameLst>
                                          <p:attrName>style.visibility</p:attrName>
                                        </p:attrNameLst>
                                      </p:cBhvr>
                                      <p:to>
                                        <p:strVal val="visible"/>
                                      </p:to>
                                    </p:set>
                                    <p:anim calcmode="lin" valueType="num">
                                      <p:cBhvr additive="base">
                                        <p:cTn id="92" dur="500" fill="hold"/>
                                        <p:tgtEl>
                                          <p:spTgt spid="261"/>
                                        </p:tgtEl>
                                        <p:attrNameLst>
                                          <p:attrName>ppt_x</p:attrName>
                                        </p:attrNameLst>
                                      </p:cBhvr>
                                      <p:tavLst>
                                        <p:tav tm="0">
                                          <p:val>
                                            <p:strVal val="#ppt_x"/>
                                          </p:val>
                                        </p:tav>
                                        <p:tav tm="100000">
                                          <p:val>
                                            <p:strVal val="#ppt_x"/>
                                          </p:val>
                                        </p:tav>
                                      </p:tavLst>
                                    </p:anim>
                                    <p:anim calcmode="lin" valueType="num">
                                      <p:cBhvr additive="base">
                                        <p:cTn id="93" dur="500" fill="hold"/>
                                        <p:tgtEl>
                                          <p:spTgt spid="26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49"/>
                                        </p:tgtEl>
                                        <p:attrNameLst>
                                          <p:attrName>style.visibility</p:attrName>
                                        </p:attrNameLst>
                                      </p:cBhvr>
                                      <p:to>
                                        <p:strVal val="visible"/>
                                      </p:to>
                                    </p:set>
                                    <p:anim calcmode="lin" valueType="num">
                                      <p:cBhvr additive="base">
                                        <p:cTn id="98" dur="500" fill="hold"/>
                                        <p:tgtEl>
                                          <p:spTgt spid="249"/>
                                        </p:tgtEl>
                                        <p:attrNameLst>
                                          <p:attrName>ppt_x</p:attrName>
                                        </p:attrNameLst>
                                      </p:cBhvr>
                                      <p:tavLst>
                                        <p:tav tm="0">
                                          <p:val>
                                            <p:strVal val="#ppt_x"/>
                                          </p:val>
                                        </p:tav>
                                        <p:tav tm="100000">
                                          <p:val>
                                            <p:strVal val="#ppt_x"/>
                                          </p:val>
                                        </p:tav>
                                      </p:tavLst>
                                    </p:anim>
                                    <p:anim calcmode="lin" valueType="num">
                                      <p:cBhvr additive="base">
                                        <p:cTn id="99" dur="500" fill="hold"/>
                                        <p:tgtEl>
                                          <p:spTgt spid="249"/>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241"/>
                                        </p:tgtEl>
                                        <p:attrNameLst>
                                          <p:attrName>style.visibility</p:attrName>
                                        </p:attrNameLst>
                                      </p:cBhvr>
                                      <p:to>
                                        <p:strVal val="visible"/>
                                      </p:to>
                                    </p:set>
                                    <p:anim calcmode="lin" valueType="num">
                                      <p:cBhvr additive="base">
                                        <p:cTn id="102" dur="500" fill="hold"/>
                                        <p:tgtEl>
                                          <p:spTgt spid="241"/>
                                        </p:tgtEl>
                                        <p:attrNameLst>
                                          <p:attrName>ppt_x</p:attrName>
                                        </p:attrNameLst>
                                      </p:cBhvr>
                                      <p:tavLst>
                                        <p:tav tm="0">
                                          <p:val>
                                            <p:strVal val="#ppt_x"/>
                                          </p:val>
                                        </p:tav>
                                        <p:tav tm="100000">
                                          <p:val>
                                            <p:strVal val="#ppt_x"/>
                                          </p:val>
                                        </p:tav>
                                      </p:tavLst>
                                    </p:anim>
                                    <p:anim calcmode="lin" valueType="num">
                                      <p:cBhvr additive="base">
                                        <p:cTn id="103" dur="500" fill="hold"/>
                                        <p:tgtEl>
                                          <p:spTgt spid="241"/>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233"/>
                                        </p:tgtEl>
                                        <p:attrNameLst>
                                          <p:attrName>style.visibility</p:attrName>
                                        </p:attrNameLst>
                                      </p:cBhvr>
                                      <p:to>
                                        <p:strVal val="visible"/>
                                      </p:to>
                                    </p:set>
                                    <p:anim calcmode="lin" valueType="num">
                                      <p:cBhvr additive="base">
                                        <p:cTn id="106" dur="500" fill="hold"/>
                                        <p:tgtEl>
                                          <p:spTgt spid="233"/>
                                        </p:tgtEl>
                                        <p:attrNameLst>
                                          <p:attrName>ppt_x</p:attrName>
                                        </p:attrNameLst>
                                      </p:cBhvr>
                                      <p:tavLst>
                                        <p:tav tm="0">
                                          <p:val>
                                            <p:strVal val="#ppt_x"/>
                                          </p:val>
                                        </p:tav>
                                        <p:tav tm="100000">
                                          <p:val>
                                            <p:strVal val="#ppt_x"/>
                                          </p:val>
                                        </p:tav>
                                      </p:tavLst>
                                    </p:anim>
                                    <p:anim calcmode="lin" valueType="num">
                                      <p:cBhvr additive="base">
                                        <p:cTn id="107" dur="500" fill="hold"/>
                                        <p:tgtEl>
                                          <p:spTgt spid="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55" grpId="0"/>
      <p:bldP spid="228" grpId="0" animBg="1"/>
      <p:bldP spid="229" grpId="0"/>
      <p:bldP spid="230" grpId="0"/>
      <p:bldP spid="233" grpId="0"/>
      <p:bldP spid="234" grpId="0"/>
      <p:bldP spid="241" grpId="0"/>
      <p:bldP spid="249" grpId="0"/>
      <p:bldP spid="252" grpId="0"/>
      <p:bldP spid="26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834616" y="359381"/>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sp>
        <p:nvSpPr>
          <p:cNvPr id="212" name="Rectangle 211">
            <a:extLst>
              <a:ext uri="{FF2B5EF4-FFF2-40B4-BE49-F238E27FC236}">
                <a16:creationId xmlns:a16="http://schemas.microsoft.com/office/drawing/2014/main" id="{F0683F17-2628-453D-8ACB-D87F88A837B2}"/>
              </a:ext>
            </a:extLst>
          </p:cNvPr>
          <p:cNvSpPr/>
          <p:nvPr/>
        </p:nvSpPr>
        <p:spPr>
          <a:xfrm rot="21245894">
            <a:off x="1307727" y="815985"/>
            <a:ext cx="4179037" cy="807470"/>
          </a:xfrm>
          <a:prstGeom prst="rect">
            <a:avLst/>
          </a:prstGeom>
          <a:solidFill>
            <a:srgbClr val="8B6F67"/>
          </a:solidFill>
          <a:ln w="38100">
            <a:solidFill>
              <a:srgbClr val="F8F5EC"/>
            </a:solidFill>
          </a:ln>
          <a:effectLst>
            <a:outerShdw blurRad="152400" dist="889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4" name="TextBox 223">
            <a:extLst>
              <a:ext uri="{FF2B5EF4-FFF2-40B4-BE49-F238E27FC236}">
                <a16:creationId xmlns:a16="http://schemas.microsoft.com/office/drawing/2014/main" id="{AF3CD3F5-B54B-47A4-94CF-EFEDEDCD4E95}"/>
              </a:ext>
            </a:extLst>
          </p:cNvPr>
          <p:cNvSpPr txBox="1"/>
          <p:nvPr/>
        </p:nvSpPr>
        <p:spPr>
          <a:xfrm rot="21221827">
            <a:off x="2434574" y="869613"/>
            <a:ext cx="1863011" cy="707886"/>
          </a:xfrm>
          <a:prstGeom prst="rect">
            <a:avLst/>
          </a:prstGeom>
          <a:noFill/>
        </p:spPr>
        <p:txBody>
          <a:bodyPr wrap="none" rtlCol="0">
            <a:spAutoFit/>
          </a:bodyPr>
          <a:lstStyle/>
          <a:p>
            <a:r>
              <a:rPr lang="en-US" sz="4000" b="1" spc="6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Bài 2</a:t>
            </a:r>
            <a:endParaRPr lang="id-ID" sz="4000" b="1" spc="6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25" name="Picture 224">
            <a:extLst>
              <a:ext uri="{FF2B5EF4-FFF2-40B4-BE49-F238E27FC236}">
                <a16:creationId xmlns:a16="http://schemas.microsoft.com/office/drawing/2014/main" id="{0149CA47-8C8A-4D5A-A2A2-5FEB858FE8AA}"/>
              </a:ext>
            </a:extLst>
          </p:cNvPr>
          <p:cNvPicPr>
            <a:picLocks noChangeAspect="1"/>
          </p:cNvPicPr>
          <p:nvPr/>
        </p:nvPicPr>
        <p:blipFill rotWithShape="1">
          <a:blip r:embed="rId2">
            <a:extLst>
              <a:ext uri="{28A0092B-C50C-407E-A947-70E740481C1C}">
                <a14:useLocalDpi xmlns:a14="http://schemas.microsoft.com/office/drawing/2010/main" val="0"/>
              </a:ext>
            </a:extLst>
          </a:blip>
          <a:srcRect l="21412" t="6865" r="25545" b="14700"/>
          <a:stretch/>
        </p:blipFill>
        <p:spPr>
          <a:xfrm>
            <a:off x="894901" y="375053"/>
            <a:ext cx="946476" cy="1749444"/>
          </a:xfrm>
          <a:prstGeom prst="rect">
            <a:avLst/>
          </a:prstGeom>
          <a:effectLst>
            <a:outerShdw blurRad="12700" dist="38100" dir="13500000" algn="br" rotWithShape="0">
              <a:prstClr val="black">
                <a:alpha val="40000"/>
              </a:prstClr>
            </a:outerShdw>
          </a:effectLst>
        </p:spPr>
      </p:pic>
      <p:sp>
        <p:nvSpPr>
          <p:cNvPr id="226" name="TextBox 225">
            <a:extLst>
              <a:ext uri="{FF2B5EF4-FFF2-40B4-BE49-F238E27FC236}">
                <a16:creationId xmlns:a16="http://schemas.microsoft.com/office/drawing/2014/main" id="{150ADC14-F668-4C1F-A809-EB71F5AFAB48}"/>
              </a:ext>
            </a:extLst>
          </p:cNvPr>
          <p:cNvSpPr txBox="1"/>
          <p:nvPr/>
        </p:nvSpPr>
        <p:spPr>
          <a:xfrm>
            <a:off x="1051319" y="2483893"/>
            <a:ext cx="9657699" cy="3477875"/>
          </a:xfrm>
          <a:prstGeom prst="rect">
            <a:avLst/>
          </a:prstGeom>
          <a:noFill/>
        </p:spPr>
        <p:txBody>
          <a:bodyPr wrap="square" rtlCol="0">
            <a:spAutoFit/>
          </a:bodyPr>
          <a:lstStyle>
            <a:defPPr>
              <a:defRPr lang="en-US"/>
            </a:defPPr>
            <a:lvl1pPr indent="571500" algn="just">
              <a:defRPr sz="3600" b="1">
                <a:solidFill>
                  <a:srgbClr val="31241B"/>
                </a:solidFill>
                <a:latin typeface="Times New Roman" panose="02020603050405020304" pitchFamily="18" charset="0"/>
                <a:cs typeface="Times New Roman" panose="02020603050405020304" pitchFamily="18" charset="0"/>
              </a:defRPr>
            </a:lvl1pPr>
          </a:lstStyle>
          <a:p>
            <a:r>
              <a:rPr lang="vi-VN" sz="4400"/>
              <a:t>Hãy giới thiệu một trò chơi hoặc một lễ hội ở quê em. </a:t>
            </a:r>
            <a:endParaRPr lang="en-US" sz="4400"/>
          </a:p>
          <a:p>
            <a:r>
              <a:rPr lang="vi-VN" sz="4400" i="1">
                <a:solidFill>
                  <a:srgbClr val="C00000"/>
                </a:solidFill>
              </a:rPr>
              <a:t>(Chú ý: Trong phần mở bài, cần giới thiệu quê em ở đâu, có trò chơi hoặc lễ hội gì thú vị).</a:t>
            </a:r>
          </a:p>
        </p:txBody>
      </p:sp>
      <p:pic>
        <p:nvPicPr>
          <p:cNvPr id="232" name="Picture 231">
            <a:extLst>
              <a:ext uri="{FF2B5EF4-FFF2-40B4-BE49-F238E27FC236}">
                <a16:creationId xmlns:a16="http://schemas.microsoft.com/office/drawing/2014/main" id="{693BA3FC-9495-4B55-A328-66A97E3275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180" l="833" r="98333">
                        <a14:foregroundMark x1="13958" y1="91569" x2="70208" y2="54684"/>
                        <a14:foregroundMark x1="3333" y1="92623" x2="30208" y2="75761"/>
                        <a14:foregroundMark x1="42500" y1="64052" x2="60208" y2="47541"/>
                        <a14:foregroundMark x1="62708" y1="46019" x2="70625" y2="32670"/>
                        <a14:foregroundMark x1="75625" y1="33724" x2="92708" y2="937"/>
                        <a14:foregroundMark x1="78125" y1="14637" x2="80417" y2="10890"/>
                        <a14:foregroundMark x1="59167" y1="46721" x2="65000" y2="32904"/>
                        <a14:foregroundMark x1="65000" y1="32904" x2="72500" y2="27752"/>
                        <a14:foregroundMark x1="80000" y1="10656" x2="85625" y2="9602"/>
                        <a14:foregroundMark x1="30625" y1="76230" x2="38958" y2="65105"/>
                      </a14:backgroundRemoval>
                    </a14:imgEffect>
                  </a14:imgLayer>
                </a14:imgProps>
              </a:ext>
              <a:ext uri="{28A0092B-C50C-407E-A947-70E740481C1C}">
                <a14:useLocalDpi xmlns:a14="http://schemas.microsoft.com/office/drawing/2010/main" val="0"/>
              </a:ext>
            </a:extLst>
          </a:blip>
          <a:srcRect r="8250" b="7426"/>
          <a:stretch/>
        </p:blipFill>
        <p:spPr>
          <a:xfrm rot="16200000">
            <a:off x="6892457" y="-1342753"/>
            <a:ext cx="3022167" cy="6294901"/>
          </a:xfrm>
          <a:custGeom>
            <a:avLst/>
            <a:gdLst>
              <a:gd name="connsiteX0" fmla="*/ 3254885 w 3254885"/>
              <a:gd name="connsiteY0" fmla="*/ 0 h 6294901"/>
              <a:gd name="connsiteX1" fmla="*/ 3254885 w 3254885"/>
              <a:gd name="connsiteY1" fmla="*/ 5817375 h 6294901"/>
              <a:gd name="connsiteX2" fmla="*/ 2784311 w 3254885"/>
              <a:gd name="connsiteY2" fmla="*/ 6287949 h 6294901"/>
              <a:gd name="connsiteX3" fmla="*/ 294368 w 3254885"/>
              <a:gd name="connsiteY3" fmla="*/ 6287949 h 6294901"/>
              <a:gd name="connsiteX4" fmla="*/ 296526 w 3254885"/>
              <a:gd name="connsiteY4" fmla="*/ 6294901 h 6294901"/>
              <a:gd name="connsiteX5" fmla="*/ 0 w 3254885"/>
              <a:gd name="connsiteY5" fmla="*/ 6294901 h 6294901"/>
              <a:gd name="connsiteX6" fmla="*/ 0 w 3254885"/>
              <a:gd name="connsiteY6" fmla="*/ 0 h 629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4885" h="6294901">
                <a:moveTo>
                  <a:pt x="3254885" y="0"/>
                </a:moveTo>
                <a:lnTo>
                  <a:pt x="3254885" y="5817375"/>
                </a:lnTo>
                <a:cubicBezTo>
                  <a:pt x="3254885" y="6077266"/>
                  <a:pt x="3044202" y="6287949"/>
                  <a:pt x="2784311" y="6287949"/>
                </a:cubicBezTo>
                <a:lnTo>
                  <a:pt x="294368" y="6287949"/>
                </a:lnTo>
                <a:lnTo>
                  <a:pt x="296526" y="6294901"/>
                </a:lnTo>
                <a:lnTo>
                  <a:pt x="0" y="6294901"/>
                </a:lnTo>
                <a:lnTo>
                  <a:pt x="0" y="0"/>
                </a:lnTo>
                <a:close/>
              </a:path>
            </a:pathLst>
          </a:custGeom>
          <a:effectLst/>
        </p:spPr>
      </p:pic>
      <p:pic>
        <p:nvPicPr>
          <p:cNvPr id="229" name="Picture 228">
            <a:extLst>
              <a:ext uri="{FF2B5EF4-FFF2-40B4-BE49-F238E27FC236}">
                <a16:creationId xmlns:a16="http://schemas.microsoft.com/office/drawing/2014/main" id="{3EE7D423-B64C-43D8-8EFF-428392A7A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451655" flipH="1" flipV="1">
            <a:off x="8436935" y="254975"/>
            <a:ext cx="1341195" cy="2962420"/>
          </a:xfrm>
          <a:prstGeom prst="rect">
            <a:avLst/>
          </a:prstGeom>
          <a:effectLst>
            <a:outerShdw blurRad="101600" dist="38100" dir="10800000" algn="r" rotWithShape="0">
              <a:prstClr val="black">
                <a:alpha val="34000"/>
              </a:prstClr>
            </a:outerShdw>
          </a:effectLst>
        </p:spPr>
      </p:pic>
      <p:pic>
        <p:nvPicPr>
          <p:cNvPr id="233" name="Picture 232">
            <a:extLst>
              <a:ext uri="{FF2B5EF4-FFF2-40B4-BE49-F238E27FC236}">
                <a16:creationId xmlns:a16="http://schemas.microsoft.com/office/drawing/2014/main" id="{12FA4514-654A-4C52-B59D-ECBB06B4B9A1}"/>
              </a:ext>
            </a:extLst>
          </p:cNvPr>
          <p:cNvPicPr>
            <a:picLocks noChangeAspect="1"/>
          </p:cNvPicPr>
          <p:nvPr/>
        </p:nvPicPr>
        <p:blipFill rotWithShape="1">
          <a:blip r:embed="rId6">
            <a:extLst>
              <a:ext uri="{28A0092B-C50C-407E-A947-70E740481C1C}">
                <a14:useLocalDpi xmlns:a14="http://schemas.microsoft.com/office/drawing/2010/main" val="0"/>
              </a:ext>
            </a:extLst>
          </a:blip>
          <a:srcRect l="16593" t="46566" r="17778" b="35650"/>
          <a:stretch/>
        </p:blipFill>
        <p:spPr>
          <a:xfrm rot="1076881">
            <a:off x="5623578" y="621177"/>
            <a:ext cx="2272872" cy="537237"/>
          </a:xfrm>
          <a:prstGeom prst="rect">
            <a:avLst/>
          </a:prstGeom>
        </p:spPr>
      </p:pic>
      <p:pic>
        <p:nvPicPr>
          <p:cNvPr id="234" name="Picture 233">
            <a:extLst>
              <a:ext uri="{FF2B5EF4-FFF2-40B4-BE49-F238E27FC236}">
                <a16:creationId xmlns:a16="http://schemas.microsoft.com/office/drawing/2014/main" id="{0AD96D3D-5AF6-4299-8503-9B04D526D0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71460">
            <a:off x="10911871" y="2704516"/>
            <a:ext cx="666823" cy="680050"/>
          </a:xfrm>
          <a:prstGeom prst="rect">
            <a:avLst/>
          </a:prstGeom>
          <a:effectLst>
            <a:outerShdw blurRad="50800" dist="38100" dir="2700000" algn="tl" rotWithShape="0">
              <a:prstClr val="black">
                <a:alpha val="40000"/>
              </a:prstClr>
            </a:outerShdw>
          </a:effectLst>
        </p:spPr>
      </p:pic>
      <p:pic>
        <p:nvPicPr>
          <p:cNvPr id="241" name="Picture 240">
            <a:extLst>
              <a:ext uri="{FF2B5EF4-FFF2-40B4-BE49-F238E27FC236}">
                <a16:creationId xmlns:a16="http://schemas.microsoft.com/office/drawing/2014/main" id="{786EF02D-BA10-468D-9592-5FCEEF0CD2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2861">
            <a:off x="4998829" y="902879"/>
            <a:ext cx="787632" cy="803255"/>
          </a:xfrm>
          <a:prstGeom prst="rect">
            <a:avLst/>
          </a:prstGeom>
          <a:effectLst>
            <a:outerShdw blurRad="50800" dist="38100" dir="2700000" algn="tl" rotWithShape="0">
              <a:prstClr val="black">
                <a:alpha val="40000"/>
              </a:prstClr>
            </a:outerShdw>
          </a:effectLst>
        </p:spPr>
      </p:pic>
      <p:pic>
        <p:nvPicPr>
          <p:cNvPr id="158" name="Graphic 157">
            <a:hlinkClick r:id="rId8" action="ppaction://hlinksldjump"/>
            <a:extLst>
              <a:ext uri="{FF2B5EF4-FFF2-40B4-BE49-F238E27FC236}">
                <a16:creationId xmlns:a16="http://schemas.microsoft.com/office/drawing/2014/main" id="{04DB33F1-9CF0-4F38-846E-0311C045B1E1}"/>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72206" y="956566"/>
            <a:ext cx="402332" cy="402332"/>
          </a:xfrm>
          <a:prstGeom prst="rect">
            <a:avLst/>
          </a:prstGeom>
        </p:spPr>
      </p:pic>
      <p:pic>
        <p:nvPicPr>
          <p:cNvPr id="159" name="Graphic 158">
            <a:hlinkClick r:id="rId11" action="ppaction://hlinksldjump"/>
            <a:extLst>
              <a:ext uri="{FF2B5EF4-FFF2-40B4-BE49-F238E27FC236}">
                <a16:creationId xmlns:a16="http://schemas.microsoft.com/office/drawing/2014/main" id="{646AC792-875E-45B6-AB23-BA49D6FD357D}"/>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48509" y="1835779"/>
            <a:ext cx="402332" cy="402332"/>
          </a:xfrm>
          <a:prstGeom prst="rect">
            <a:avLst/>
          </a:prstGeom>
        </p:spPr>
      </p:pic>
      <p:pic>
        <p:nvPicPr>
          <p:cNvPr id="222" name="Graphic 221">
            <a:hlinkClick r:id="rId14" action="ppaction://hlinksldjump"/>
            <a:extLst>
              <a:ext uri="{FF2B5EF4-FFF2-40B4-BE49-F238E27FC236}">
                <a16:creationId xmlns:a16="http://schemas.microsoft.com/office/drawing/2014/main" id="{7AC3A221-7417-4287-AD33-08B80DC421A0}"/>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30786" y="2641826"/>
            <a:ext cx="402332" cy="402332"/>
          </a:xfrm>
          <a:prstGeom prst="rect">
            <a:avLst/>
          </a:prstGeom>
        </p:spPr>
      </p:pic>
      <p:pic>
        <p:nvPicPr>
          <p:cNvPr id="227" name="Graphic 226">
            <a:hlinkClick r:id="rId17" action="ppaction://hlinksldjump"/>
            <a:extLst>
              <a:ext uri="{FF2B5EF4-FFF2-40B4-BE49-F238E27FC236}">
                <a16:creationId xmlns:a16="http://schemas.microsoft.com/office/drawing/2014/main" id="{94EBAC03-B022-469A-999B-CE331BA4B3D4}"/>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8509" y="3354901"/>
            <a:ext cx="402332" cy="402332"/>
          </a:xfrm>
          <a:prstGeom prst="rect">
            <a:avLst/>
          </a:prstGeom>
          <a:effectLst>
            <a:outerShdw blurRad="50800" dist="38100" dir="2700000" algn="tl" rotWithShape="0">
              <a:prstClr val="black">
                <a:alpha val="40000"/>
              </a:prstClr>
            </a:outerShdw>
          </a:effectLst>
        </p:spPr>
      </p:pic>
      <p:pic>
        <p:nvPicPr>
          <p:cNvPr id="228" name="Graphic 227">
            <a:hlinkClick r:id="rId20" action="ppaction://hlinksldjump"/>
            <a:extLst>
              <a:ext uri="{FF2B5EF4-FFF2-40B4-BE49-F238E27FC236}">
                <a16:creationId xmlns:a16="http://schemas.microsoft.com/office/drawing/2014/main" id="{DFF45B5D-3E5D-4237-BED6-68B2DA6A3BBB}"/>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40066" y="4152289"/>
            <a:ext cx="402332" cy="402332"/>
          </a:xfrm>
          <a:prstGeom prst="rect">
            <a:avLst/>
          </a:prstGeom>
        </p:spPr>
      </p:pic>
      <p:pic>
        <p:nvPicPr>
          <p:cNvPr id="230" name="Graphic 229">
            <a:hlinkClick r:id="rId23" action="ppaction://hlinksldjump"/>
            <a:extLst>
              <a:ext uri="{FF2B5EF4-FFF2-40B4-BE49-F238E27FC236}">
                <a16:creationId xmlns:a16="http://schemas.microsoft.com/office/drawing/2014/main" id="{79413333-E964-40EF-A599-7179EF54E2D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39338" y="4926395"/>
            <a:ext cx="402332" cy="402332"/>
          </a:xfrm>
          <a:prstGeom prst="rect">
            <a:avLst/>
          </a:prstGeom>
        </p:spPr>
      </p:pic>
      <p:pic>
        <p:nvPicPr>
          <p:cNvPr id="243" name="Graphic 242">
            <a:hlinkClick r:id="rId26" action="ppaction://hlinksldjump"/>
            <a:extLst>
              <a:ext uri="{FF2B5EF4-FFF2-40B4-BE49-F238E27FC236}">
                <a16:creationId xmlns:a16="http://schemas.microsoft.com/office/drawing/2014/main" id="{D8614D13-268B-42A8-907B-4154859B9B36}"/>
              </a:ext>
            </a:extLst>
          </p:cNvPr>
          <p:cNvPicPr>
            <a:picLocks/>
          </p:cNvPicPr>
          <p:nvPr/>
        </p:nvPicPr>
        <p:blipFill>
          <a:blip r:embed="rId27">
            <a:extLst>
              <a:ext uri="{96DAC541-7B7A-43D3-8B79-37D633B846F1}">
                <asvg:svgBlip xmlns:asvg="http://schemas.microsoft.com/office/drawing/2016/SVG/main" r:embed="rId28"/>
              </a:ext>
            </a:extLst>
          </a:blip>
          <a:stretch>
            <a:fillRect/>
          </a:stretch>
        </p:blipFill>
        <p:spPr>
          <a:xfrm>
            <a:off x="11505608" y="5718035"/>
            <a:ext cx="402332" cy="402332"/>
          </a:xfrm>
          <a:prstGeom prst="rect">
            <a:avLst/>
          </a:prstGeom>
        </p:spPr>
      </p:pic>
    </p:spTree>
    <p:extLst>
      <p:ext uri="{BB962C8B-B14F-4D97-AF65-F5344CB8AC3E}">
        <p14:creationId xmlns:p14="http://schemas.microsoft.com/office/powerpoint/2010/main" val="3286849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750"/>
                                        <p:tgtEl>
                                          <p:spTgt spid="232"/>
                                        </p:tgtEl>
                                      </p:cBhvr>
                                    </p:animEffect>
                                  </p:childTnLst>
                                </p:cTn>
                              </p:par>
                              <p:par>
                                <p:cTn id="8" presetID="53" presetClass="entr" presetSubtype="16" fill="hold" nodeType="withEffect">
                                  <p:stCondLst>
                                    <p:cond delay="500"/>
                                  </p:stCondLst>
                                  <p:childTnLst>
                                    <p:set>
                                      <p:cBhvr>
                                        <p:cTn id="9" dur="1" fill="hold">
                                          <p:stCondLst>
                                            <p:cond delay="0"/>
                                          </p:stCondLst>
                                        </p:cTn>
                                        <p:tgtEl>
                                          <p:spTgt spid="229"/>
                                        </p:tgtEl>
                                        <p:attrNameLst>
                                          <p:attrName>style.visibility</p:attrName>
                                        </p:attrNameLst>
                                      </p:cBhvr>
                                      <p:to>
                                        <p:strVal val="visible"/>
                                      </p:to>
                                    </p:set>
                                    <p:anim calcmode="lin" valueType="num">
                                      <p:cBhvr>
                                        <p:cTn id="10" dur="750" fill="hold"/>
                                        <p:tgtEl>
                                          <p:spTgt spid="229"/>
                                        </p:tgtEl>
                                        <p:attrNameLst>
                                          <p:attrName>ppt_w</p:attrName>
                                        </p:attrNameLst>
                                      </p:cBhvr>
                                      <p:tavLst>
                                        <p:tav tm="0">
                                          <p:val>
                                            <p:fltVal val="0"/>
                                          </p:val>
                                        </p:tav>
                                        <p:tav tm="100000">
                                          <p:val>
                                            <p:strVal val="#ppt_w"/>
                                          </p:val>
                                        </p:tav>
                                      </p:tavLst>
                                    </p:anim>
                                    <p:anim calcmode="lin" valueType="num">
                                      <p:cBhvr>
                                        <p:cTn id="11" dur="750" fill="hold"/>
                                        <p:tgtEl>
                                          <p:spTgt spid="229"/>
                                        </p:tgtEl>
                                        <p:attrNameLst>
                                          <p:attrName>ppt_h</p:attrName>
                                        </p:attrNameLst>
                                      </p:cBhvr>
                                      <p:tavLst>
                                        <p:tav tm="0">
                                          <p:val>
                                            <p:fltVal val="0"/>
                                          </p:val>
                                        </p:tav>
                                        <p:tav tm="100000">
                                          <p:val>
                                            <p:strVal val="#ppt_h"/>
                                          </p:val>
                                        </p:tav>
                                      </p:tavLst>
                                    </p:anim>
                                    <p:animEffect transition="in" filter="fade">
                                      <p:cBhvr>
                                        <p:cTn id="12" dur="750"/>
                                        <p:tgtEl>
                                          <p:spTgt spid="229"/>
                                        </p:tgtEl>
                                      </p:cBhvr>
                                    </p:animEffect>
                                  </p:childTnLst>
                                </p:cTn>
                              </p:par>
                              <p:par>
                                <p:cTn id="13" presetID="22" presetClass="entr" presetSubtype="8" fill="hold" nodeType="withEffect">
                                  <p:stCondLst>
                                    <p:cond delay="750"/>
                                  </p:stCondLst>
                                  <p:childTnLst>
                                    <p:set>
                                      <p:cBhvr>
                                        <p:cTn id="14" dur="1" fill="hold">
                                          <p:stCondLst>
                                            <p:cond delay="0"/>
                                          </p:stCondLst>
                                        </p:cTn>
                                        <p:tgtEl>
                                          <p:spTgt spid="233"/>
                                        </p:tgtEl>
                                        <p:attrNameLst>
                                          <p:attrName>style.visibility</p:attrName>
                                        </p:attrNameLst>
                                      </p:cBhvr>
                                      <p:to>
                                        <p:strVal val="visible"/>
                                      </p:to>
                                    </p:set>
                                    <p:animEffect transition="in" filter="wipe(left)">
                                      <p:cBhvr>
                                        <p:cTn id="15" dur="750"/>
                                        <p:tgtEl>
                                          <p:spTgt spid="233"/>
                                        </p:tgtEl>
                                      </p:cBhvr>
                                    </p:animEffect>
                                  </p:childTnLst>
                                </p:cTn>
                              </p:par>
                              <p:par>
                                <p:cTn id="16" presetID="22" presetClass="entr" presetSubtype="8" fill="hold" grpId="0" nodeType="withEffect">
                                  <p:stCondLst>
                                    <p:cond delay="1500"/>
                                  </p:stCondLst>
                                  <p:childTnLst>
                                    <p:set>
                                      <p:cBhvr>
                                        <p:cTn id="17" dur="1" fill="hold">
                                          <p:stCondLst>
                                            <p:cond delay="0"/>
                                          </p:stCondLst>
                                        </p:cTn>
                                        <p:tgtEl>
                                          <p:spTgt spid="212"/>
                                        </p:tgtEl>
                                        <p:attrNameLst>
                                          <p:attrName>style.visibility</p:attrName>
                                        </p:attrNameLst>
                                      </p:cBhvr>
                                      <p:to>
                                        <p:strVal val="visible"/>
                                      </p:to>
                                    </p:set>
                                    <p:animEffect transition="in" filter="wipe(left)">
                                      <p:cBhvr>
                                        <p:cTn id="18" dur="500"/>
                                        <p:tgtEl>
                                          <p:spTgt spid="212"/>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224"/>
                                        </p:tgtEl>
                                        <p:attrNameLst>
                                          <p:attrName>style.visibility</p:attrName>
                                        </p:attrNameLst>
                                      </p:cBhvr>
                                      <p:to>
                                        <p:strVal val="visible"/>
                                      </p:to>
                                    </p:set>
                                    <p:animEffect transition="in" filter="fade">
                                      <p:cBhvr>
                                        <p:cTn id="21" dur="500"/>
                                        <p:tgtEl>
                                          <p:spTgt spid="224"/>
                                        </p:tgtEl>
                                      </p:cBhvr>
                                    </p:animEffect>
                                  </p:childTnLst>
                                </p:cTn>
                              </p:par>
                              <p:par>
                                <p:cTn id="22" presetID="10" presetClass="entr" presetSubtype="0" fill="hold" nodeType="withEffect">
                                  <p:stCondLst>
                                    <p:cond delay="1750"/>
                                  </p:stCondLst>
                                  <p:childTnLst>
                                    <p:set>
                                      <p:cBhvr>
                                        <p:cTn id="23" dur="1" fill="hold">
                                          <p:stCondLst>
                                            <p:cond delay="0"/>
                                          </p:stCondLst>
                                        </p:cTn>
                                        <p:tgtEl>
                                          <p:spTgt spid="225"/>
                                        </p:tgtEl>
                                        <p:attrNameLst>
                                          <p:attrName>style.visibility</p:attrName>
                                        </p:attrNameLst>
                                      </p:cBhvr>
                                      <p:to>
                                        <p:strVal val="visible"/>
                                      </p:to>
                                    </p:set>
                                    <p:animEffect transition="in" filter="fade">
                                      <p:cBhvr>
                                        <p:cTn id="24" dur="500"/>
                                        <p:tgtEl>
                                          <p:spTgt spid="225"/>
                                        </p:tgtEl>
                                      </p:cBhvr>
                                    </p:animEffect>
                                  </p:childTnLst>
                                </p:cTn>
                              </p:par>
                              <p:par>
                                <p:cTn id="25" presetID="53" presetClass="entr" presetSubtype="16" fill="hold" grpId="0" nodeType="withEffect">
                                  <p:stCondLst>
                                    <p:cond delay="2250"/>
                                  </p:stCondLst>
                                  <p:childTnLst>
                                    <p:set>
                                      <p:cBhvr>
                                        <p:cTn id="26" dur="1" fill="hold">
                                          <p:stCondLst>
                                            <p:cond delay="0"/>
                                          </p:stCondLst>
                                        </p:cTn>
                                        <p:tgtEl>
                                          <p:spTgt spid="226"/>
                                        </p:tgtEl>
                                        <p:attrNameLst>
                                          <p:attrName>style.visibility</p:attrName>
                                        </p:attrNameLst>
                                      </p:cBhvr>
                                      <p:to>
                                        <p:strVal val="visible"/>
                                      </p:to>
                                    </p:set>
                                    <p:anim calcmode="lin" valueType="num">
                                      <p:cBhvr>
                                        <p:cTn id="27" dur="750" fill="hold"/>
                                        <p:tgtEl>
                                          <p:spTgt spid="226"/>
                                        </p:tgtEl>
                                        <p:attrNameLst>
                                          <p:attrName>ppt_w</p:attrName>
                                        </p:attrNameLst>
                                      </p:cBhvr>
                                      <p:tavLst>
                                        <p:tav tm="0">
                                          <p:val>
                                            <p:fltVal val="0"/>
                                          </p:val>
                                        </p:tav>
                                        <p:tav tm="100000">
                                          <p:val>
                                            <p:strVal val="#ppt_w"/>
                                          </p:val>
                                        </p:tav>
                                      </p:tavLst>
                                    </p:anim>
                                    <p:anim calcmode="lin" valueType="num">
                                      <p:cBhvr>
                                        <p:cTn id="28" dur="750" fill="hold"/>
                                        <p:tgtEl>
                                          <p:spTgt spid="226"/>
                                        </p:tgtEl>
                                        <p:attrNameLst>
                                          <p:attrName>ppt_h</p:attrName>
                                        </p:attrNameLst>
                                      </p:cBhvr>
                                      <p:tavLst>
                                        <p:tav tm="0">
                                          <p:val>
                                            <p:fltVal val="0"/>
                                          </p:val>
                                        </p:tav>
                                        <p:tav tm="100000">
                                          <p:val>
                                            <p:strVal val="#ppt_h"/>
                                          </p:val>
                                        </p:tav>
                                      </p:tavLst>
                                    </p:anim>
                                    <p:animEffect transition="in" filter="fade">
                                      <p:cBhvr>
                                        <p:cTn id="29" dur="750"/>
                                        <p:tgtEl>
                                          <p:spTgt spid="226"/>
                                        </p:tgtEl>
                                      </p:cBhvr>
                                    </p:animEffect>
                                  </p:childTnLst>
                                </p:cTn>
                              </p:par>
                              <p:par>
                                <p:cTn id="30" presetID="32" presetClass="emph" presetSubtype="0" repeatCount="10000" fill="hold" nodeType="withEffect">
                                  <p:stCondLst>
                                    <p:cond delay="0"/>
                                  </p:stCondLst>
                                  <p:childTnLst>
                                    <p:animRot by="120000">
                                      <p:cBhvr>
                                        <p:cTn id="31" dur="200" fill="hold">
                                          <p:stCondLst>
                                            <p:cond delay="0"/>
                                          </p:stCondLst>
                                        </p:cTn>
                                        <p:tgtEl>
                                          <p:spTgt spid="225"/>
                                        </p:tgtEl>
                                        <p:attrNameLst>
                                          <p:attrName>r</p:attrName>
                                        </p:attrNameLst>
                                      </p:cBhvr>
                                    </p:animRot>
                                    <p:animRot by="-240000">
                                      <p:cBhvr>
                                        <p:cTn id="32" dur="400" fill="hold">
                                          <p:stCondLst>
                                            <p:cond delay="400"/>
                                          </p:stCondLst>
                                        </p:cTn>
                                        <p:tgtEl>
                                          <p:spTgt spid="225"/>
                                        </p:tgtEl>
                                        <p:attrNameLst>
                                          <p:attrName>r</p:attrName>
                                        </p:attrNameLst>
                                      </p:cBhvr>
                                    </p:animRot>
                                    <p:animRot by="240000">
                                      <p:cBhvr>
                                        <p:cTn id="33" dur="400" fill="hold">
                                          <p:stCondLst>
                                            <p:cond delay="800"/>
                                          </p:stCondLst>
                                        </p:cTn>
                                        <p:tgtEl>
                                          <p:spTgt spid="225"/>
                                        </p:tgtEl>
                                        <p:attrNameLst>
                                          <p:attrName>r</p:attrName>
                                        </p:attrNameLst>
                                      </p:cBhvr>
                                    </p:animRot>
                                    <p:animRot by="-240000">
                                      <p:cBhvr>
                                        <p:cTn id="34" dur="400" fill="hold">
                                          <p:stCondLst>
                                            <p:cond delay="1200"/>
                                          </p:stCondLst>
                                        </p:cTn>
                                        <p:tgtEl>
                                          <p:spTgt spid="225"/>
                                        </p:tgtEl>
                                        <p:attrNameLst>
                                          <p:attrName>r</p:attrName>
                                        </p:attrNameLst>
                                      </p:cBhvr>
                                    </p:animRot>
                                    <p:animRot by="120000">
                                      <p:cBhvr>
                                        <p:cTn id="35" dur="400" fill="hold">
                                          <p:stCondLst>
                                            <p:cond delay="1600"/>
                                          </p:stCondLst>
                                        </p:cTn>
                                        <p:tgtEl>
                                          <p:spTgt spid="225"/>
                                        </p:tgtEl>
                                        <p:attrNameLst>
                                          <p:attrName>r</p:attrName>
                                        </p:attrNameLst>
                                      </p:cBhvr>
                                    </p:animRot>
                                  </p:childTnLst>
                                </p:cTn>
                              </p:par>
                              <p:par>
                                <p:cTn id="36" presetID="47" presetClass="entr" presetSubtype="0" fill="hold" nodeType="withEffect">
                                  <p:stCondLst>
                                    <p:cond delay="1500"/>
                                  </p:stCondLst>
                                  <p:childTnLst>
                                    <p:set>
                                      <p:cBhvr>
                                        <p:cTn id="37" dur="1" fill="hold">
                                          <p:stCondLst>
                                            <p:cond delay="0"/>
                                          </p:stCondLst>
                                        </p:cTn>
                                        <p:tgtEl>
                                          <p:spTgt spid="234"/>
                                        </p:tgtEl>
                                        <p:attrNameLst>
                                          <p:attrName>style.visibility</p:attrName>
                                        </p:attrNameLst>
                                      </p:cBhvr>
                                      <p:to>
                                        <p:strVal val="visible"/>
                                      </p:to>
                                    </p:set>
                                    <p:animEffect transition="in" filter="fade">
                                      <p:cBhvr>
                                        <p:cTn id="38" dur="1000"/>
                                        <p:tgtEl>
                                          <p:spTgt spid="234"/>
                                        </p:tgtEl>
                                      </p:cBhvr>
                                    </p:animEffect>
                                    <p:anim calcmode="lin" valueType="num">
                                      <p:cBhvr>
                                        <p:cTn id="39" dur="1000" fill="hold"/>
                                        <p:tgtEl>
                                          <p:spTgt spid="234"/>
                                        </p:tgtEl>
                                        <p:attrNameLst>
                                          <p:attrName>ppt_x</p:attrName>
                                        </p:attrNameLst>
                                      </p:cBhvr>
                                      <p:tavLst>
                                        <p:tav tm="0">
                                          <p:val>
                                            <p:strVal val="#ppt_x"/>
                                          </p:val>
                                        </p:tav>
                                        <p:tav tm="100000">
                                          <p:val>
                                            <p:strVal val="#ppt_x"/>
                                          </p:val>
                                        </p:tav>
                                      </p:tavLst>
                                    </p:anim>
                                    <p:anim calcmode="lin" valueType="num">
                                      <p:cBhvr>
                                        <p:cTn id="40" dur="1000" fill="hold"/>
                                        <p:tgtEl>
                                          <p:spTgt spid="234"/>
                                        </p:tgtEl>
                                        <p:attrNameLst>
                                          <p:attrName>ppt_y</p:attrName>
                                        </p:attrNameLst>
                                      </p:cBhvr>
                                      <p:tavLst>
                                        <p:tav tm="0">
                                          <p:val>
                                            <p:strVal val="#ppt_y-.1"/>
                                          </p:val>
                                        </p:tav>
                                        <p:tav tm="100000">
                                          <p:val>
                                            <p:strVal val="#ppt_y"/>
                                          </p:val>
                                        </p:tav>
                                      </p:tavLst>
                                    </p:anim>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234"/>
                                        </p:tgtEl>
                                        <p:attrNameLst>
                                          <p:attrName>r</p:attrName>
                                        </p:attrNameLst>
                                      </p:cBhvr>
                                    </p:animRot>
                                    <p:animRot by="-240000">
                                      <p:cBhvr>
                                        <p:cTn id="43" dur="400" fill="hold">
                                          <p:stCondLst>
                                            <p:cond delay="400"/>
                                          </p:stCondLst>
                                        </p:cTn>
                                        <p:tgtEl>
                                          <p:spTgt spid="234"/>
                                        </p:tgtEl>
                                        <p:attrNameLst>
                                          <p:attrName>r</p:attrName>
                                        </p:attrNameLst>
                                      </p:cBhvr>
                                    </p:animRot>
                                    <p:animRot by="240000">
                                      <p:cBhvr>
                                        <p:cTn id="44" dur="400" fill="hold">
                                          <p:stCondLst>
                                            <p:cond delay="800"/>
                                          </p:stCondLst>
                                        </p:cTn>
                                        <p:tgtEl>
                                          <p:spTgt spid="234"/>
                                        </p:tgtEl>
                                        <p:attrNameLst>
                                          <p:attrName>r</p:attrName>
                                        </p:attrNameLst>
                                      </p:cBhvr>
                                    </p:animRot>
                                    <p:animRot by="-240000">
                                      <p:cBhvr>
                                        <p:cTn id="45" dur="400" fill="hold">
                                          <p:stCondLst>
                                            <p:cond delay="1200"/>
                                          </p:stCondLst>
                                        </p:cTn>
                                        <p:tgtEl>
                                          <p:spTgt spid="234"/>
                                        </p:tgtEl>
                                        <p:attrNameLst>
                                          <p:attrName>r</p:attrName>
                                        </p:attrNameLst>
                                      </p:cBhvr>
                                    </p:animRot>
                                    <p:animRot by="120000">
                                      <p:cBhvr>
                                        <p:cTn id="46" dur="400" fill="hold">
                                          <p:stCondLst>
                                            <p:cond delay="1600"/>
                                          </p:stCondLst>
                                        </p:cTn>
                                        <p:tgtEl>
                                          <p:spTgt spid="234"/>
                                        </p:tgtEl>
                                        <p:attrNameLst>
                                          <p:attrName>r</p:attrName>
                                        </p:attrNameLst>
                                      </p:cBhvr>
                                    </p:animRot>
                                  </p:childTnLst>
                                </p:cTn>
                              </p:par>
                              <p:par>
                                <p:cTn id="47" presetID="47" presetClass="entr" presetSubtype="0" fill="hold" nodeType="withEffect">
                                  <p:stCondLst>
                                    <p:cond delay="1500"/>
                                  </p:stCondLst>
                                  <p:childTnLst>
                                    <p:set>
                                      <p:cBhvr>
                                        <p:cTn id="48" dur="1" fill="hold">
                                          <p:stCondLst>
                                            <p:cond delay="0"/>
                                          </p:stCondLst>
                                        </p:cTn>
                                        <p:tgtEl>
                                          <p:spTgt spid="241"/>
                                        </p:tgtEl>
                                        <p:attrNameLst>
                                          <p:attrName>style.visibility</p:attrName>
                                        </p:attrNameLst>
                                      </p:cBhvr>
                                      <p:to>
                                        <p:strVal val="visible"/>
                                      </p:to>
                                    </p:set>
                                    <p:animEffect transition="in" filter="fade">
                                      <p:cBhvr>
                                        <p:cTn id="49" dur="1000"/>
                                        <p:tgtEl>
                                          <p:spTgt spid="241"/>
                                        </p:tgtEl>
                                      </p:cBhvr>
                                    </p:animEffect>
                                    <p:anim calcmode="lin" valueType="num">
                                      <p:cBhvr>
                                        <p:cTn id="50" dur="1000" fill="hold"/>
                                        <p:tgtEl>
                                          <p:spTgt spid="241"/>
                                        </p:tgtEl>
                                        <p:attrNameLst>
                                          <p:attrName>ppt_x</p:attrName>
                                        </p:attrNameLst>
                                      </p:cBhvr>
                                      <p:tavLst>
                                        <p:tav tm="0">
                                          <p:val>
                                            <p:strVal val="#ppt_x"/>
                                          </p:val>
                                        </p:tav>
                                        <p:tav tm="100000">
                                          <p:val>
                                            <p:strVal val="#ppt_x"/>
                                          </p:val>
                                        </p:tav>
                                      </p:tavLst>
                                    </p:anim>
                                    <p:anim calcmode="lin" valueType="num">
                                      <p:cBhvr>
                                        <p:cTn id="51" dur="1000" fill="hold"/>
                                        <p:tgtEl>
                                          <p:spTgt spid="241"/>
                                        </p:tgtEl>
                                        <p:attrNameLst>
                                          <p:attrName>ppt_y</p:attrName>
                                        </p:attrNameLst>
                                      </p:cBhvr>
                                      <p:tavLst>
                                        <p:tav tm="0">
                                          <p:val>
                                            <p:strVal val="#ppt_y-.1"/>
                                          </p:val>
                                        </p:tav>
                                        <p:tav tm="100000">
                                          <p:val>
                                            <p:strVal val="#ppt_y"/>
                                          </p:val>
                                        </p:tav>
                                      </p:tavLst>
                                    </p:anim>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241"/>
                                        </p:tgtEl>
                                        <p:attrNameLst>
                                          <p:attrName>r</p:attrName>
                                        </p:attrNameLst>
                                      </p:cBhvr>
                                    </p:animRot>
                                    <p:animRot by="-240000">
                                      <p:cBhvr>
                                        <p:cTn id="54" dur="400" fill="hold">
                                          <p:stCondLst>
                                            <p:cond delay="400"/>
                                          </p:stCondLst>
                                        </p:cTn>
                                        <p:tgtEl>
                                          <p:spTgt spid="241"/>
                                        </p:tgtEl>
                                        <p:attrNameLst>
                                          <p:attrName>r</p:attrName>
                                        </p:attrNameLst>
                                      </p:cBhvr>
                                    </p:animRot>
                                    <p:animRot by="240000">
                                      <p:cBhvr>
                                        <p:cTn id="55" dur="400" fill="hold">
                                          <p:stCondLst>
                                            <p:cond delay="800"/>
                                          </p:stCondLst>
                                        </p:cTn>
                                        <p:tgtEl>
                                          <p:spTgt spid="241"/>
                                        </p:tgtEl>
                                        <p:attrNameLst>
                                          <p:attrName>r</p:attrName>
                                        </p:attrNameLst>
                                      </p:cBhvr>
                                    </p:animRot>
                                    <p:animRot by="-240000">
                                      <p:cBhvr>
                                        <p:cTn id="56" dur="400" fill="hold">
                                          <p:stCondLst>
                                            <p:cond delay="1200"/>
                                          </p:stCondLst>
                                        </p:cTn>
                                        <p:tgtEl>
                                          <p:spTgt spid="241"/>
                                        </p:tgtEl>
                                        <p:attrNameLst>
                                          <p:attrName>r</p:attrName>
                                        </p:attrNameLst>
                                      </p:cBhvr>
                                    </p:animRot>
                                    <p:animRot by="120000">
                                      <p:cBhvr>
                                        <p:cTn id="57" dur="400" fill="hold">
                                          <p:stCondLst>
                                            <p:cond delay="1600"/>
                                          </p:stCondLst>
                                        </p:cTn>
                                        <p:tgtEl>
                                          <p:spTgt spid="2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224" grpId="0"/>
      <p:bldP spid="2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1220520" y="77882"/>
            <a:ext cx="6829114" cy="1107996"/>
          </a:xfrm>
          <a:prstGeom prst="rect">
            <a:avLst/>
          </a:prstGeom>
          <a:noFill/>
        </p:spPr>
        <p:txBody>
          <a:bodyPr wrap="none" rtlCol="0">
            <a:spAutoFit/>
          </a:bodyPr>
          <a:lstStyle/>
          <a:p>
            <a:r>
              <a:rPr lang="en-US" sz="6600">
                <a:solidFill>
                  <a:schemeClr val="bg1"/>
                </a:solidFill>
                <a:effectLst>
                  <a:outerShdw blurRad="38100" dist="38100" dir="2700000" algn="tl">
                    <a:srgbClr val="000000">
                      <a:alpha val="43137"/>
                    </a:srgbClr>
                  </a:outerShdw>
                </a:effectLst>
                <a:latin typeface="UTM Azuki" panose="02040603050506020204" pitchFamily="18" charset="0"/>
              </a:rPr>
              <a:t>Thi thả chim bồ câu</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4002188" y="1544866"/>
            <a:ext cx="6742474" cy="4031873"/>
          </a:xfrm>
          <a:prstGeom prst="rect">
            <a:avLst/>
          </a:prstGeom>
          <a:noFill/>
        </p:spPr>
        <p:txBody>
          <a:bodyPr wrap="square" rtlCol="0">
            <a:spAutoFit/>
          </a:bodyPr>
          <a:lstStyle/>
          <a:p>
            <a:pPr indent="571500" algn="just"/>
            <a:r>
              <a:rPr lang="vi-VN" sz="3200" b="1" i="1">
                <a:solidFill>
                  <a:schemeClr val="accent6">
                    <a:lumMod val="20000"/>
                    <a:lumOff val="80000"/>
                  </a:schemeClr>
                </a:solidFill>
                <a:latin typeface="Times New Roman" panose="02020603050405020304" pitchFamily="18" charset="0"/>
                <a:cs typeface="Times New Roman" panose="02020603050405020304" pitchFamily="18" charset="0"/>
              </a:rPr>
              <a:t>Chim bồ câu được là biểu tượng cho hoà bình - tự do nên thường được gọi là chim Hoà bình. Dựa vào những đặc tính ấy của chim. Từ lâu, ông cha ta đã sáng tạo một lối chơi dân gian tao nhã: thi thả chim bồ câu. Tương truyền, thú chơi này xuất hiện từ thời Lý.</a:t>
            </a:r>
          </a:p>
        </p:txBody>
      </p:sp>
      <p:grpSp>
        <p:nvGrpSpPr>
          <p:cNvPr id="229" name="Group 228">
            <a:extLst>
              <a:ext uri="{FF2B5EF4-FFF2-40B4-BE49-F238E27FC236}">
                <a16:creationId xmlns:a16="http://schemas.microsoft.com/office/drawing/2014/main" id="{F86E6A19-8694-44E3-834F-6EE8BC2F6CAF}"/>
              </a:ext>
            </a:extLst>
          </p:cNvPr>
          <p:cNvGrpSpPr/>
          <p:nvPr/>
        </p:nvGrpSpPr>
        <p:grpSpPr>
          <a:xfrm>
            <a:off x="608181" y="1318792"/>
            <a:ext cx="2860233" cy="2910590"/>
            <a:chOff x="608181" y="1318792"/>
            <a:chExt cx="2860233" cy="2910590"/>
          </a:xfrm>
        </p:grpSpPr>
        <p:sp>
          <p:nvSpPr>
            <p:cNvPr id="391" name="Rectangle: Rounded Corners 390">
              <a:extLst>
                <a:ext uri="{FF2B5EF4-FFF2-40B4-BE49-F238E27FC236}">
                  <a16:creationId xmlns:a16="http://schemas.microsoft.com/office/drawing/2014/main" id="{26B7982C-DC6A-4537-B784-6812EADE770F}"/>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7" name="Picture 226">
              <a:extLst>
                <a:ext uri="{FF2B5EF4-FFF2-40B4-BE49-F238E27FC236}">
                  <a16:creationId xmlns:a16="http://schemas.microsoft.com/office/drawing/2014/main" id="{25C96E22-6895-4C15-83B9-BF2D497F883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20632147">
              <a:off x="920631" y="1602930"/>
              <a:ext cx="2319905" cy="2095140"/>
            </a:xfrm>
            <a:prstGeom prst="rect">
              <a:avLst/>
            </a:prstGeom>
          </p:spPr>
        </p:pic>
        <p:pic>
          <p:nvPicPr>
            <p:cNvPr id="390" name="Picture 389">
              <a:extLst>
                <a:ext uri="{FF2B5EF4-FFF2-40B4-BE49-F238E27FC236}">
                  <a16:creationId xmlns:a16="http://schemas.microsoft.com/office/drawing/2014/main" id="{1080FA53-0E9B-4DAE-9CEC-1DF5F89B3EC7}"/>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2" name="Group 401">
            <a:extLst>
              <a:ext uri="{FF2B5EF4-FFF2-40B4-BE49-F238E27FC236}">
                <a16:creationId xmlns:a16="http://schemas.microsoft.com/office/drawing/2014/main" id="{A3A99BC0-346F-4943-A8F1-4B2D9A2F2039}"/>
              </a:ext>
            </a:extLst>
          </p:cNvPr>
          <p:cNvGrpSpPr/>
          <p:nvPr/>
        </p:nvGrpSpPr>
        <p:grpSpPr>
          <a:xfrm rot="2053075">
            <a:off x="2112207" y="3559351"/>
            <a:ext cx="1666600" cy="1695942"/>
            <a:chOff x="608181" y="1318792"/>
            <a:chExt cx="2860233" cy="2910590"/>
          </a:xfrm>
        </p:grpSpPr>
        <p:sp>
          <p:nvSpPr>
            <p:cNvPr id="403" name="Rectangle: Rounded Corners 402">
              <a:extLst>
                <a:ext uri="{FF2B5EF4-FFF2-40B4-BE49-F238E27FC236}">
                  <a16:creationId xmlns:a16="http://schemas.microsoft.com/office/drawing/2014/main" id="{65820AE8-684B-4E15-9CA8-E4502B0B4739}"/>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F800365F-EDED-47C2-933E-270CEB12EB75}"/>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rot="20632147">
              <a:off x="920631" y="1827825"/>
              <a:ext cx="2319905" cy="1645348"/>
            </a:xfrm>
            <a:prstGeom prst="rect">
              <a:avLst/>
            </a:prstGeom>
          </p:spPr>
        </p:pic>
        <p:pic>
          <p:nvPicPr>
            <p:cNvPr id="405" name="Picture 404">
              <a:extLst>
                <a:ext uri="{FF2B5EF4-FFF2-40B4-BE49-F238E27FC236}">
                  <a16:creationId xmlns:a16="http://schemas.microsoft.com/office/drawing/2014/main" id="{C96C070B-2760-4FF1-BB24-A9805EDE6016}"/>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359554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229"/>
                                        </p:tgtEl>
                                        <p:attrNameLst>
                                          <p:attrName>style.visibility</p:attrName>
                                        </p:attrNameLst>
                                      </p:cBhvr>
                                      <p:to>
                                        <p:strVal val="visible"/>
                                      </p:to>
                                    </p:set>
                                    <p:anim calcmode="lin" valueType="num">
                                      <p:cBhvr>
                                        <p:cTn id="31" dur="1000" fill="hold"/>
                                        <p:tgtEl>
                                          <p:spTgt spid="229"/>
                                        </p:tgtEl>
                                        <p:attrNameLst>
                                          <p:attrName>ppt_w</p:attrName>
                                        </p:attrNameLst>
                                      </p:cBhvr>
                                      <p:tavLst>
                                        <p:tav tm="0">
                                          <p:val>
                                            <p:fltVal val="0"/>
                                          </p:val>
                                        </p:tav>
                                        <p:tav tm="100000">
                                          <p:val>
                                            <p:strVal val="#ppt_w"/>
                                          </p:val>
                                        </p:tav>
                                      </p:tavLst>
                                    </p:anim>
                                    <p:anim calcmode="lin" valueType="num">
                                      <p:cBhvr>
                                        <p:cTn id="32" dur="1000" fill="hold"/>
                                        <p:tgtEl>
                                          <p:spTgt spid="229"/>
                                        </p:tgtEl>
                                        <p:attrNameLst>
                                          <p:attrName>ppt_h</p:attrName>
                                        </p:attrNameLst>
                                      </p:cBhvr>
                                      <p:tavLst>
                                        <p:tav tm="0">
                                          <p:val>
                                            <p:fltVal val="0"/>
                                          </p:val>
                                        </p:tav>
                                        <p:tav tm="100000">
                                          <p:val>
                                            <p:strVal val="#ppt_h"/>
                                          </p:val>
                                        </p:tav>
                                      </p:tavLst>
                                    </p:anim>
                                    <p:anim calcmode="lin" valueType="num">
                                      <p:cBhvr>
                                        <p:cTn id="33" dur="1000" fill="hold"/>
                                        <p:tgtEl>
                                          <p:spTgt spid="229"/>
                                        </p:tgtEl>
                                        <p:attrNameLst>
                                          <p:attrName>style.rotation</p:attrName>
                                        </p:attrNameLst>
                                      </p:cBhvr>
                                      <p:tavLst>
                                        <p:tav tm="0">
                                          <p:val>
                                            <p:fltVal val="90"/>
                                          </p:val>
                                        </p:tav>
                                        <p:tav tm="100000">
                                          <p:val>
                                            <p:fltVal val="0"/>
                                          </p:val>
                                        </p:tav>
                                      </p:tavLst>
                                    </p:anim>
                                    <p:animEffect transition="in" filter="fade">
                                      <p:cBhvr>
                                        <p:cTn id="34" dur="1000"/>
                                        <p:tgtEl>
                                          <p:spTgt spid="229"/>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229"/>
                                        </p:tgtEl>
                                        <p:attrNameLst>
                                          <p:attrName>r</p:attrName>
                                        </p:attrNameLst>
                                      </p:cBhvr>
                                    </p:animRot>
                                    <p:animRot by="-240000">
                                      <p:cBhvr>
                                        <p:cTn id="37" dur="400" fill="hold">
                                          <p:stCondLst>
                                            <p:cond delay="400"/>
                                          </p:stCondLst>
                                        </p:cTn>
                                        <p:tgtEl>
                                          <p:spTgt spid="229"/>
                                        </p:tgtEl>
                                        <p:attrNameLst>
                                          <p:attrName>r</p:attrName>
                                        </p:attrNameLst>
                                      </p:cBhvr>
                                    </p:animRot>
                                    <p:animRot by="240000">
                                      <p:cBhvr>
                                        <p:cTn id="38" dur="400" fill="hold">
                                          <p:stCondLst>
                                            <p:cond delay="800"/>
                                          </p:stCondLst>
                                        </p:cTn>
                                        <p:tgtEl>
                                          <p:spTgt spid="229"/>
                                        </p:tgtEl>
                                        <p:attrNameLst>
                                          <p:attrName>r</p:attrName>
                                        </p:attrNameLst>
                                      </p:cBhvr>
                                    </p:animRot>
                                    <p:animRot by="-240000">
                                      <p:cBhvr>
                                        <p:cTn id="39" dur="400" fill="hold">
                                          <p:stCondLst>
                                            <p:cond delay="1200"/>
                                          </p:stCondLst>
                                        </p:cTn>
                                        <p:tgtEl>
                                          <p:spTgt spid="229"/>
                                        </p:tgtEl>
                                        <p:attrNameLst>
                                          <p:attrName>r</p:attrName>
                                        </p:attrNameLst>
                                      </p:cBhvr>
                                    </p:animRot>
                                    <p:animRot by="120000">
                                      <p:cBhvr>
                                        <p:cTn id="40" dur="400" fill="hold">
                                          <p:stCondLst>
                                            <p:cond delay="1600"/>
                                          </p:stCondLst>
                                        </p:cTn>
                                        <p:tgtEl>
                                          <p:spTgt spid="229"/>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2"/>
                                        </p:tgtEl>
                                        <p:attrNameLst>
                                          <p:attrName>style.visibility</p:attrName>
                                        </p:attrNameLst>
                                      </p:cBhvr>
                                      <p:to>
                                        <p:strVal val="visible"/>
                                      </p:to>
                                    </p:set>
                                    <p:anim calcmode="lin" valueType="num">
                                      <p:cBhvr>
                                        <p:cTn id="43" dur="1000" fill="hold"/>
                                        <p:tgtEl>
                                          <p:spTgt spid="402"/>
                                        </p:tgtEl>
                                        <p:attrNameLst>
                                          <p:attrName>ppt_w</p:attrName>
                                        </p:attrNameLst>
                                      </p:cBhvr>
                                      <p:tavLst>
                                        <p:tav tm="0">
                                          <p:val>
                                            <p:fltVal val="0"/>
                                          </p:val>
                                        </p:tav>
                                        <p:tav tm="100000">
                                          <p:val>
                                            <p:strVal val="#ppt_w"/>
                                          </p:val>
                                        </p:tav>
                                      </p:tavLst>
                                    </p:anim>
                                    <p:anim calcmode="lin" valueType="num">
                                      <p:cBhvr>
                                        <p:cTn id="44" dur="1000" fill="hold"/>
                                        <p:tgtEl>
                                          <p:spTgt spid="402"/>
                                        </p:tgtEl>
                                        <p:attrNameLst>
                                          <p:attrName>ppt_h</p:attrName>
                                        </p:attrNameLst>
                                      </p:cBhvr>
                                      <p:tavLst>
                                        <p:tav tm="0">
                                          <p:val>
                                            <p:fltVal val="0"/>
                                          </p:val>
                                        </p:tav>
                                        <p:tav tm="100000">
                                          <p:val>
                                            <p:strVal val="#ppt_h"/>
                                          </p:val>
                                        </p:tav>
                                      </p:tavLst>
                                    </p:anim>
                                    <p:anim calcmode="lin" valueType="num">
                                      <p:cBhvr>
                                        <p:cTn id="45" dur="1000" fill="hold"/>
                                        <p:tgtEl>
                                          <p:spTgt spid="402"/>
                                        </p:tgtEl>
                                        <p:attrNameLst>
                                          <p:attrName>style.rotation</p:attrName>
                                        </p:attrNameLst>
                                      </p:cBhvr>
                                      <p:tavLst>
                                        <p:tav tm="0">
                                          <p:val>
                                            <p:fltVal val="90"/>
                                          </p:val>
                                        </p:tav>
                                        <p:tav tm="100000">
                                          <p:val>
                                            <p:fltVal val="0"/>
                                          </p:val>
                                        </p:tav>
                                      </p:tavLst>
                                    </p:anim>
                                    <p:animEffect transition="in" filter="fade">
                                      <p:cBhvr>
                                        <p:cTn id="46" dur="1000"/>
                                        <p:tgtEl>
                                          <p:spTgt spid="402"/>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2"/>
                                        </p:tgtEl>
                                        <p:attrNameLst>
                                          <p:attrName>r</p:attrName>
                                        </p:attrNameLst>
                                      </p:cBhvr>
                                    </p:animRot>
                                    <p:animRot by="-240000">
                                      <p:cBhvr>
                                        <p:cTn id="49" dur="400" fill="hold">
                                          <p:stCondLst>
                                            <p:cond delay="400"/>
                                          </p:stCondLst>
                                        </p:cTn>
                                        <p:tgtEl>
                                          <p:spTgt spid="402"/>
                                        </p:tgtEl>
                                        <p:attrNameLst>
                                          <p:attrName>r</p:attrName>
                                        </p:attrNameLst>
                                      </p:cBhvr>
                                    </p:animRot>
                                    <p:animRot by="240000">
                                      <p:cBhvr>
                                        <p:cTn id="50" dur="400" fill="hold">
                                          <p:stCondLst>
                                            <p:cond delay="800"/>
                                          </p:stCondLst>
                                        </p:cTn>
                                        <p:tgtEl>
                                          <p:spTgt spid="402"/>
                                        </p:tgtEl>
                                        <p:attrNameLst>
                                          <p:attrName>r</p:attrName>
                                        </p:attrNameLst>
                                      </p:cBhvr>
                                    </p:animRot>
                                    <p:animRot by="-240000">
                                      <p:cBhvr>
                                        <p:cTn id="51" dur="400" fill="hold">
                                          <p:stCondLst>
                                            <p:cond delay="1200"/>
                                          </p:stCondLst>
                                        </p:cTn>
                                        <p:tgtEl>
                                          <p:spTgt spid="402"/>
                                        </p:tgtEl>
                                        <p:attrNameLst>
                                          <p:attrName>r</p:attrName>
                                        </p:attrNameLst>
                                      </p:cBhvr>
                                    </p:animRot>
                                    <p:animRot by="120000">
                                      <p:cBhvr>
                                        <p:cTn id="52" dur="400" fill="hold">
                                          <p:stCondLst>
                                            <p:cond delay="1600"/>
                                          </p:stCondLst>
                                        </p:cTn>
                                        <p:tgtEl>
                                          <p:spTgt spid="402"/>
                                        </p:tgtEl>
                                        <p:attrNameLst>
                                          <p:attrName>r</p:attrName>
                                        </p:attrNameLst>
                                      </p:cBhvr>
                                    </p:animRot>
                                  </p:childTnLst>
                                </p:cTn>
                              </p:par>
                              <p:par>
                                <p:cTn id="53" presetID="10" presetClass="entr" presetSubtype="0" fill="hold" grpId="0" nodeType="withEffect">
                                  <p:stCondLst>
                                    <p:cond delay="3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762848" y="77882"/>
            <a:ext cx="8893781" cy="1107996"/>
          </a:xfrm>
          <a:prstGeom prst="rect">
            <a:avLst/>
          </a:prstGeom>
          <a:noFill/>
        </p:spPr>
        <p:txBody>
          <a:bodyPr wrap="none" rtlCol="0">
            <a:spAutoFit/>
          </a:bodyPr>
          <a:lstStyle/>
          <a:p>
            <a:r>
              <a:rPr lang="en-US" sz="6600">
                <a:solidFill>
                  <a:schemeClr val="bg1"/>
                </a:solidFill>
                <a:effectLst>
                  <a:outerShdw blurRad="38100" dist="38100" dir="2700000" algn="tl">
                    <a:srgbClr val="000000">
                      <a:alpha val="43137"/>
                    </a:srgbClr>
                  </a:outerShdw>
                </a:effectLst>
                <a:latin typeface="UTM Azuki" panose="02040603050506020204" pitchFamily="18" charset="0"/>
              </a:rPr>
              <a:t>Trò chơi đánh đu (đu tiên)</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3933372" y="1477737"/>
            <a:ext cx="6908800" cy="4031873"/>
          </a:xfrm>
          <a:prstGeom prst="rect">
            <a:avLst/>
          </a:prstGeom>
          <a:noFill/>
        </p:spPr>
        <p:txBody>
          <a:bodyPr wrap="square" rtlCol="0">
            <a:spAutoFit/>
          </a:bodyPr>
          <a:lstStyle/>
          <a:p>
            <a:pPr indent="571500" algn="just"/>
            <a:r>
              <a:rPr lang="vi-VN" sz="3200" b="1" i="1" dirty="0">
                <a:solidFill>
                  <a:schemeClr val="accent6">
                    <a:lumMod val="20000"/>
                    <a:lumOff val="80000"/>
                  </a:schemeClr>
                </a:solidFill>
                <a:latin typeface="Times New Roman" panose="02020603050405020304" pitchFamily="18" charset="0"/>
                <a:cs typeface="Times New Roman" panose="02020603050405020304" pitchFamily="18" charset="0"/>
              </a:rPr>
              <a:t>Ở nhiều vùng nông thôn đồng bằng Bắc Bộ, đánh đu là một trò chơi phổ biến trong những ngày Tết với rất nhiều loại cây đu và lối chơi đu khác nhau. Song phổ biến nhất vẫn là hình thức đu đôi, vẫn được gọi là đu tiên, gồm một cặp thanh niên nam nữ cùng lên đu so tài. </a:t>
            </a:r>
          </a:p>
        </p:txBody>
      </p:sp>
      <p:grpSp>
        <p:nvGrpSpPr>
          <p:cNvPr id="402" name="Group 401">
            <a:extLst>
              <a:ext uri="{FF2B5EF4-FFF2-40B4-BE49-F238E27FC236}">
                <a16:creationId xmlns:a16="http://schemas.microsoft.com/office/drawing/2014/main" id="{36FF7BD4-F6D5-4CFB-8A9F-F4917056061E}"/>
              </a:ext>
            </a:extLst>
          </p:cNvPr>
          <p:cNvGrpSpPr/>
          <p:nvPr/>
        </p:nvGrpSpPr>
        <p:grpSpPr>
          <a:xfrm>
            <a:off x="608181" y="1318792"/>
            <a:ext cx="2860233" cy="2910590"/>
            <a:chOff x="608181" y="1318792"/>
            <a:chExt cx="2860233" cy="2910590"/>
          </a:xfrm>
        </p:grpSpPr>
        <p:sp>
          <p:nvSpPr>
            <p:cNvPr id="403" name="Rectangle: Rounded Corners 402">
              <a:extLst>
                <a:ext uri="{FF2B5EF4-FFF2-40B4-BE49-F238E27FC236}">
                  <a16:creationId xmlns:a16="http://schemas.microsoft.com/office/drawing/2014/main" id="{E7036C8D-F09C-4678-8A4E-19625E0F7BB7}"/>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E424FE68-2557-4EA3-B913-105DDDD3665A}"/>
                </a:ext>
              </a:extLst>
            </p:cNvPr>
            <p:cNvPicPr>
              <a:picLocks noChangeAspect="1"/>
            </p:cNvPicPr>
            <p:nvPr/>
          </p:nvPicPr>
          <p:blipFill rotWithShape="1">
            <a:blip r:embed="rId28">
              <a:extLst>
                <a:ext uri="{28A0092B-C50C-407E-A947-70E740481C1C}">
                  <a14:useLocalDpi xmlns:a14="http://schemas.microsoft.com/office/drawing/2010/main" val="0"/>
                </a:ext>
              </a:extLst>
            </a:blip>
            <a:srcRect b="31214"/>
            <a:stretch/>
          </p:blipFill>
          <p:spPr>
            <a:xfrm rot="20632147">
              <a:off x="1043496" y="1563649"/>
              <a:ext cx="2147914" cy="2212552"/>
            </a:xfrm>
            <a:prstGeom prst="rect">
              <a:avLst/>
            </a:prstGeom>
          </p:spPr>
        </p:pic>
        <p:pic>
          <p:nvPicPr>
            <p:cNvPr id="405" name="Picture 404">
              <a:extLst>
                <a:ext uri="{FF2B5EF4-FFF2-40B4-BE49-F238E27FC236}">
                  <a16:creationId xmlns:a16="http://schemas.microsoft.com/office/drawing/2014/main" id="{8221E5C6-66A7-40DA-9B6F-A26A80567777}"/>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6" name="Group 405">
            <a:extLst>
              <a:ext uri="{FF2B5EF4-FFF2-40B4-BE49-F238E27FC236}">
                <a16:creationId xmlns:a16="http://schemas.microsoft.com/office/drawing/2014/main" id="{6779B0AD-F16E-41FF-A062-3B6BEB8FEF4C}"/>
              </a:ext>
            </a:extLst>
          </p:cNvPr>
          <p:cNvGrpSpPr/>
          <p:nvPr/>
        </p:nvGrpSpPr>
        <p:grpSpPr>
          <a:xfrm rot="2053075">
            <a:off x="2112207" y="3559351"/>
            <a:ext cx="1666600" cy="1695942"/>
            <a:chOff x="608181" y="1318792"/>
            <a:chExt cx="2860233" cy="2910590"/>
          </a:xfrm>
        </p:grpSpPr>
        <p:sp>
          <p:nvSpPr>
            <p:cNvPr id="407" name="Rectangle: Rounded Corners 406">
              <a:extLst>
                <a:ext uri="{FF2B5EF4-FFF2-40B4-BE49-F238E27FC236}">
                  <a16:creationId xmlns:a16="http://schemas.microsoft.com/office/drawing/2014/main" id="{098F6AE4-C557-47B3-9F31-8C307F171B3E}"/>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407">
              <a:extLst>
                <a:ext uri="{FF2B5EF4-FFF2-40B4-BE49-F238E27FC236}">
                  <a16:creationId xmlns:a16="http://schemas.microsoft.com/office/drawing/2014/main" id="{87E4AEBD-9D19-4C6D-98D1-A181161E4CE9}"/>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rot="20632147">
              <a:off x="903291" y="1719074"/>
              <a:ext cx="2319905" cy="1742944"/>
            </a:xfrm>
            <a:prstGeom prst="rect">
              <a:avLst/>
            </a:prstGeom>
          </p:spPr>
        </p:pic>
        <p:pic>
          <p:nvPicPr>
            <p:cNvPr id="409" name="Picture 408">
              <a:extLst>
                <a:ext uri="{FF2B5EF4-FFF2-40B4-BE49-F238E27FC236}">
                  <a16:creationId xmlns:a16="http://schemas.microsoft.com/office/drawing/2014/main" id="{C31BB919-03CD-426E-9428-6A10FE98F8B7}"/>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2813359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02"/>
                                        </p:tgtEl>
                                        <p:attrNameLst>
                                          <p:attrName>style.visibility</p:attrName>
                                        </p:attrNameLst>
                                      </p:cBhvr>
                                      <p:to>
                                        <p:strVal val="visible"/>
                                      </p:to>
                                    </p:set>
                                    <p:anim calcmode="lin" valueType="num">
                                      <p:cBhvr>
                                        <p:cTn id="31" dur="1000" fill="hold"/>
                                        <p:tgtEl>
                                          <p:spTgt spid="402"/>
                                        </p:tgtEl>
                                        <p:attrNameLst>
                                          <p:attrName>ppt_w</p:attrName>
                                        </p:attrNameLst>
                                      </p:cBhvr>
                                      <p:tavLst>
                                        <p:tav tm="0">
                                          <p:val>
                                            <p:fltVal val="0"/>
                                          </p:val>
                                        </p:tav>
                                        <p:tav tm="100000">
                                          <p:val>
                                            <p:strVal val="#ppt_w"/>
                                          </p:val>
                                        </p:tav>
                                      </p:tavLst>
                                    </p:anim>
                                    <p:anim calcmode="lin" valueType="num">
                                      <p:cBhvr>
                                        <p:cTn id="32" dur="1000" fill="hold"/>
                                        <p:tgtEl>
                                          <p:spTgt spid="402"/>
                                        </p:tgtEl>
                                        <p:attrNameLst>
                                          <p:attrName>ppt_h</p:attrName>
                                        </p:attrNameLst>
                                      </p:cBhvr>
                                      <p:tavLst>
                                        <p:tav tm="0">
                                          <p:val>
                                            <p:fltVal val="0"/>
                                          </p:val>
                                        </p:tav>
                                        <p:tav tm="100000">
                                          <p:val>
                                            <p:strVal val="#ppt_h"/>
                                          </p:val>
                                        </p:tav>
                                      </p:tavLst>
                                    </p:anim>
                                    <p:anim calcmode="lin" valueType="num">
                                      <p:cBhvr>
                                        <p:cTn id="33" dur="1000" fill="hold"/>
                                        <p:tgtEl>
                                          <p:spTgt spid="402"/>
                                        </p:tgtEl>
                                        <p:attrNameLst>
                                          <p:attrName>style.rotation</p:attrName>
                                        </p:attrNameLst>
                                      </p:cBhvr>
                                      <p:tavLst>
                                        <p:tav tm="0">
                                          <p:val>
                                            <p:fltVal val="90"/>
                                          </p:val>
                                        </p:tav>
                                        <p:tav tm="100000">
                                          <p:val>
                                            <p:fltVal val="0"/>
                                          </p:val>
                                        </p:tav>
                                      </p:tavLst>
                                    </p:anim>
                                    <p:animEffect transition="in" filter="fade">
                                      <p:cBhvr>
                                        <p:cTn id="34" dur="1000"/>
                                        <p:tgtEl>
                                          <p:spTgt spid="402"/>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402"/>
                                        </p:tgtEl>
                                        <p:attrNameLst>
                                          <p:attrName>r</p:attrName>
                                        </p:attrNameLst>
                                      </p:cBhvr>
                                    </p:animRot>
                                    <p:animRot by="-240000">
                                      <p:cBhvr>
                                        <p:cTn id="37" dur="400" fill="hold">
                                          <p:stCondLst>
                                            <p:cond delay="400"/>
                                          </p:stCondLst>
                                        </p:cTn>
                                        <p:tgtEl>
                                          <p:spTgt spid="402"/>
                                        </p:tgtEl>
                                        <p:attrNameLst>
                                          <p:attrName>r</p:attrName>
                                        </p:attrNameLst>
                                      </p:cBhvr>
                                    </p:animRot>
                                    <p:animRot by="240000">
                                      <p:cBhvr>
                                        <p:cTn id="38" dur="400" fill="hold">
                                          <p:stCondLst>
                                            <p:cond delay="800"/>
                                          </p:stCondLst>
                                        </p:cTn>
                                        <p:tgtEl>
                                          <p:spTgt spid="402"/>
                                        </p:tgtEl>
                                        <p:attrNameLst>
                                          <p:attrName>r</p:attrName>
                                        </p:attrNameLst>
                                      </p:cBhvr>
                                    </p:animRot>
                                    <p:animRot by="-240000">
                                      <p:cBhvr>
                                        <p:cTn id="39" dur="400" fill="hold">
                                          <p:stCondLst>
                                            <p:cond delay="1200"/>
                                          </p:stCondLst>
                                        </p:cTn>
                                        <p:tgtEl>
                                          <p:spTgt spid="402"/>
                                        </p:tgtEl>
                                        <p:attrNameLst>
                                          <p:attrName>r</p:attrName>
                                        </p:attrNameLst>
                                      </p:cBhvr>
                                    </p:animRot>
                                    <p:animRot by="120000">
                                      <p:cBhvr>
                                        <p:cTn id="40" dur="400" fill="hold">
                                          <p:stCondLst>
                                            <p:cond delay="1600"/>
                                          </p:stCondLst>
                                        </p:cTn>
                                        <p:tgtEl>
                                          <p:spTgt spid="402"/>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6"/>
                                        </p:tgtEl>
                                        <p:attrNameLst>
                                          <p:attrName>style.visibility</p:attrName>
                                        </p:attrNameLst>
                                      </p:cBhvr>
                                      <p:to>
                                        <p:strVal val="visible"/>
                                      </p:to>
                                    </p:set>
                                    <p:anim calcmode="lin" valueType="num">
                                      <p:cBhvr>
                                        <p:cTn id="43" dur="1000" fill="hold"/>
                                        <p:tgtEl>
                                          <p:spTgt spid="406"/>
                                        </p:tgtEl>
                                        <p:attrNameLst>
                                          <p:attrName>ppt_w</p:attrName>
                                        </p:attrNameLst>
                                      </p:cBhvr>
                                      <p:tavLst>
                                        <p:tav tm="0">
                                          <p:val>
                                            <p:fltVal val="0"/>
                                          </p:val>
                                        </p:tav>
                                        <p:tav tm="100000">
                                          <p:val>
                                            <p:strVal val="#ppt_w"/>
                                          </p:val>
                                        </p:tav>
                                      </p:tavLst>
                                    </p:anim>
                                    <p:anim calcmode="lin" valueType="num">
                                      <p:cBhvr>
                                        <p:cTn id="44" dur="1000" fill="hold"/>
                                        <p:tgtEl>
                                          <p:spTgt spid="406"/>
                                        </p:tgtEl>
                                        <p:attrNameLst>
                                          <p:attrName>ppt_h</p:attrName>
                                        </p:attrNameLst>
                                      </p:cBhvr>
                                      <p:tavLst>
                                        <p:tav tm="0">
                                          <p:val>
                                            <p:fltVal val="0"/>
                                          </p:val>
                                        </p:tav>
                                        <p:tav tm="100000">
                                          <p:val>
                                            <p:strVal val="#ppt_h"/>
                                          </p:val>
                                        </p:tav>
                                      </p:tavLst>
                                    </p:anim>
                                    <p:anim calcmode="lin" valueType="num">
                                      <p:cBhvr>
                                        <p:cTn id="45" dur="1000" fill="hold"/>
                                        <p:tgtEl>
                                          <p:spTgt spid="406"/>
                                        </p:tgtEl>
                                        <p:attrNameLst>
                                          <p:attrName>style.rotation</p:attrName>
                                        </p:attrNameLst>
                                      </p:cBhvr>
                                      <p:tavLst>
                                        <p:tav tm="0">
                                          <p:val>
                                            <p:fltVal val="90"/>
                                          </p:val>
                                        </p:tav>
                                        <p:tav tm="100000">
                                          <p:val>
                                            <p:fltVal val="0"/>
                                          </p:val>
                                        </p:tav>
                                      </p:tavLst>
                                    </p:anim>
                                    <p:animEffect transition="in" filter="fade">
                                      <p:cBhvr>
                                        <p:cTn id="46" dur="1000"/>
                                        <p:tgtEl>
                                          <p:spTgt spid="406"/>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6"/>
                                        </p:tgtEl>
                                        <p:attrNameLst>
                                          <p:attrName>r</p:attrName>
                                        </p:attrNameLst>
                                      </p:cBhvr>
                                    </p:animRot>
                                    <p:animRot by="-240000">
                                      <p:cBhvr>
                                        <p:cTn id="49" dur="400" fill="hold">
                                          <p:stCondLst>
                                            <p:cond delay="400"/>
                                          </p:stCondLst>
                                        </p:cTn>
                                        <p:tgtEl>
                                          <p:spTgt spid="406"/>
                                        </p:tgtEl>
                                        <p:attrNameLst>
                                          <p:attrName>r</p:attrName>
                                        </p:attrNameLst>
                                      </p:cBhvr>
                                    </p:animRot>
                                    <p:animRot by="240000">
                                      <p:cBhvr>
                                        <p:cTn id="50" dur="400" fill="hold">
                                          <p:stCondLst>
                                            <p:cond delay="800"/>
                                          </p:stCondLst>
                                        </p:cTn>
                                        <p:tgtEl>
                                          <p:spTgt spid="406"/>
                                        </p:tgtEl>
                                        <p:attrNameLst>
                                          <p:attrName>r</p:attrName>
                                        </p:attrNameLst>
                                      </p:cBhvr>
                                    </p:animRot>
                                    <p:animRot by="-240000">
                                      <p:cBhvr>
                                        <p:cTn id="51" dur="400" fill="hold">
                                          <p:stCondLst>
                                            <p:cond delay="1200"/>
                                          </p:stCondLst>
                                        </p:cTn>
                                        <p:tgtEl>
                                          <p:spTgt spid="406"/>
                                        </p:tgtEl>
                                        <p:attrNameLst>
                                          <p:attrName>r</p:attrName>
                                        </p:attrNameLst>
                                      </p:cBhvr>
                                    </p:animRot>
                                    <p:animRot by="120000">
                                      <p:cBhvr>
                                        <p:cTn id="52" dur="400" fill="hold">
                                          <p:stCondLst>
                                            <p:cond delay="1600"/>
                                          </p:stCondLst>
                                        </p:cTn>
                                        <p:tgtEl>
                                          <p:spTgt spid="406"/>
                                        </p:tgtEl>
                                        <p:attrNameLst>
                                          <p:attrName>r</p:attrName>
                                        </p:attrNameLst>
                                      </p:cBhvr>
                                    </p:animRot>
                                  </p:childTnLst>
                                </p:cTn>
                              </p:par>
                              <p:par>
                                <p:cTn id="53" presetID="10" presetClass="entr" presetSubtype="0" fill="hold" grpId="0" nodeType="withEffect">
                                  <p:stCondLst>
                                    <p:cond delay="1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131219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B515994-8D4D-4856-8A2B-579E78D359BF}">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513</TotalTime>
  <Words>10296</Words>
  <Application>Microsoft Office PowerPoint</Application>
  <PresentationFormat>Widescreen</PresentationFormat>
  <Paragraphs>391</Paragraphs>
  <Slides>16</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Roboto Condensed</vt:lpstr>
      <vt:lpstr>Tahoma</vt:lpstr>
      <vt:lpstr>UTM Azuki</vt:lpstr>
      <vt:lpstr>Times New Roman</vt:lpstr>
      <vt:lpstr>Arial</vt:lpstr>
      <vt:lpstr>Calibri</vt:lpstr>
      <vt:lpstr>UVN Bach Dang Nang</vt:lpstr>
      <vt:lpstr>Muli</vt:lpstr>
      <vt:lpstr>UVN Buc Thu</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T</dc:subject>
  <dc:creator>KTUTS</dc:creator>
  <cp:keywords>KTUTS</cp:keywords>
  <dc:description>U</dc:description>
  <cp:lastModifiedBy>Ngọc Phạm</cp:lastModifiedBy>
  <cp:revision>38</cp:revision>
  <dcterms:created xsi:type="dcterms:W3CDTF">2021-08-12T13:01:56Z</dcterms:created>
  <dcterms:modified xsi:type="dcterms:W3CDTF">2021-12-19T12:44:07Z</dcterms:modified>
  <cp:version>V13</cp:version>
</cp:coreProperties>
</file>